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8"/>
  </p:normalViewPr>
  <p:slideViewPr>
    <p:cSldViewPr snapToGrid="0" snapToObjects="1">
      <p:cViewPr varScale="1">
        <p:scale>
          <a:sx n="88" d="100"/>
          <a:sy n="88" d="100"/>
        </p:scale>
        <p:origin x="18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8AA8B-189A-194F-A964-DA31F9BA8CBF}" type="datetimeFigureOut">
              <a:rPr lang="en-US" smtClean="0"/>
              <a:t>8/17/17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FF7C5-56F5-0D4D-8A9B-9BB7D0B8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74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B580-B411-F947-BCCE-BA15A5975C3B}" type="datetimeFigureOut">
              <a:rPr lang="en-US" smtClean="0"/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0517-0E6A-D440-A395-51859315C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B580-B411-F947-BCCE-BA15A5975C3B}" type="datetimeFigureOut">
              <a:rPr lang="en-US" smtClean="0"/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0517-0E6A-D440-A395-51859315C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B580-B411-F947-BCCE-BA15A5975C3B}" type="datetimeFigureOut">
              <a:rPr lang="en-US" smtClean="0"/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0517-0E6A-D440-A395-51859315C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2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B580-B411-F947-BCCE-BA15A5975C3B}" type="datetimeFigureOut">
              <a:rPr lang="en-US" smtClean="0"/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0517-0E6A-D440-A395-51859315C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2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B580-B411-F947-BCCE-BA15A5975C3B}" type="datetimeFigureOut">
              <a:rPr lang="en-US" smtClean="0"/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0517-0E6A-D440-A395-51859315C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0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B580-B411-F947-BCCE-BA15A5975C3B}" type="datetimeFigureOut">
              <a:rPr lang="en-US" smtClean="0"/>
              <a:t>8/17/17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0517-0E6A-D440-A395-51859315C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1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B580-B411-F947-BCCE-BA15A5975C3B}" type="datetimeFigureOut">
              <a:rPr lang="en-US" smtClean="0"/>
              <a:t>8/17/17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0517-0E6A-D440-A395-51859315C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0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B580-B411-F947-BCCE-BA15A5975C3B}" type="datetimeFigureOut">
              <a:rPr lang="en-US" smtClean="0"/>
              <a:t>8/17/17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0517-0E6A-D440-A395-51859315C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3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B580-B411-F947-BCCE-BA15A5975C3B}" type="datetimeFigureOut">
              <a:rPr lang="en-US" smtClean="0"/>
              <a:t>8/17/17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0517-0E6A-D440-A395-51859315C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B580-B411-F947-BCCE-BA15A5975C3B}" type="datetimeFigureOut">
              <a:rPr lang="en-US" smtClean="0"/>
              <a:t>8/17/17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0517-0E6A-D440-A395-51859315C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B580-B411-F947-BCCE-BA15A5975C3B}" type="datetimeFigureOut">
              <a:rPr lang="en-US" smtClean="0"/>
              <a:t>8/17/17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0517-0E6A-D440-A395-51859315C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6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DB580-B411-F947-BCCE-BA15A5975C3B}" type="datetimeFigureOut">
              <a:rPr lang="en-US" smtClean="0"/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40517-0E6A-D440-A395-51859315C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855023" y="237506"/>
            <a:ext cx="10524876" cy="6044541"/>
            <a:chOff x="855023" y="237506"/>
            <a:chExt cx="10524876" cy="604454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3" t="3463" r="3218" b="8397"/>
            <a:stretch/>
          </p:blipFill>
          <p:spPr>
            <a:xfrm>
              <a:off x="855023" y="237506"/>
              <a:ext cx="10524876" cy="6044541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3657600" y="3895107"/>
              <a:ext cx="7612083" cy="1140031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73288" y="3468544"/>
              <a:ext cx="2303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Fetch the HTML doc</a:t>
              </a:r>
              <a:endParaRPr lang="en-US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319153" y="559751"/>
              <a:ext cx="1822864" cy="470537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83578" y="606497"/>
              <a:ext cx="2303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Require the gems</a:t>
              </a:r>
              <a:endParaRPr lang="en-US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593644" y="5092369"/>
              <a:ext cx="3697805" cy="863580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42287" y="5315031"/>
              <a:ext cx="4037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Parse the doc using </a:t>
              </a:r>
              <a:r>
                <a:rPr lang="en-US" smtClean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CSS selectors</a:t>
              </a:r>
              <a:endParaRPr lang="en-US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11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31273" y="237506"/>
            <a:ext cx="10521538" cy="6068291"/>
            <a:chOff x="831273" y="237506"/>
            <a:chExt cx="10521538" cy="60682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3" t="3463" r="3458" b="8052"/>
            <a:stretch/>
          </p:blipFill>
          <p:spPr>
            <a:xfrm>
              <a:off x="831273" y="237506"/>
              <a:ext cx="10521538" cy="6068291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3455719" y="1235033"/>
              <a:ext cx="4298868" cy="356261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66460" y="1089997"/>
              <a:ext cx="35111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Iterate through the array of hashes &gt;&gt; i.e. Display each item</a:t>
              </a:r>
              <a:endParaRPr lang="en-US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87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579417" y="584994"/>
            <a:ext cx="9983190" cy="5592303"/>
            <a:chOff x="1579417" y="584994"/>
            <a:chExt cx="9983190" cy="559230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9417" y="584994"/>
              <a:ext cx="9983190" cy="5592303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6908800" y="3686629"/>
              <a:ext cx="1857829" cy="2336800"/>
            </a:xfrm>
            <a:prstGeom prst="roundRect">
              <a:avLst>
                <a:gd name="adj" fmla="val 6831"/>
              </a:avLst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579417" y="2423886"/>
              <a:ext cx="3689269" cy="420914"/>
            </a:xfrm>
            <a:prstGeom prst="roundRect">
              <a:avLst>
                <a:gd name="adj" fmla="val 6831"/>
              </a:avLst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982857" y="5516878"/>
              <a:ext cx="696686" cy="359962"/>
            </a:xfrm>
            <a:prstGeom prst="roundRect">
              <a:avLst>
                <a:gd name="adj" fmla="val 6831"/>
              </a:avLst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59186" y="2977367"/>
              <a:ext cx="2757056" cy="64633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We want to grab </a:t>
              </a:r>
              <a:r>
                <a:rPr lang="en-US" dirty="0" smtClean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the data in each </a:t>
              </a:r>
              <a:r>
                <a:rPr lang="en-US" smtClean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product container</a:t>
              </a:r>
              <a:endParaRPr lang="en-US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5" name="Straight Arrow Connector 4"/>
            <p:cNvCxnSpPr>
              <a:endCxn id="11" idx="1"/>
            </p:cNvCxnSpPr>
            <p:nvPr/>
          </p:nvCxnSpPr>
          <p:spPr>
            <a:xfrm>
              <a:off x="3424051" y="2844800"/>
              <a:ext cx="4558806" cy="2852059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62351" y="4086163"/>
              <a:ext cx="1226128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e.g. price</a:t>
              </a:r>
              <a:endParaRPr lang="en-US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700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38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Lai</dc:creator>
  <cp:lastModifiedBy>Michelle Lai</cp:lastModifiedBy>
  <cp:revision>2</cp:revision>
  <dcterms:created xsi:type="dcterms:W3CDTF">2017-08-17T09:21:32Z</dcterms:created>
  <dcterms:modified xsi:type="dcterms:W3CDTF">2017-08-17T09:33:51Z</dcterms:modified>
</cp:coreProperties>
</file>