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gooddata.com/blog/physical-vs-logical-data-model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424"/>
                </a:solidFill>
                <a:highlight>
                  <a:srgbClr val="FFFFFF"/>
                </a:highlight>
              </a:rPr>
              <a:t>It needs to have project Name, Scope, Stakeholders, Data models (Conceptual, Logical, and practical) 3-4 min of presentation on Friday.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23397141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823397141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23397141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823397141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823397141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823397141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23397141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823397141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23397141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823397141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https://www.gooddata.com/blog/physical-vs-logical-data-model/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23397141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823397141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to Create a Database: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 Baseball Analytics DB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Jeremiah Burden, Jason Waguespack, Rocky Persaud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Problem: </a:t>
            </a:r>
            <a:endParaRPr sz="2200"/>
          </a:p>
          <a:p>
            <a:pPr indent="-3683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The exact formula of developing a winning team is unclear</a:t>
            </a:r>
            <a:endParaRPr sz="2200"/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Solution: </a:t>
            </a:r>
            <a:endParaRPr sz="2200"/>
          </a:p>
          <a:p>
            <a:pPr indent="-3683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Gather game statistics of every D3 baseball game over the last 10 years</a:t>
            </a:r>
            <a:endParaRPr sz="2200"/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Goal: </a:t>
            </a:r>
            <a:endParaRPr sz="2200"/>
          </a:p>
          <a:p>
            <a:pPr indent="-3683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Develop a model to predict the performance of players which requires a database 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Stakeholders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Athletic</a:t>
            </a:r>
            <a:r>
              <a:rPr lang="en" sz="2400"/>
              <a:t> departments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Coaches/Team Managers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Team Analysts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Athletes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Fans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Refs/Officials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Data Model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6926750" y="1611625"/>
            <a:ext cx="1815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Athletic Department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548650" y="4328025"/>
            <a:ext cx="9318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Coaches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4596963" y="1363438"/>
            <a:ext cx="12828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Team Analyst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1256625" y="2083525"/>
            <a:ext cx="835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Athlete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166475" y="2852225"/>
            <a:ext cx="4842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Fan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665175" y="4146100"/>
            <a:ext cx="9318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Umpires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5716350" y="2924725"/>
            <a:ext cx="14523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7326100" y="4146100"/>
            <a:ext cx="1573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Team Statistics Database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" name="Google Shape;91;p16"/>
          <p:cNvCxnSpPr>
            <a:stCxn id="83" idx="2"/>
            <a:endCxn id="90" idx="0"/>
          </p:cNvCxnSpPr>
          <p:nvPr/>
        </p:nvCxnSpPr>
        <p:spPr>
          <a:xfrm>
            <a:off x="7834400" y="2083525"/>
            <a:ext cx="278400" cy="20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6"/>
          <p:cNvCxnSpPr>
            <a:endCxn id="86" idx="1"/>
          </p:cNvCxnSpPr>
          <p:nvPr/>
        </p:nvCxnSpPr>
        <p:spPr>
          <a:xfrm flipH="1" rot="10800000">
            <a:off x="529725" y="2319475"/>
            <a:ext cx="726900" cy="6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6"/>
          <p:cNvCxnSpPr>
            <a:stCxn id="84" idx="0"/>
            <a:endCxn id="86" idx="2"/>
          </p:cNvCxnSpPr>
          <p:nvPr/>
        </p:nvCxnSpPr>
        <p:spPr>
          <a:xfrm flipH="1" rot="10800000">
            <a:off x="1014550" y="2555325"/>
            <a:ext cx="659700" cy="17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6"/>
          <p:cNvSpPr txBox="1"/>
          <p:nvPr/>
        </p:nvSpPr>
        <p:spPr>
          <a:xfrm>
            <a:off x="2569725" y="1749625"/>
            <a:ext cx="14523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Athlete’s Performance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5" name="Google Shape;95;p16"/>
          <p:cNvCxnSpPr>
            <a:stCxn id="86" idx="0"/>
            <a:endCxn id="94" idx="1"/>
          </p:cNvCxnSpPr>
          <p:nvPr/>
        </p:nvCxnSpPr>
        <p:spPr>
          <a:xfrm flipH="1" rot="10800000">
            <a:off x="1674225" y="1972525"/>
            <a:ext cx="895500" cy="1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6"/>
          <p:cNvCxnSpPr>
            <a:stCxn id="88" idx="0"/>
            <a:endCxn id="94" idx="2"/>
          </p:cNvCxnSpPr>
          <p:nvPr/>
        </p:nvCxnSpPr>
        <p:spPr>
          <a:xfrm rot="10800000">
            <a:off x="3295875" y="2195500"/>
            <a:ext cx="835200" cy="195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6"/>
          <p:cNvCxnSpPr>
            <a:stCxn id="84" idx="0"/>
            <a:endCxn id="94" idx="2"/>
          </p:cNvCxnSpPr>
          <p:nvPr/>
        </p:nvCxnSpPr>
        <p:spPr>
          <a:xfrm flipH="1" rot="10800000">
            <a:off x="1014550" y="2195325"/>
            <a:ext cx="2281200" cy="21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6"/>
          <p:cNvCxnSpPr>
            <a:stCxn id="85" idx="3"/>
            <a:endCxn id="83" idx="1"/>
          </p:cNvCxnSpPr>
          <p:nvPr/>
        </p:nvCxnSpPr>
        <p:spPr>
          <a:xfrm>
            <a:off x="5879763" y="1641838"/>
            <a:ext cx="1047000" cy="20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6"/>
          <p:cNvCxnSpPr/>
          <p:nvPr/>
        </p:nvCxnSpPr>
        <p:spPr>
          <a:xfrm>
            <a:off x="5667925" y="1811325"/>
            <a:ext cx="1984800" cy="22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6"/>
          <p:cNvCxnSpPr>
            <a:endCxn id="85" idx="1"/>
          </p:cNvCxnSpPr>
          <p:nvPr/>
        </p:nvCxnSpPr>
        <p:spPr>
          <a:xfrm flipH="1" rot="10800000">
            <a:off x="3810363" y="1641838"/>
            <a:ext cx="786600" cy="2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6"/>
          <p:cNvCxnSpPr>
            <a:endCxn id="90" idx="1"/>
          </p:cNvCxnSpPr>
          <p:nvPr/>
        </p:nvCxnSpPr>
        <p:spPr>
          <a:xfrm>
            <a:off x="3888700" y="2222650"/>
            <a:ext cx="3437400" cy="21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6"/>
          <p:cNvSpPr txBox="1"/>
          <p:nvPr/>
        </p:nvSpPr>
        <p:spPr>
          <a:xfrm rot="-4153276">
            <a:off x="517772" y="3116499"/>
            <a:ext cx="1282839" cy="2903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Has Effect 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 rot="-2489449">
            <a:off x="268943" y="2313807"/>
            <a:ext cx="1140226" cy="290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Has Effect 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 rot="-372885">
            <a:off x="1568605" y="1749674"/>
            <a:ext cx="1150059" cy="445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Competes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 rot="-2542880">
            <a:off x="1247432" y="2960832"/>
            <a:ext cx="1815413" cy="4459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Helps Better Athlete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 rot="4092889">
            <a:off x="3050899" y="2995290"/>
            <a:ext cx="1573044" cy="350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Can Directly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Affect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 rot="-1247501">
            <a:off x="3576748" y="1459729"/>
            <a:ext cx="1084313" cy="3642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Recorded By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 rot="656531">
            <a:off x="5960206" y="1496705"/>
            <a:ext cx="1191665" cy="2902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Reports To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 rot="1964311">
            <a:off x="4712091" y="2928290"/>
            <a:ext cx="1573208" cy="5110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Is Recorded Into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 rot="3020518">
            <a:off x="6040325" y="2633505"/>
            <a:ext cx="1282819" cy="3176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Records Data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 rot="5047566">
            <a:off x="7468192" y="2799454"/>
            <a:ext cx="1225334" cy="3694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Records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</a:t>
            </a:r>
            <a:r>
              <a:rPr lang="en"/>
              <a:t> Data Model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2490163" y="2945075"/>
            <a:ext cx="1731900" cy="1908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layer_info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layer_id (primary)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player_name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chool_id (foreign)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year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eight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eight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position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432775" y="1500475"/>
            <a:ext cx="1963200" cy="1693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school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_info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school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_id (primary)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school_name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year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umber_of_students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state_location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type_of_institution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4316250" y="1200025"/>
            <a:ext cx="1731900" cy="1693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game_stats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game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_id (primary)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eason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ate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school_1(foreign)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school_2 (foreign)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score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6692725" y="236900"/>
            <a:ext cx="2250300" cy="4787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individual</a:t>
            </a: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_stats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game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_id (primary)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player_id (foreign)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its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t_bats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alks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it_by_pitch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ome_runs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atting_average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uns_batted_in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eft_on_base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trike_outs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tolen_bases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rrors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ouble_plays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nnings_pitched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its_pitched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uns_pitched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arned_runs_pitched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alks_pitched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trike_outs_pitched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ome_runs_allowed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batters_faced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" name="Google Shape;121;p17"/>
          <p:cNvCxnSpPr>
            <a:stCxn id="118" idx="2"/>
            <a:endCxn id="117" idx="1"/>
          </p:cNvCxnSpPr>
          <p:nvPr/>
        </p:nvCxnSpPr>
        <p:spPr>
          <a:xfrm>
            <a:off x="1414375" y="3193675"/>
            <a:ext cx="1075800" cy="70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7"/>
          <p:cNvCxnSpPr>
            <a:stCxn id="117" idx="3"/>
            <a:endCxn id="119" idx="2"/>
          </p:cNvCxnSpPr>
          <p:nvPr/>
        </p:nvCxnSpPr>
        <p:spPr>
          <a:xfrm flipH="1" rot="10800000">
            <a:off x="4222063" y="2893175"/>
            <a:ext cx="960000" cy="100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7"/>
          <p:cNvCxnSpPr>
            <a:stCxn id="117" idx="3"/>
            <a:endCxn id="120" idx="1"/>
          </p:cNvCxnSpPr>
          <p:nvPr/>
        </p:nvCxnSpPr>
        <p:spPr>
          <a:xfrm flipH="1" rot="10800000">
            <a:off x="4222063" y="2630375"/>
            <a:ext cx="2470800" cy="126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7"/>
          <p:cNvCxnSpPr>
            <a:stCxn id="119" idx="3"/>
            <a:endCxn id="120" idx="1"/>
          </p:cNvCxnSpPr>
          <p:nvPr/>
        </p:nvCxnSpPr>
        <p:spPr>
          <a:xfrm>
            <a:off x="6048150" y="2046625"/>
            <a:ext cx="644700" cy="58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Data Model</a:t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39450" y="1129750"/>
            <a:ext cx="2914200" cy="17268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school_info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school_id                      int(5)  [PK]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school_name               varchar(70)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year                               int(4)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number_of_students  int(5)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state_location	        varchar(70)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type_of_institution      varchar(70)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2356950" y="2923525"/>
            <a:ext cx="2914200" cy="19704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player_info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player_id 		int(5)  [PK]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player_name	varchar(70)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school_id		varchar(70)  [FK]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year			int(4)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height (in.)		int(3)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weight (lbs.	)	int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position		varchar(10)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4494850" y="1129750"/>
            <a:ext cx="2174400" cy="17268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game_stats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game_id 	int(6)  [PK]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year 		int(4)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date		int(8)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school_1	int(5)  [FK]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school_2 	int(5)  [FK]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score		varchar(10)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6806275" y="310625"/>
            <a:ext cx="2256600" cy="47325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individual_stats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game_id (primary) int  [PK]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player_id (foreign) int  [FK]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hits 		           int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at_bats		int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walks			int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hit_by_pitch		int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home_runs		int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batting_average	dec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runs_batted_in	int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left_on_base		int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strike_outs		int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stolen_bases	int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errors			int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double_plays	int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innings_pitched	dec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hits_pitched		int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runs_pitched	int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earned_runs_pitched   dec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walks_pitched 	   int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strike_outs_pitched   int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home_runs_allowed  int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batters_faced	   int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of Database</a:t>
            </a:r>
            <a:endParaRPr/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Relational Database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4 tables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Can use a SQL DB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Like MySQL or PostgreSQL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Centralized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Cloud-Based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Commercial</a:t>
            </a:r>
            <a:r>
              <a:rPr lang="en" sz="2400"/>
              <a:t> Processing Power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