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d8a60bc61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d8a60bc61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d8a60bc61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d8a60bc61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d8a60bc61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d8a60bc61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d8a60bc61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d8a60bc61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d8a60bc61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d8a60bc61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d8a60bc61_1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d8a60bc61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d8a60bc61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d8a60bc61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d8a60bc61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d8a60bc61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d8a60bc61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d8a60bc61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d8a60bc61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d8a60bc61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8a60bc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8a60bc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d8a60bc61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d8a60bc61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d8a60bc61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d8a60bc6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d8a60bc6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d8a60bc6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d8a60bc61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d8a60bc61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d8a60bc61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d8a60bc61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d8a60bc61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d8a60bc61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d8a60bc61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d8a60bc61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d8a60bc61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d8a60bc61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Ticket System Microservice Project</a:t>
            </a:r>
            <a:endParaRPr sz="4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Jeremiah 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duration: 1 month (May 2025)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Dashboard (closed/rejected tickets)</a:t>
            </a:r>
            <a:endParaRPr/>
          </a:p>
        </p:txBody>
      </p:sp>
      <p:pic>
        <p:nvPicPr>
          <p:cNvPr id="141" name="Google Shape;141;p22" title="Screenshot 2025-05-29 041531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50" y="766975"/>
            <a:ext cx="7575302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 Dashboard (pending tickets)</a:t>
            </a:r>
            <a:endParaRPr/>
          </a:p>
        </p:txBody>
      </p:sp>
      <p:pic>
        <p:nvPicPr>
          <p:cNvPr id="147" name="Google Shape;147;p23" title="Screenshot 2025-05-29 041244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50" y="766975"/>
            <a:ext cx="7575302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 Dashboard (all tickets)</a:t>
            </a:r>
            <a:endParaRPr/>
          </a:p>
        </p:txBody>
      </p:sp>
      <p:pic>
        <p:nvPicPr>
          <p:cNvPr id="153" name="Google Shape;153;p24" title="Screenshot 2025-05-29 041334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50" y="766975"/>
            <a:ext cx="7575302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Dashboard (assigned tickets)</a:t>
            </a:r>
            <a:endParaRPr/>
          </a:p>
        </p:txBody>
      </p:sp>
      <p:pic>
        <p:nvPicPr>
          <p:cNvPr id="159" name="Google Shape;159;p25" title="Screenshot 2025-05-29 041346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50" y="766975"/>
            <a:ext cx="7575302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Dashboard (all previously assigned tickets)</a:t>
            </a:r>
            <a:endParaRPr/>
          </a:p>
        </p:txBody>
      </p:sp>
      <p:pic>
        <p:nvPicPr>
          <p:cNvPr id="165" name="Google Shape;165;p26" title="Screenshot 2025-05-29 041427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50" y="766975"/>
            <a:ext cx="7575302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Details (User)</a:t>
            </a:r>
            <a:endParaRPr/>
          </a:p>
        </p:txBody>
      </p:sp>
      <p:pic>
        <p:nvPicPr>
          <p:cNvPr id="171" name="Google Shape;171;p27" title="Screenshot 2025-05-29 042745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50" y="766975"/>
            <a:ext cx="7575302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Details (Manager)</a:t>
            </a:r>
            <a:endParaRPr/>
          </a:p>
        </p:txBody>
      </p:sp>
      <p:pic>
        <p:nvPicPr>
          <p:cNvPr id="177" name="Google Shape;177;p28" title="Screenshot 2025-05-29 041248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50" y="766975"/>
            <a:ext cx="7575302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Details (Admin)</a:t>
            </a:r>
            <a:endParaRPr/>
          </a:p>
        </p:txBody>
      </p:sp>
      <p:pic>
        <p:nvPicPr>
          <p:cNvPr id="183" name="Google Shape;183;p29" title="Screenshot 2025-05-29 0413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50" y="766975"/>
            <a:ext cx="7575302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Notification - Manager (pending tickets)</a:t>
            </a:r>
            <a:endParaRPr/>
          </a:p>
        </p:txBody>
      </p:sp>
      <p:pic>
        <p:nvPicPr>
          <p:cNvPr id="189" name="Google Shape;189;p30" title="Screenshot 2025-05-29 0421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9375"/>
            <a:ext cx="88392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 title="Screenshot 2025-05-29 04213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19525"/>
            <a:ext cx="34861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Notification - User (ticket updated)</a:t>
            </a:r>
            <a:endParaRPr/>
          </a:p>
        </p:txBody>
      </p:sp>
      <p:pic>
        <p:nvPicPr>
          <p:cNvPr id="196" name="Google Shape;196;p31" title="Screenshot 2025-05-29 04295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425" y="766975"/>
            <a:ext cx="265747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 title="Screenshot 2025-05-29 04300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0450" y="832750"/>
            <a:ext cx="279082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 title="Screenshot 2025-05-29 04301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713" y="2633425"/>
            <a:ext cx="2628900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 title="Screenshot 2025-05-29 043018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8075" y="2652475"/>
            <a:ext cx="26955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Entity Relationship Diagram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7300425" y="2092475"/>
            <a:ext cx="186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2" name="Google Shape;62;p14" title="Untitl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050" y="874025"/>
            <a:ext cx="4198633" cy="41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5522325" y="826950"/>
            <a:ext cx="12882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Notification - User (ticket resolved)</a:t>
            </a:r>
            <a:endParaRPr/>
          </a:p>
        </p:txBody>
      </p:sp>
      <p:pic>
        <p:nvPicPr>
          <p:cNvPr id="205" name="Google Shape;205;p32" title="Screenshot 2025-05-29 04284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9375"/>
            <a:ext cx="3262491" cy="40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3468" y="766975"/>
            <a:ext cx="4738280" cy="45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Architecture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7300425" y="2092475"/>
            <a:ext cx="186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70" name="Google Shape;70;p15"/>
          <p:cNvGrpSpPr/>
          <p:nvPr/>
        </p:nvGrpSpPr>
        <p:grpSpPr>
          <a:xfrm>
            <a:off x="544275" y="859050"/>
            <a:ext cx="1741800" cy="2974500"/>
            <a:chOff x="544275" y="1392450"/>
            <a:chExt cx="1741800" cy="2974500"/>
          </a:xfrm>
        </p:grpSpPr>
        <p:sp>
          <p:nvSpPr>
            <p:cNvPr id="71" name="Google Shape;71;p15"/>
            <p:cNvSpPr/>
            <p:nvPr/>
          </p:nvSpPr>
          <p:spPr>
            <a:xfrm>
              <a:off x="544275" y="1700850"/>
              <a:ext cx="1741800" cy="2666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182875" spcFirstLastPara="1" rIns="91425" wrap="square" tIns="91425">
              <a:noAutofit/>
            </a:bodyPr>
            <a:lstStyle/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Spring-boot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Maven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Spring-security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Spring Data JPA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MySQL Database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jQuery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Bootstrap CSS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~~~~~~~~~~~~~~~~~~~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This microservice serves the </a:t>
              </a:r>
              <a:r>
                <a:rPr b="1" lang="en" sz="1000"/>
                <a:t>frontend </a:t>
              </a:r>
              <a:r>
                <a:rPr lang="en" sz="1000"/>
                <a:t>of the project application. 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It allows users to login/logout and create/modify tickets through HTTP requests to </a:t>
              </a:r>
              <a:r>
                <a:rPr i="1" lang="en" sz="1000"/>
                <a:t>ticketmicroservice</a:t>
              </a:r>
              <a:r>
                <a:rPr lang="en" sz="1000"/>
                <a:t>.</a:t>
              </a:r>
              <a:endParaRPr sz="10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544275" y="1392450"/>
              <a:ext cx="1741800" cy="30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/>
                <a:t>ticketinggateway</a:t>
              </a:r>
              <a:endParaRPr i="1"/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3000800" y="859050"/>
            <a:ext cx="1741800" cy="3509700"/>
            <a:chOff x="544275" y="1392450"/>
            <a:chExt cx="1741800" cy="3509700"/>
          </a:xfrm>
        </p:grpSpPr>
        <p:sp>
          <p:nvSpPr>
            <p:cNvPr id="74" name="Google Shape;74;p15"/>
            <p:cNvSpPr/>
            <p:nvPr/>
          </p:nvSpPr>
          <p:spPr>
            <a:xfrm>
              <a:off x="544275" y="1700850"/>
              <a:ext cx="1741800" cy="3201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182875" spcFirstLastPara="1" rIns="91425" wrap="square" tIns="91425">
              <a:noAutofit/>
            </a:bodyPr>
            <a:lstStyle/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Spring-boot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Maven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Spring Data JPA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MySQL Database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ActiveMQ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Jackson (library)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~~~~~~~~~~~~~~~~~~~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This microservice serves the </a:t>
              </a:r>
              <a:r>
                <a:rPr b="1" lang="en" sz="1000"/>
                <a:t>backend </a:t>
              </a:r>
              <a:r>
                <a:rPr lang="en" sz="1000"/>
                <a:t>of the project application.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It accesses the MySQL </a:t>
              </a:r>
              <a:r>
                <a:rPr lang="en" sz="1000"/>
                <a:t>database</a:t>
              </a:r>
              <a:r>
                <a:rPr lang="en" sz="1000"/>
                <a:t> to create and modify tickets and </a:t>
              </a:r>
              <a:r>
                <a:rPr lang="en" sz="1000"/>
                <a:t>create a historical record of </a:t>
              </a:r>
              <a:r>
                <a:rPr lang="en" sz="1000"/>
                <a:t>ticket lifecycle events. It also communicates to </a:t>
              </a:r>
              <a:r>
                <a:rPr i="1" lang="en" sz="1000"/>
                <a:t>notificationmicroservice</a:t>
              </a:r>
              <a:r>
                <a:rPr lang="en" sz="1000"/>
                <a:t> to send email notifications to users (e.g. MANAGERs and USERs).</a:t>
              </a:r>
              <a:endParaRPr sz="10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544275" y="1392450"/>
              <a:ext cx="1741800" cy="30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/>
                <a:t>ticketmicroservice</a:t>
              </a:r>
              <a:endParaRPr i="1"/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5457325" y="859050"/>
            <a:ext cx="2137200" cy="4015800"/>
            <a:chOff x="544275" y="1392450"/>
            <a:chExt cx="2137200" cy="4015800"/>
          </a:xfrm>
        </p:grpSpPr>
        <p:sp>
          <p:nvSpPr>
            <p:cNvPr id="77" name="Google Shape;77;p15"/>
            <p:cNvSpPr/>
            <p:nvPr/>
          </p:nvSpPr>
          <p:spPr>
            <a:xfrm>
              <a:off x="544275" y="1700850"/>
              <a:ext cx="2137200" cy="3707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182875" spcFirstLastPara="1" rIns="91425" wrap="square" tIns="91425">
              <a:noAutofit/>
            </a:bodyPr>
            <a:lstStyle/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Spring-boot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Maven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ActiveMQ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Quartz Scheduler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iText PDF v.5</a:t>
              </a:r>
              <a:endParaRPr sz="1000"/>
            </a:p>
            <a:p>
              <a:pPr indent="-292100" lvl="0" marL="228600" rtl="0" algn="l">
                <a:spcBef>
                  <a:spcPts val="0"/>
                </a:spcBef>
                <a:spcAft>
                  <a:spcPts val="0"/>
                </a:spcAft>
                <a:buSzPts val="1000"/>
                <a:buChar char="❏"/>
              </a:pPr>
              <a:r>
                <a:rPr lang="en" sz="1000"/>
                <a:t>Jackson (library)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~~~~~~~~~~~~~~~~~~~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This microservice serves the </a:t>
              </a:r>
              <a:r>
                <a:rPr b="1" lang="en" sz="1000"/>
                <a:t>notification portion </a:t>
              </a:r>
              <a:r>
                <a:rPr lang="en" sz="1000"/>
                <a:t>of the project application.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Upon </a:t>
              </a:r>
              <a:r>
                <a:rPr lang="en" sz="1000"/>
                <a:t>receiving</a:t>
              </a:r>
              <a:r>
                <a:rPr lang="en" sz="1000"/>
                <a:t> JMS messages from </a:t>
              </a:r>
              <a:r>
                <a:rPr i="1" lang="en" sz="1000"/>
                <a:t>ticketmicroservice</a:t>
              </a:r>
              <a:r>
                <a:rPr lang="en" sz="1000"/>
                <a:t> through an ActiveMQ broker, it will generate an email and send it to the email address associated with that user. It also uses Quartz to periodically send a JMS message to </a:t>
              </a:r>
              <a:r>
                <a:rPr i="1" lang="en" sz="1000">
                  <a:solidFill>
                    <a:schemeClr val="dk1"/>
                  </a:solidFill>
                </a:rPr>
                <a:t>ticketmicroservice</a:t>
              </a:r>
              <a:r>
                <a:rPr lang="en" sz="1000">
                  <a:solidFill>
                    <a:schemeClr val="dk1"/>
                  </a:solidFill>
                </a:rPr>
                <a:t> to check ticket statuses and perform routine tasks (e.g. sending reminder emails, auto-closing inactive tickets).</a:t>
              </a:r>
              <a:endParaRPr sz="10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44275" y="1392450"/>
              <a:ext cx="2137200" cy="308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/>
                <a:t>notificationmicroservice</a:t>
              </a:r>
              <a:endParaRPr i="1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 Flow Diagram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2446500" y="1030950"/>
            <a:ext cx="1551300" cy="91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 Page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311775" y="1297200"/>
            <a:ext cx="1306200" cy="77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Register Page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569050" y="2440250"/>
            <a:ext cx="1306200" cy="77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Page</a:t>
            </a:r>
            <a:endParaRPr/>
          </a:p>
        </p:txBody>
      </p:sp>
      <p:cxnSp>
        <p:nvCxnSpPr>
          <p:cNvPr id="87" name="Google Shape;87;p16"/>
          <p:cNvCxnSpPr>
            <a:stCxn id="84" idx="2"/>
            <a:endCxn id="86" idx="0"/>
          </p:cNvCxnSpPr>
          <p:nvPr/>
        </p:nvCxnSpPr>
        <p:spPr>
          <a:xfrm>
            <a:off x="3222150" y="1948950"/>
            <a:ext cx="0" cy="491400"/>
          </a:xfrm>
          <a:prstGeom prst="straightConnector1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 txBox="1"/>
          <p:nvPr/>
        </p:nvSpPr>
        <p:spPr>
          <a:xfrm>
            <a:off x="2420100" y="2009100"/>
            <a:ext cx="1604100" cy="23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Successful login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89" name="Google Shape;89;p16"/>
          <p:cNvCxnSpPr>
            <a:stCxn id="85" idx="0"/>
            <a:endCxn id="84" idx="0"/>
          </p:cNvCxnSpPr>
          <p:nvPr/>
        </p:nvCxnSpPr>
        <p:spPr>
          <a:xfrm rot="-5400000">
            <a:off x="1960275" y="35400"/>
            <a:ext cx="266400" cy="2257200"/>
          </a:xfrm>
          <a:prstGeom prst="bentConnector3">
            <a:avLst>
              <a:gd fmla="val 18933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0" name="Google Shape;90;p16"/>
          <p:cNvSpPr/>
          <p:nvPr/>
        </p:nvSpPr>
        <p:spPr>
          <a:xfrm>
            <a:off x="2093475" y="3632200"/>
            <a:ext cx="2257500" cy="1397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user have authority to access?</a:t>
            </a:r>
            <a:endParaRPr/>
          </a:p>
        </p:txBody>
      </p:sp>
      <p:cxnSp>
        <p:nvCxnSpPr>
          <p:cNvPr id="91" name="Google Shape;91;p16"/>
          <p:cNvCxnSpPr>
            <a:stCxn id="86" idx="2"/>
            <a:endCxn id="90" idx="0"/>
          </p:cNvCxnSpPr>
          <p:nvPr/>
        </p:nvCxnSpPr>
        <p:spPr>
          <a:xfrm>
            <a:off x="3222150" y="3211250"/>
            <a:ext cx="0" cy="4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/>
          <p:nvPr/>
        </p:nvSpPr>
        <p:spPr>
          <a:xfrm>
            <a:off x="6546025" y="985325"/>
            <a:ext cx="1306200" cy="77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 Dashboard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6546025" y="2434950"/>
            <a:ext cx="1306200" cy="77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Dashboard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6546025" y="3884575"/>
            <a:ext cx="1306200" cy="77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Dashboard</a:t>
            </a:r>
            <a:endParaRPr/>
          </a:p>
        </p:txBody>
      </p:sp>
      <p:cxnSp>
        <p:nvCxnSpPr>
          <p:cNvPr id="95" name="Google Shape;95;p16"/>
          <p:cNvCxnSpPr>
            <a:endCxn id="85" idx="3"/>
          </p:cNvCxnSpPr>
          <p:nvPr/>
        </p:nvCxnSpPr>
        <p:spPr>
          <a:xfrm flipH="1">
            <a:off x="1617975" y="1427700"/>
            <a:ext cx="842100" cy="255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" name="Google Shape;96;p16"/>
          <p:cNvCxnSpPr>
            <a:stCxn id="90" idx="3"/>
            <a:endCxn id="92" idx="1"/>
          </p:cNvCxnSpPr>
          <p:nvPr/>
        </p:nvCxnSpPr>
        <p:spPr>
          <a:xfrm flipH="1" rot="10800000">
            <a:off x="4350975" y="1370950"/>
            <a:ext cx="2195100" cy="2959800"/>
          </a:xfrm>
          <a:prstGeom prst="bentConnector3">
            <a:avLst>
              <a:gd fmla="val 3854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>
            <a:stCxn id="93" idx="1"/>
          </p:cNvCxnSpPr>
          <p:nvPr/>
        </p:nvCxnSpPr>
        <p:spPr>
          <a:xfrm flipH="1">
            <a:off x="5212825" y="2820450"/>
            <a:ext cx="13332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>
            <a:stCxn id="94" idx="1"/>
          </p:cNvCxnSpPr>
          <p:nvPr/>
        </p:nvCxnSpPr>
        <p:spPr>
          <a:xfrm flipH="1">
            <a:off x="5205025" y="4270075"/>
            <a:ext cx="13410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6"/>
          <p:cNvSpPr txBox="1"/>
          <p:nvPr/>
        </p:nvSpPr>
        <p:spPr>
          <a:xfrm>
            <a:off x="5483573" y="1139975"/>
            <a:ext cx="842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Manager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Role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5483573" y="2620000"/>
            <a:ext cx="842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Admin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Role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5483573" y="4040125"/>
            <a:ext cx="842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User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Role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02" name="Google Shape;102;p16"/>
          <p:cNvCxnSpPr>
            <a:stCxn id="92" idx="3"/>
            <a:endCxn id="84" idx="3"/>
          </p:cNvCxnSpPr>
          <p:nvPr/>
        </p:nvCxnSpPr>
        <p:spPr>
          <a:xfrm flipH="1">
            <a:off x="3997825" y="1370825"/>
            <a:ext cx="3854400" cy="119100"/>
          </a:xfrm>
          <a:prstGeom prst="bentConnector5">
            <a:avLst>
              <a:gd fmla="val -6178" name="adj1"/>
              <a:gd fmla="val -604009" name="adj2"/>
              <a:gd fmla="val 80117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>
            <a:stCxn id="93" idx="3"/>
          </p:cNvCxnSpPr>
          <p:nvPr/>
        </p:nvCxnSpPr>
        <p:spPr>
          <a:xfrm flipH="1" rot="10800000">
            <a:off x="7852225" y="719550"/>
            <a:ext cx="237300" cy="2100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>
            <a:stCxn id="94" idx="3"/>
          </p:cNvCxnSpPr>
          <p:nvPr/>
        </p:nvCxnSpPr>
        <p:spPr>
          <a:xfrm flipH="1" rot="10800000">
            <a:off x="7852225" y="2573575"/>
            <a:ext cx="237300" cy="1696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6"/>
          <p:cNvSpPr txBox="1"/>
          <p:nvPr/>
        </p:nvSpPr>
        <p:spPr>
          <a:xfrm>
            <a:off x="4319635" y="766963"/>
            <a:ext cx="8421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Logout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Lifecycle Flow Diagram</a:t>
            </a:r>
            <a:endParaRPr/>
          </a:p>
        </p:txBody>
      </p:sp>
      <p:pic>
        <p:nvPicPr>
          <p:cNvPr id="111" name="Google Shape;111;p17" title="Ticket System.png"/>
          <p:cNvPicPr preferRelativeResize="0"/>
          <p:nvPr/>
        </p:nvPicPr>
        <p:blipFill rotWithShape="1">
          <a:blip r:embed="rId3">
            <a:alphaModFix/>
          </a:blip>
          <a:srcRect b="0" l="0" r="0" t="60478"/>
          <a:stretch/>
        </p:blipFill>
        <p:spPr>
          <a:xfrm>
            <a:off x="2064675" y="642950"/>
            <a:ext cx="4009068" cy="450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Signup</a:t>
            </a:r>
            <a:endParaRPr/>
          </a:p>
        </p:txBody>
      </p:sp>
      <p:pic>
        <p:nvPicPr>
          <p:cNvPr id="117" name="Google Shape;117;p18" title="Screenshot 2025-05-29 040801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50" y="766975"/>
            <a:ext cx="7575302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</a:t>
            </a:r>
            <a:endParaRPr/>
          </a:p>
        </p:txBody>
      </p:sp>
      <p:pic>
        <p:nvPicPr>
          <p:cNvPr id="123" name="Google Shape;123;p19" title="Screenshot 2025-05-29 040745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50" y="766975"/>
            <a:ext cx="7575302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</a:t>
            </a:r>
            <a:endParaRPr/>
          </a:p>
        </p:txBody>
      </p:sp>
      <p:pic>
        <p:nvPicPr>
          <p:cNvPr id="129" name="Google Shape;129;p20" title="Screenshot 2025-05-29 041007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50" y="766975"/>
            <a:ext cx="7575302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19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Dashboard (active tickets)</a:t>
            </a:r>
            <a:endParaRPr/>
          </a:p>
        </p:txBody>
      </p:sp>
      <p:pic>
        <p:nvPicPr>
          <p:cNvPr id="135" name="Google Shape;135;p21" title="Screenshot 2025-05-29 041220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350" y="766975"/>
            <a:ext cx="7575302" cy="4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