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d8a60bc61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d8a60bc61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d8a60bc61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d8a60bc61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d8a60bc61_1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d8a60bc61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d8a60bc6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d8a60bc6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9da1be8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9da1be8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d8a60bc61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d8a60bc61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9da1be82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9da1be82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9da1be8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9da1be8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9da1be8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9da1be8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d8a60bc61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d8a60bc61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react.j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react.j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Hotel AI Chatbot Project</a:t>
            </a:r>
            <a:endParaRPr sz="4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45250" y="2307925"/>
            <a:ext cx="75723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Dy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duration: 1 month (June 2025)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-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 popup</a:t>
            </a:r>
            <a:endParaRPr/>
          </a:p>
        </p:txBody>
      </p:sp>
      <p:pic>
        <p:nvPicPr>
          <p:cNvPr id="153" name="Google Shape;153;p22" title="Screenshot 2025-06-27 0253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412" y="772300"/>
            <a:ext cx="3514478" cy="430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-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 Email Confirmation</a:t>
            </a:r>
            <a:endParaRPr/>
          </a:p>
        </p:txBody>
      </p:sp>
      <p:pic>
        <p:nvPicPr>
          <p:cNvPr id="159" name="Google Shape;159;p23" title="Screenshot 2025-06-27 030930.png"/>
          <p:cNvPicPr preferRelativeResize="0"/>
          <p:nvPr/>
        </p:nvPicPr>
        <p:blipFill rotWithShape="1">
          <a:blip r:embed="rId3">
            <a:alphaModFix/>
          </a:blip>
          <a:srcRect b="3079" l="0" r="0" t="-3080"/>
          <a:stretch/>
        </p:blipFill>
        <p:spPr>
          <a:xfrm>
            <a:off x="1717200" y="787950"/>
            <a:ext cx="6398475" cy="41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-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7300425" y="2092475"/>
            <a:ext cx="18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27600" y="1301075"/>
            <a:ext cx="8349900" cy="3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Create a microservice-based application that models a hotel website’s basic functionality, such as listing hotel information and allowing users to book stays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REST APIs for backend data processing and retrieval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React.js</a:t>
            </a:r>
            <a:r>
              <a:rPr lang="en" sz="1600">
                <a:solidFill>
                  <a:schemeClr val="dk2"/>
                </a:solidFill>
              </a:rPr>
              <a:t> for frontend user experience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Use JWT authentication for stateless security, protecting secure content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Create an AI-powered chatbot that extends and integrates into the core website’s basic functionality, allowing the user a more human experience using NLP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Utilize vector embeddings and vector similarity search to extract relevant records from the database, regardless of dimensionality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-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7300425" y="2092475"/>
            <a:ext cx="18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01" name="Google Shape;101;p15"/>
          <p:cNvGrpSpPr/>
          <p:nvPr/>
        </p:nvGrpSpPr>
        <p:grpSpPr>
          <a:xfrm>
            <a:off x="573700" y="1485900"/>
            <a:ext cx="2137200" cy="3287275"/>
            <a:chOff x="136650" y="1998800"/>
            <a:chExt cx="2137200" cy="3287275"/>
          </a:xfrm>
        </p:grpSpPr>
        <p:sp>
          <p:nvSpPr>
            <p:cNvPr id="102" name="Google Shape;102;p15"/>
            <p:cNvSpPr/>
            <p:nvPr/>
          </p:nvSpPr>
          <p:spPr>
            <a:xfrm>
              <a:off x="136650" y="2370375"/>
              <a:ext cx="2137200" cy="2915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Languages: Javascript</a:t>
              </a:r>
              <a:endParaRPr b="1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 u="sng">
                  <a:solidFill>
                    <a:schemeClr val="hlink"/>
                  </a:solidFill>
                  <a:hlinkClick r:id="rId3"/>
                </a:rPr>
                <a:t>React.js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React-Bootstrap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webpack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babel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~~~~~~~~~~~~~~~~~~~~~~~~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This microservice serves the </a:t>
              </a:r>
              <a:r>
                <a:rPr b="1" lang="en" sz="1000"/>
                <a:t>frontend </a:t>
              </a:r>
              <a:r>
                <a:rPr lang="en" sz="1000"/>
                <a:t>of the project application. 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It allows users to login/logout, view hotel and room data, and create bookings through HTTP requests to </a:t>
              </a:r>
              <a:r>
                <a:rPr i="1" lang="en" sz="1000"/>
                <a:t>jwtsecurity</a:t>
              </a:r>
              <a:r>
                <a:rPr lang="en" sz="1000"/>
                <a:t>. Upon login, a JWT token is assigned to the user and stored in sessionStorage, which will be used to authenticate all future requests to </a:t>
              </a:r>
              <a:r>
                <a:rPr i="1" lang="en" sz="1000"/>
                <a:t>jwtsecurity</a:t>
              </a:r>
              <a:r>
                <a:rPr lang="en" sz="1000"/>
                <a:t>. </a:t>
              </a:r>
              <a:endParaRPr sz="10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36650" y="1998800"/>
              <a:ext cx="2137200" cy="371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reactUI</a:t>
              </a:r>
              <a:endParaRPr i="1"/>
            </a:p>
          </p:txBody>
        </p:sp>
      </p:grpSp>
      <p:grpSp>
        <p:nvGrpSpPr>
          <p:cNvPr id="104" name="Google Shape;104;p15"/>
          <p:cNvGrpSpPr/>
          <p:nvPr/>
        </p:nvGrpSpPr>
        <p:grpSpPr>
          <a:xfrm>
            <a:off x="6433072" y="944836"/>
            <a:ext cx="2215968" cy="3904546"/>
            <a:chOff x="3802489" y="1604298"/>
            <a:chExt cx="2268600" cy="3509704"/>
          </a:xfrm>
        </p:grpSpPr>
        <p:sp>
          <p:nvSpPr>
            <p:cNvPr id="105" name="Google Shape;105;p15"/>
            <p:cNvSpPr/>
            <p:nvPr/>
          </p:nvSpPr>
          <p:spPr>
            <a:xfrm>
              <a:off x="3802489" y="1912703"/>
              <a:ext cx="2268600" cy="3201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Languages: Java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Spring-boot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Maven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 Data JPA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 AI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Apache HTTP Client 5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PostgreSQL Database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p</a:t>
              </a:r>
              <a:r>
                <a:rPr lang="en" sz="1000"/>
                <a:t>gvector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Jackson (library)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~~~~~~~~~~~~~~~~~~~~~~~~~~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This microservice serves the </a:t>
              </a:r>
              <a:r>
                <a:rPr b="1" lang="en" sz="1000"/>
                <a:t>backend </a:t>
              </a:r>
              <a:r>
                <a:rPr lang="en" sz="1000"/>
                <a:t>of the project application.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It accesses the PostgreSQL </a:t>
              </a:r>
              <a:r>
                <a:rPr lang="en" sz="1000"/>
                <a:t>database</a:t>
              </a:r>
              <a:r>
                <a:rPr lang="en" sz="1000"/>
                <a:t> to create and view hotel, room, and booking data. It also uses HTTP Client 5 to call OpenAI response and embedding models. Embedding data is stored and used for vector similarity search to find relevant entity data for a given human-language user query.</a:t>
              </a:r>
              <a:endParaRPr sz="10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802489" y="1604298"/>
              <a:ext cx="2268600" cy="30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hotelchatbot</a:t>
              </a:r>
              <a:endParaRPr i="1"/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3382426" y="944825"/>
            <a:ext cx="2379131" cy="4015800"/>
            <a:chOff x="-2516625" y="1214575"/>
            <a:chExt cx="2137200" cy="4015800"/>
          </a:xfrm>
        </p:grpSpPr>
        <p:sp>
          <p:nvSpPr>
            <p:cNvPr id="108" name="Google Shape;108;p15"/>
            <p:cNvSpPr/>
            <p:nvPr/>
          </p:nvSpPr>
          <p:spPr>
            <a:xfrm>
              <a:off x="-2516625" y="1522975"/>
              <a:ext cx="2137200" cy="3707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Languages: Java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Spring-boot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Maven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 Security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 Data JPA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PostgreSQL Database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JJWT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~~~~~~~~~~~~~~~~~~~~~~~~~~~~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This microservice serves the </a:t>
              </a:r>
              <a:r>
                <a:rPr b="1" lang="en" sz="1000"/>
                <a:t>security portion </a:t>
              </a:r>
              <a:r>
                <a:rPr lang="en" sz="1000"/>
                <a:t>of the project application.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Acting as a gateway to prevent unauthorized access of database information, this microservice issues and validate JWT tokens using RSA256 signing with public and private keys. All requests made by </a:t>
              </a:r>
              <a:r>
                <a:rPr i="1" lang="en" sz="1000"/>
                <a:t>reactUI</a:t>
              </a:r>
              <a:r>
                <a:rPr lang="en" sz="1000"/>
                <a:t> for database records must pass through </a:t>
              </a:r>
              <a:r>
                <a:rPr i="1" lang="en" sz="1000"/>
                <a:t>jwtsecurity</a:t>
              </a:r>
              <a:r>
                <a:rPr lang="en" sz="1000"/>
                <a:t>.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Upon user logout, the JWT token that was issued is stored in a “revokedList”, ensuring that the same token cannot be used again.</a:t>
              </a:r>
              <a:endParaRPr sz="10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-2516625" y="1214575"/>
              <a:ext cx="2137200" cy="30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jwtsecurity</a:t>
              </a:r>
              <a:endParaRPr i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-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Security x JWT Authentication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421950" y="1452775"/>
            <a:ext cx="83001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i="1" lang="en" sz="1500">
                <a:solidFill>
                  <a:schemeClr val="dk2"/>
                </a:solidFill>
              </a:rPr>
              <a:t>jwtsecurity</a:t>
            </a:r>
            <a:r>
              <a:rPr lang="en" sz="1500">
                <a:solidFill>
                  <a:schemeClr val="dk2"/>
                </a:solidFill>
              </a:rPr>
              <a:t> issues JWT token on login signed using a random UUID and a private key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Tokens are valid for one day (development purposes)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Frontend behavior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All content other than the Login/Register pages is secured behind a valid JWT token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Token is stored in sessionStorage, persists across page refresh, deleted on tab close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Secured content is wrapped in a React component that must receive a “successful authorization” from </a:t>
            </a:r>
            <a:r>
              <a:rPr i="1" lang="en" sz="1500">
                <a:solidFill>
                  <a:schemeClr val="dk2"/>
                </a:solidFill>
              </a:rPr>
              <a:t>jwtsecurity</a:t>
            </a:r>
            <a:r>
              <a:rPr lang="en" sz="1500">
                <a:solidFill>
                  <a:schemeClr val="dk2"/>
                </a:solidFill>
              </a:rPr>
              <a:t>, otherwise routes the user back to Login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Backend behavior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Default Spring-Security </a:t>
            </a:r>
            <a:r>
              <a:rPr b="1" lang="en" sz="1500">
                <a:solidFill>
                  <a:schemeClr val="dk2"/>
                </a:solidFill>
              </a:rPr>
              <a:t>UsernamePasswordAuthenticationFilter </a:t>
            </a:r>
            <a:r>
              <a:rPr lang="en" sz="1500">
                <a:solidFill>
                  <a:schemeClr val="dk2"/>
                </a:solidFill>
              </a:rPr>
              <a:t>is bypassed using custom </a:t>
            </a:r>
            <a:r>
              <a:rPr b="1" lang="en" sz="1500">
                <a:solidFill>
                  <a:schemeClr val="dk2"/>
                </a:solidFill>
              </a:rPr>
              <a:t>JwtAuthenticationFilter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-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Similarity Search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421950" y="1452775"/>
            <a:ext cx="83001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PostgreSQL database is configured with the pgvector extension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Upon saving hotel or hotel room data, a call is made to an OpenAI text-embedding model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The embedding data is stored in separate tables to avoid Hibernate mapping errors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Embedding model used: OpenAI’s </a:t>
            </a:r>
            <a:r>
              <a:rPr i="1" lang="en" sz="1500" u="sng">
                <a:solidFill>
                  <a:schemeClr val="dk2"/>
                </a:solidFill>
              </a:rPr>
              <a:t>text-embedding-3-small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When a user asks a question in human language, the query is formatted and embedded to compare cosine distance against the existing embeddings for that entity.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User query: “What hotels are near the beach?”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Formatted user query: “hotels near beach”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Embeddings table to search: Hotel Embeddings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875" y="577188"/>
            <a:ext cx="4308776" cy="8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-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421950" y="1452775"/>
            <a:ext cx="83001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Conversation storage per user, allow user to view past chats (also clear stale chats)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CI/CD project flow, Dockerize microservices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More robust multi-lingual support (currently, user must prompt for a certain language first)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Greater hotel and hotel room data variety to test the effectiveness of vector similarity search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More robust data validation when submitting a booking request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-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Login/Register</a:t>
            </a:r>
            <a:endParaRPr/>
          </a:p>
        </p:txBody>
      </p:sp>
      <p:pic>
        <p:nvPicPr>
          <p:cNvPr id="134" name="Google Shape;134;p19" title="Screenshot 2025-06-27 0312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2450"/>
            <a:ext cx="4419600" cy="2383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 title="Screenshot 2025-06-27 03123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425" y="2571760"/>
            <a:ext cx="4637325" cy="223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-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  <p:pic>
        <p:nvPicPr>
          <p:cNvPr id="141" name="Google Shape;141;p20" title="Screenshot 2025-06-27 0252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50" y="538375"/>
            <a:ext cx="8866923" cy="438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-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Details</a:t>
            </a:r>
            <a:endParaRPr/>
          </a:p>
        </p:txBody>
      </p:sp>
      <p:pic>
        <p:nvPicPr>
          <p:cNvPr id="147" name="Google Shape;147;p21" title="Screenshot 2025-06-27 0253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175"/>
            <a:ext cx="8296574" cy="578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