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p:cViewPr varScale="1">
        <p:scale>
          <a:sx n="104" d="100"/>
          <a:sy n="104" d="100"/>
        </p:scale>
        <p:origin x="8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12/2/23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53853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12/2/23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63454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12/2/23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21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12/2/23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3278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12/2/23</a:t>
            </a:fld>
            <a:endParaRPr lang="en-US" dirty="0"/>
          </a:p>
        </p:txBody>
      </p:sp>
    </p:spTree>
    <p:extLst>
      <p:ext uri="{BB962C8B-B14F-4D97-AF65-F5344CB8AC3E}">
        <p14:creationId xmlns:p14="http://schemas.microsoft.com/office/powerpoint/2010/main" val="240481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12/2/23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3174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12/2/23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3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12/2/23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2202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12/2/23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339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12/2/23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7217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12/2/23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5386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12/2/23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8251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A map of the world with different spices&#10;&#10;Description automatically generated">
            <a:extLst>
              <a:ext uri="{FF2B5EF4-FFF2-40B4-BE49-F238E27FC236}">
                <a16:creationId xmlns:a16="http://schemas.microsoft.com/office/drawing/2014/main" id="{0428B058-F654-1956-280C-E16485F92A9D}"/>
              </a:ext>
            </a:extLst>
          </p:cNvPr>
          <p:cNvPicPr>
            <a:picLocks noChangeAspect="1"/>
          </p:cNvPicPr>
          <p:nvPr/>
        </p:nvPicPr>
        <p:blipFill rotWithShape="1">
          <a:blip r:embed="rId2"/>
          <a:srcRect r="-1" b="11742"/>
          <a:stretch/>
        </p:blipFill>
        <p:spPr>
          <a:xfrm>
            <a:off x="1524" y="10"/>
            <a:ext cx="12188952" cy="6857990"/>
          </a:xfrm>
          <a:prstGeom prst="rect">
            <a:avLst/>
          </a:prstGeom>
        </p:spPr>
      </p:pic>
      <p:grpSp>
        <p:nvGrpSpPr>
          <p:cNvPr id="12" name="Group 11">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3" name="Freeform: Shape 12">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E7123C1-688E-72EC-AB56-E00B5054D259}"/>
              </a:ext>
            </a:extLst>
          </p:cNvPr>
          <p:cNvSpPr>
            <a:spLocks noGrp="1"/>
          </p:cNvSpPr>
          <p:nvPr>
            <p:ph type="ctrTitle"/>
          </p:nvPr>
        </p:nvSpPr>
        <p:spPr>
          <a:xfrm>
            <a:off x="1314450" y="1685677"/>
            <a:ext cx="4596649" cy="2362673"/>
          </a:xfrm>
        </p:spPr>
        <p:txBody>
          <a:bodyPr anchor="b">
            <a:normAutofit/>
          </a:bodyPr>
          <a:lstStyle/>
          <a:p>
            <a:pPr algn="ctr"/>
            <a:r>
              <a:rPr lang="en-US" sz="4800" dirty="0">
                <a:solidFill>
                  <a:schemeClr val="tx1">
                    <a:lumMod val="75000"/>
                    <a:lumOff val="25000"/>
                  </a:schemeClr>
                </a:solidFill>
              </a:rPr>
              <a:t>Multicultural Menu</a:t>
            </a:r>
          </a:p>
        </p:txBody>
      </p:sp>
    </p:spTree>
    <p:extLst>
      <p:ext uri="{BB962C8B-B14F-4D97-AF65-F5344CB8AC3E}">
        <p14:creationId xmlns:p14="http://schemas.microsoft.com/office/powerpoint/2010/main" val="266840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1AC90-BA6A-4CE1-10C8-070E4D9D6A8A}"/>
              </a:ext>
            </a:extLst>
          </p:cNvPr>
          <p:cNvSpPr>
            <a:spLocks noGrp="1"/>
          </p:cNvSpPr>
          <p:nvPr>
            <p:ph type="title"/>
          </p:nvPr>
        </p:nvSpPr>
        <p:spPr/>
        <p:txBody>
          <a:bodyPr>
            <a:normAutofit fontScale="90000"/>
          </a:bodyPr>
          <a:lstStyle/>
          <a:p>
            <a:r>
              <a:rPr lang="en-US" dirty="0"/>
              <a:t>COMP 170 – Final Project Presentation</a:t>
            </a:r>
          </a:p>
        </p:txBody>
      </p:sp>
      <p:sp>
        <p:nvSpPr>
          <p:cNvPr id="3" name="Content Placeholder 2">
            <a:extLst>
              <a:ext uri="{FF2B5EF4-FFF2-40B4-BE49-F238E27FC236}">
                <a16:creationId xmlns:a16="http://schemas.microsoft.com/office/drawing/2014/main" id="{AC7F3F12-AC84-33E3-5BF8-3A7730799740}"/>
              </a:ext>
            </a:extLst>
          </p:cNvPr>
          <p:cNvSpPr>
            <a:spLocks noGrp="1"/>
          </p:cNvSpPr>
          <p:nvPr>
            <p:ph idx="1"/>
          </p:nvPr>
        </p:nvSpPr>
        <p:spPr/>
        <p:txBody>
          <a:bodyPr>
            <a:normAutofit/>
          </a:bodyPr>
          <a:lstStyle/>
          <a:p>
            <a:r>
              <a:rPr lang="en-US" sz="2400" dirty="0"/>
              <a:t>Team Name: Team 3</a:t>
            </a:r>
          </a:p>
          <a:p>
            <a:r>
              <a:rPr lang="en-US" sz="2400" dirty="0"/>
              <a:t>Team Members:</a:t>
            </a:r>
          </a:p>
          <a:p>
            <a:pPr marL="285750" indent="-285750">
              <a:buFont typeface="Arial" panose="020B0604020202020204" pitchFamily="34" charset="0"/>
              <a:buChar char="•"/>
            </a:pPr>
            <a:r>
              <a:rPr lang="en-US" sz="2400" dirty="0"/>
              <a:t>Alberta </a:t>
            </a:r>
            <a:r>
              <a:rPr lang="en-US" sz="2400" dirty="0" err="1"/>
              <a:t>Ayitey</a:t>
            </a:r>
            <a:r>
              <a:rPr lang="en-US" sz="2400" dirty="0"/>
              <a:t>-</a:t>
            </a:r>
          </a:p>
          <a:p>
            <a:pPr marL="285750" indent="-285750">
              <a:buFont typeface="Arial" panose="020B0604020202020204" pitchFamily="34" charset="0"/>
              <a:buChar char="•"/>
            </a:pPr>
            <a:r>
              <a:rPr lang="en-US" sz="2400" dirty="0"/>
              <a:t>Jeremiah Lateef-</a:t>
            </a:r>
          </a:p>
          <a:p>
            <a:pPr marL="285750" indent="-285750">
              <a:buFont typeface="Arial" panose="020B0604020202020204" pitchFamily="34" charset="0"/>
              <a:buChar char="•"/>
            </a:pPr>
            <a:r>
              <a:rPr lang="en-US" sz="2400" dirty="0"/>
              <a:t>Shwetha Vaidyanathan-</a:t>
            </a:r>
          </a:p>
        </p:txBody>
      </p:sp>
    </p:spTree>
    <p:extLst>
      <p:ext uri="{BB962C8B-B14F-4D97-AF65-F5344CB8AC3E}">
        <p14:creationId xmlns:p14="http://schemas.microsoft.com/office/powerpoint/2010/main" val="9897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1351-CA08-BB96-B85D-546141B2EED6}"/>
              </a:ext>
            </a:extLst>
          </p:cNvPr>
          <p:cNvSpPr>
            <a:spLocks noGrp="1"/>
          </p:cNvSpPr>
          <p:nvPr>
            <p:ph type="title"/>
          </p:nvPr>
        </p:nvSpPr>
        <p:spPr/>
        <p:txBody>
          <a:bodyPr/>
          <a:lstStyle/>
          <a:p>
            <a:r>
              <a:rPr lang="en-IN" dirty="0"/>
              <a:t>Final Project Overall Idea</a:t>
            </a:r>
            <a:endParaRPr lang="en-US" dirty="0"/>
          </a:p>
        </p:txBody>
      </p:sp>
      <p:sp>
        <p:nvSpPr>
          <p:cNvPr id="3" name="Content Placeholder 2">
            <a:extLst>
              <a:ext uri="{FF2B5EF4-FFF2-40B4-BE49-F238E27FC236}">
                <a16:creationId xmlns:a16="http://schemas.microsoft.com/office/drawing/2014/main" id="{99646D36-A0ED-5C8F-2BCD-D9A7607D904C}"/>
              </a:ext>
            </a:extLst>
          </p:cNvPr>
          <p:cNvSpPr>
            <a:spLocks noGrp="1"/>
          </p:cNvSpPr>
          <p:nvPr>
            <p:ph idx="1"/>
          </p:nvPr>
        </p:nvSpPr>
        <p:spPr/>
        <p:txBody>
          <a:bodyPr>
            <a:normAutofit lnSpcReduction="10000"/>
          </a:bodyPr>
          <a:lstStyle/>
          <a:p>
            <a:pPr marL="285750" indent="-285750">
              <a:buFont typeface="Wingdings" pitchFamily="2" charset="2"/>
              <a:buChar char="§"/>
            </a:pPr>
            <a:r>
              <a:rPr lang="en-IN" dirty="0"/>
              <a:t>Name of the Project: Multicultural Menu</a:t>
            </a:r>
          </a:p>
          <a:p>
            <a:pPr marL="285750" indent="-285750">
              <a:buFont typeface="Wingdings" pitchFamily="2" charset="2"/>
              <a:buChar char="§"/>
            </a:pPr>
            <a:r>
              <a:rPr lang="en-IN" dirty="0"/>
              <a:t>How the Project works:</a:t>
            </a:r>
          </a:p>
          <a:p>
            <a:r>
              <a:rPr lang="en-IN" dirty="0"/>
              <a:t>This project aims to present a personalized menu with dishes from Asia, Africa, Caribbean and Europe. The user will interact with the program by answering questions to understand their choice of region, dietary preference, and allergies if any. The program will then provide an itemized list of menu items. The program was made to celebrate the diversity of food across the world, and provide knowledge on various dishes. </a:t>
            </a:r>
            <a:endParaRPr lang="en-US" dirty="0"/>
          </a:p>
        </p:txBody>
      </p:sp>
    </p:spTree>
    <p:extLst>
      <p:ext uri="{BB962C8B-B14F-4D97-AF65-F5344CB8AC3E}">
        <p14:creationId xmlns:p14="http://schemas.microsoft.com/office/powerpoint/2010/main" val="420982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FAFF-0822-1F7F-2F33-A3DAC1F156CA}"/>
              </a:ext>
            </a:extLst>
          </p:cNvPr>
          <p:cNvSpPr>
            <a:spLocks noGrp="1"/>
          </p:cNvSpPr>
          <p:nvPr>
            <p:ph type="title"/>
          </p:nvPr>
        </p:nvSpPr>
        <p:spPr/>
        <p:txBody>
          <a:bodyPr/>
          <a:lstStyle/>
          <a:p>
            <a:r>
              <a:rPr lang="en-US" sz="3200" dirty="0"/>
              <a:t>Overall Organization</a:t>
            </a:r>
            <a:endParaRPr lang="en-US" dirty="0"/>
          </a:p>
        </p:txBody>
      </p:sp>
      <p:sp>
        <p:nvSpPr>
          <p:cNvPr id="3" name="Content Placeholder 2">
            <a:extLst>
              <a:ext uri="{FF2B5EF4-FFF2-40B4-BE49-F238E27FC236}">
                <a16:creationId xmlns:a16="http://schemas.microsoft.com/office/drawing/2014/main" id="{EE7BD038-7955-A831-5C7F-7DD9B36B0643}"/>
              </a:ext>
            </a:extLst>
          </p:cNvPr>
          <p:cNvSpPr>
            <a:spLocks noGrp="1"/>
          </p:cNvSpPr>
          <p:nvPr>
            <p:ph idx="1"/>
          </p:nvPr>
        </p:nvSpPr>
        <p:spPr/>
        <p:txBody>
          <a:bodyPr>
            <a:normAutofit fontScale="85000" lnSpcReduction="10000"/>
          </a:bodyPr>
          <a:lstStyle/>
          <a:p>
            <a:r>
              <a:rPr lang="en-US" dirty="0"/>
              <a:t>Class/program structure-</a:t>
            </a:r>
          </a:p>
          <a:p>
            <a:r>
              <a:rPr lang="en-US" dirty="0"/>
              <a:t>There is one main java file, along with other text files and a JSON File.</a:t>
            </a:r>
          </a:p>
          <a:p>
            <a:r>
              <a:rPr lang="en-US" dirty="0"/>
              <a:t>What do they do-</a:t>
            </a:r>
          </a:p>
          <a:p>
            <a:r>
              <a:rPr lang="en-US" dirty="0"/>
              <a:t>The JSON File has the arrays of all the menu items grouped based on the region, dietary preference, and allergies. The main java file will extract the content from this file. There are five methods in the main program.</a:t>
            </a:r>
          </a:p>
          <a:p>
            <a:r>
              <a:rPr lang="en-US" dirty="0"/>
              <a:t>Any Project text files and how they’re used-</a:t>
            </a:r>
          </a:p>
          <a:p>
            <a:r>
              <a:rPr lang="en-US" dirty="0"/>
              <a:t>There are five text files which contain content for the various questions, and statements. </a:t>
            </a:r>
          </a:p>
        </p:txBody>
      </p:sp>
    </p:spTree>
    <p:extLst>
      <p:ext uri="{BB962C8B-B14F-4D97-AF65-F5344CB8AC3E}">
        <p14:creationId xmlns:p14="http://schemas.microsoft.com/office/powerpoint/2010/main" val="346830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5845-1DA1-5A3A-85CA-58F7304F587A}"/>
              </a:ext>
            </a:extLst>
          </p:cNvPr>
          <p:cNvSpPr>
            <a:spLocks noGrp="1"/>
          </p:cNvSpPr>
          <p:nvPr>
            <p:ph type="title"/>
          </p:nvPr>
        </p:nvSpPr>
        <p:spPr/>
        <p:txBody>
          <a:bodyPr/>
          <a:lstStyle/>
          <a:p>
            <a:r>
              <a:rPr lang="en-US" sz="3200" dirty="0"/>
              <a:t>Project Testing</a:t>
            </a:r>
            <a:endParaRPr lang="en-US" dirty="0"/>
          </a:p>
        </p:txBody>
      </p:sp>
      <p:sp>
        <p:nvSpPr>
          <p:cNvPr id="3" name="Content Placeholder 2">
            <a:extLst>
              <a:ext uri="{FF2B5EF4-FFF2-40B4-BE49-F238E27FC236}">
                <a16:creationId xmlns:a16="http://schemas.microsoft.com/office/drawing/2014/main" id="{728EF550-AFA6-0706-AA5E-01B470EC7F62}"/>
              </a:ext>
            </a:extLst>
          </p:cNvPr>
          <p:cNvSpPr>
            <a:spLocks noGrp="1"/>
          </p:cNvSpPr>
          <p:nvPr>
            <p:ph idx="1"/>
          </p:nvPr>
        </p:nvSpPr>
        <p:spPr/>
        <p:txBody>
          <a:bodyPr>
            <a:normAutofit lnSpcReduction="10000"/>
          </a:bodyPr>
          <a:lstStyle/>
          <a:p>
            <a:r>
              <a:rPr lang="en-US" dirty="0"/>
              <a:t>How did you test your Project?</a:t>
            </a:r>
          </a:p>
          <a:p>
            <a:r>
              <a:rPr lang="en-US" dirty="0"/>
              <a:t>We tested the project by ourselves, and then got feedback from family and friends, to gauge if the various questions resonated with them. </a:t>
            </a:r>
          </a:p>
          <a:p>
            <a:r>
              <a:rPr lang="en-US" dirty="0"/>
              <a:t>What kinds of tests did you run?</a:t>
            </a:r>
          </a:p>
          <a:p>
            <a:r>
              <a:rPr lang="en-US" dirty="0"/>
              <a:t>The very first test we ran after writing out the methods was to prepare for the contingencies when the user </a:t>
            </a:r>
          </a:p>
          <a:p>
            <a:r>
              <a:rPr lang="en-US" dirty="0"/>
              <a:t>Who was responsible for what aspects of Project testing?</a:t>
            </a:r>
          </a:p>
          <a:p>
            <a:endParaRPr lang="en-US" dirty="0"/>
          </a:p>
          <a:p>
            <a:endParaRPr lang="en-US" dirty="0"/>
          </a:p>
        </p:txBody>
      </p:sp>
    </p:spTree>
    <p:extLst>
      <p:ext uri="{BB962C8B-B14F-4D97-AF65-F5344CB8AC3E}">
        <p14:creationId xmlns:p14="http://schemas.microsoft.com/office/powerpoint/2010/main" val="293761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6CE8-F87E-5768-9F94-72641A798B25}"/>
              </a:ext>
            </a:extLst>
          </p:cNvPr>
          <p:cNvSpPr>
            <a:spLocks noGrp="1"/>
          </p:cNvSpPr>
          <p:nvPr>
            <p:ph type="title"/>
          </p:nvPr>
        </p:nvSpPr>
        <p:spPr/>
        <p:txBody>
          <a:bodyPr/>
          <a:lstStyle/>
          <a:p>
            <a:r>
              <a:rPr lang="en-US" sz="3200" dirty="0"/>
              <a:t>Learning Beyond Class</a:t>
            </a:r>
            <a:endParaRPr lang="en-US" dirty="0"/>
          </a:p>
        </p:txBody>
      </p:sp>
      <p:sp>
        <p:nvSpPr>
          <p:cNvPr id="3" name="Content Placeholder 2">
            <a:extLst>
              <a:ext uri="{FF2B5EF4-FFF2-40B4-BE49-F238E27FC236}">
                <a16:creationId xmlns:a16="http://schemas.microsoft.com/office/drawing/2014/main" id="{E722BCFF-D55A-6B50-8EC2-9D55AEF4D657}"/>
              </a:ext>
            </a:extLst>
          </p:cNvPr>
          <p:cNvSpPr>
            <a:spLocks noGrp="1"/>
          </p:cNvSpPr>
          <p:nvPr>
            <p:ph idx="1"/>
          </p:nvPr>
        </p:nvSpPr>
        <p:spPr/>
        <p:txBody>
          <a:bodyPr/>
          <a:lstStyle/>
          <a:p>
            <a:r>
              <a:rPr lang="en-US" dirty="0"/>
              <a:t>We learnt to use JSON, especially in terms of adding the data there, and extracting it to the main Java program. </a:t>
            </a:r>
            <a:r>
              <a:rPr lang="en-US"/>
              <a:t>We used </a:t>
            </a:r>
            <a:endParaRPr lang="en-US" dirty="0"/>
          </a:p>
        </p:txBody>
      </p:sp>
    </p:spTree>
    <p:extLst>
      <p:ext uri="{BB962C8B-B14F-4D97-AF65-F5344CB8AC3E}">
        <p14:creationId xmlns:p14="http://schemas.microsoft.com/office/powerpoint/2010/main" val="236783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9385-C060-70DB-528C-1F73244B2DFB}"/>
              </a:ext>
            </a:extLst>
          </p:cNvPr>
          <p:cNvSpPr>
            <a:spLocks noGrp="1"/>
          </p:cNvSpPr>
          <p:nvPr>
            <p:ph type="title"/>
          </p:nvPr>
        </p:nvSpPr>
        <p:spPr/>
        <p:txBody>
          <a:bodyPr>
            <a:normAutofit/>
          </a:bodyPr>
          <a:lstStyle/>
          <a:p>
            <a:r>
              <a:rPr lang="en-US" sz="3200" dirty="0"/>
              <a:t>Biggest Challenges</a:t>
            </a:r>
            <a:endParaRPr lang="en-US" dirty="0"/>
          </a:p>
        </p:txBody>
      </p:sp>
      <p:sp>
        <p:nvSpPr>
          <p:cNvPr id="3" name="Content Placeholder 2">
            <a:extLst>
              <a:ext uri="{FF2B5EF4-FFF2-40B4-BE49-F238E27FC236}">
                <a16:creationId xmlns:a16="http://schemas.microsoft.com/office/drawing/2014/main" id="{75AC7F22-A134-A7B7-F50B-84FA3E1DFA5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8887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AD79-8F49-B46C-BA29-B82A7CC6B6AE}"/>
              </a:ext>
            </a:extLst>
          </p:cNvPr>
          <p:cNvSpPr>
            <a:spLocks noGrp="1"/>
          </p:cNvSpPr>
          <p:nvPr>
            <p:ph type="title"/>
          </p:nvPr>
        </p:nvSpPr>
        <p:spPr/>
        <p:txBody>
          <a:bodyPr/>
          <a:lstStyle/>
          <a:p>
            <a:r>
              <a:rPr lang="en-US" dirty="0"/>
              <a:t>Project Demo</a:t>
            </a:r>
          </a:p>
        </p:txBody>
      </p:sp>
      <p:sp>
        <p:nvSpPr>
          <p:cNvPr id="3" name="Content Placeholder 2">
            <a:extLst>
              <a:ext uri="{FF2B5EF4-FFF2-40B4-BE49-F238E27FC236}">
                <a16:creationId xmlns:a16="http://schemas.microsoft.com/office/drawing/2014/main" id="{8C7DDBB7-4E09-2815-DE1B-4B2969EE72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4100101"/>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116</TotalTime>
  <Words>316</Words>
  <Application>Microsoft Macintosh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Meiryo</vt:lpstr>
      <vt:lpstr>Arial</vt:lpstr>
      <vt:lpstr>Corbel</vt:lpstr>
      <vt:lpstr>Wingdings</vt:lpstr>
      <vt:lpstr>SketchLinesVTI</vt:lpstr>
      <vt:lpstr>Multicultural Menu</vt:lpstr>
      <vt:lpstr>COMP 170 – Final Project Presentation</vt:lpstr>
      <vt:lpstr>Final Project Overall Idea</vt:lpstr>
      <vt:lpstr>Overall Organization</vt:lpstr>
      <vt:lpstr>Project Testing</vt:lpstr>
      <vt:lpstr>Learning Beyond Class</vt:lpstr>
      <vt:lpstr>Biggest Challenges</vt:lpstr>
      <vt:lpstr>Project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Lnu, Shwetha</dc:creator>
  <cp:lastModifiedBy>Lnu, Shwetha</cp:lastModifiedBy>
  <cp:revision>7</cp:revision>
  <dcterms:created xsi:type="dcterms:W3CDTF">2023-12-02T23:02:46Z</dcterms:created>
  <dcterms:modified xsi:type="dcterms:W3CDTF">2023-12-03T01:30:32Z</dcterms:modified>
</cp:coreProperties>
</file>