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ABC0D-C284-435F-A9FF-C2BD9284146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85CA8-BF32-4D10-87DB-3453F6E0D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4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2115939E-AB39-4599-97DB-75BBA2EA07D2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NGA Data Analyst: Jeremiah Wang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8914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9550D7C9-EB05-482D-A539-31B2A10F0677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NGA Data Analyst: Jeremiah Wang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CDF659D6-5275-45D6-B522-FEED1AD14304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NGA Data Analyst: Jeremiah Wang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4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11A5929F-DF87-4059-AB30-0E2C95622CD7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NGA Data Analyst: Jeremiah Wang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8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0FF82EA6-701B-4E13-B368-02D9C1414DE1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NGA Data Analyst: Jeremiah Wang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38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AAF5652C-1B05-4166-9503-8A36E6DBD96F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NGA Data Analyst: Jeremiah Wang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8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ACD806E5-A459-4EA5-948C-C27A663FF44C}" type="datetime1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NGA Data Analyst: Jeremiah Wang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6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48F04A0E-9F37-4BCB-8012-7691BE6D76EA}" type="datetime1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NGA Data Analyst: Jeremiah Wang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7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3810B40C-8B51-4233-BFEF-C5642CE5436F}" type="datetime1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NGA Data Analyst: Jeremiah Wang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954B13B6-E8F7-40B7-816B-EF7380A6C251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NGA Data Analyst: Jeremiah Wang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6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48529812-1DDF-4C76-B56F-C401EECA4803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NGA Data Analyst: Jeremiah Wang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3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FE704DD-00C0-466D-9EBC-E022BA86B6A7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NGA Data Analyst: Jeremiah Wang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06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971C8-7DAD-4D20-B798-B411770EA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 anchor="ctr">
            <a:normAutofit/>
          </a:bodyPr>
          <a:lstStyle/>
          <a:p>
            <a:r>
              <a:rPr lang="en-US" dirty="0"/>
              <a:t>Department Salary investigation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D8107-3D0E-4296-82A5-6E23192A4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 anchor="ctr">
            <a:normAutofit/>
          </a:bodyPr>
          <a:lstStyle/>
          <a:p>
            <a:r>
              <a:rPr lang="en-US" dirty="0"/>
              <a:t>Finding Statistically Significant Differences among the salaries of 5 Departments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E55E32-D79A-43E6-980D-85D3FACCD7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40" r="23251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4EE4FB6-E824-4CFE-8059-9CFD0B6D049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1265402" y="152622"/>
            <a:ext cx="784883" cy="7848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B3D88-07F5-4161-BE48-2575F333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NGA Data Analyst: Jeremiah Wang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AB8B6B-4C25-4A1A-B826-C27ED4BB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4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EF9E3-40D0-45A0-AB47-9E368095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140" y="336118"/>
            <a:ext cx="8209720" cy="954297"/>
          </a:xfrm>
        </p:spPr>
        <p:txBody>
          <a:bodyPr vert="horz" lIns="0" tIns="0" rIns="0" bIns="0" rtlCol="0" anchor="ctr" anchorCtr="0">
            <a:normAutofit/>
          </a:bodyPr>
          <a:lstStyle/>
          <a:p>
            <a:pPr algn="ctr"/>
            <a:r>
              <a:rPr lang="en-US" dirty="0"/>
              <a:t>Salary Distribution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12321-423E-4FC5-A7A0-CF14C82AC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28844" y="1760435"/>
            <a:ext cx="3583155" cy="4008540"/>
          </a:xfrm>
        </p:spPr>
        <p:txBody>
          <a:bodyPr vert="horz" lIns="182880" tIns="182880" rIns="182880" bIns="182880" rtlCol="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Clearly, the Design Department has a much higher average (median) than the other 4 departments.*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1C193BB-B191-4CC0-B9BD-F77511DC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3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NGA Data Analyst: Jeremiah Wang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1DD2107-14F6-460D-AB51-8F108D44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39607A7-8386-47DB-8578-DDEDD194E5D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6498B7-E73A-4A00-A72D-4CD947331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92" y="1626044"/>
            <a:ext cx="5992061" cy="42773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19876C-8A7A-48F7-A276-F438098C07AF}"/>
              </a:ext>
            </a:extLst>
          </p:cNvPr>
          <p:cNvSpPr txBox="1"/>
          <p:nvPr/>
        </p:nvSpPr>
        <p:spPr>
          <a:xfrm>
            <a:off x="1348447" y="6014464"/>
            <a:ext cx="9495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 Note: We also conducted a formal statistical test , ANOVA, to confirm this was a true discrepancy.  See Appendix for details.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09ED04A-5C59-47AB-9DCF-4BBFC39004D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1265402" y="152622"/>
            <a:ext cx="784883" cy="78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EF9E3-40D0-45A0-AB47-9E368095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140" y="336118"/>
            <a:ext cx="8209720" cy="954297"/>
          </a:xfrm>
        </p:spPr>
        <p:txBody>
          <a:bodyPr vert="horz" lIns="0" tIns="0" rIns="0" bIns="0" rtlCol="0" anchor="ctr" anchorCtr="0">
            <a:normAutofit/>
          </a:bodyPr>
          <a:lstStyle/>
          <a:p>
            <a:pPr algn="ctr"/>
            <a:r>
              <a:rPr lang="en-US" dirty="0"/>
              <a:t>Salary Distribution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1C193BB-B191-4CC0-B9BD-F77511DC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3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NGA Data Analyst: Jeremiah Wang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1DD2107-14F6-460D-AB51-8F108D44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39607A7-8386-47DB-8578-DDEDD194E5D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CF2743-4435-47B4-A310-265D5A4BEF3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1627632"/>
            <a:ext cx="5989320" cy="4279392"/>
          </a:xfrm>
          <a:prstGeom prst="rect">
            <a:avLst/>
          </a:prstGeom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32BDA09-58F1-4BF0-95DF-B3F921790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28844" y="1760435"/>
            <a:ext cx="3583155" cy="4008540"/>
          </a:xfrm>
        </p:spPr>
        <p:txBody>
          <a:bodyPr vert="horz" lIns="182880" tIns="182880" rIns="182880" bIns="182880" rtlCol="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Clearly, the Design Department has a much higher average (median) than the other 4 departments.*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3E0548-A10E-40CD-B8F8-95D3E2442A5C}"/>
              </a:ext>
            </a:extLst>
          </p:cNvPr>
          <p:cNvSpPr txBox="1"/>
          <p:nvPr/>
        </p:nvSpPr>
        <p:spPr>
          <a:xfrm>
            <a:off x="1348447" y="6014464"/>
            <a:ext cx="9495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 Note: We also conducted a formal statistical test , ANOVA, to confirm this was a true discrepancy.  See Appendix for details.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B38B12-C83B-4A31-B9D4-B97675944BB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1265402" y="152622"/>
            <a:ext cx="784883" cy="78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D37C705-B37E-4DDA-99ED-4DEFA1CD8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A2B16D1-EC7B-469A-A70F-2ACC1B491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>
            <a:normAutofit/>
          </a:bodyPr>
          <a:lstStyle/>
          <a:p>
            <a:r>
              <a:rPr lang="en-US" dirty="0"/>
              <a:t>ANOVA Test 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5ED08-CB97-497F-8D7B-8DABE72D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NGA Data Analyst: Jeremiah Wang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AD8B2-8FB1-43BD-BC27-3633187F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39607A7-8386-47DB-8578-DDEDD194E5D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A8E7FC-902D-4B66-9972-1AA79EC196B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1265402" y="152622"/>
            <a:ext cx="784883" cy="78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E1EA-CD52-4602-9BD9-5899E652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ANOVA: TEST FOR DIFFERENCE AMONG 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FA316-192E-4B82-918D-CF70631A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NGA Data Analyst: Jeremiah Wang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32B7A-EA08-486D-B745-376A1F95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E74E4-0822-4B67-8F4E-C0C9911F51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1265402" y="152622"/>
            <a:ext cx="784883" cy="784883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292FE69-0F11-49E5-A0FA-1929A4FEB3D9}"/>
              </a:ext>
            </a:extLst>
          </p:cNvPr>
          <p:cNvSpPr txBox="1">
            <a:spLocks/>
          </p:cNvSpPr>
          <p:nvPr/>
        </p:nvSpPr>
        <p:spPr>
          <a:xfrm>
            <a:off x="7528844" y="1942247"/>
            <a:ext cx="3583155" cy="2973507"/>
          </a:xfrm>
          <a:prstGeom prst="rect">
            <a:avLst/>
          </a:prstGeom>
        </p:spPr>
        <p:txBody>
          <a:bodyPr vert="horz" lIns="182880" tIns="182880" rIns="182880" bIns="18288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/>
              <a:t>A formal ANOVA test confirms there exists a difference among mean salaries among the 5 departments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F819AA-87F4-4A80-BE33-73226AA7E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76" y="1942247"/>
            <a:ext cx="6655817" cy="297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57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E1EA-CD52-4602-9BD9-5899E652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ANOVA: TEST FOR DIFFERENCE AMONG 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FA316-192E-4B82-918D-CF70631A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NGA Data Analyst: Jeremiah Wang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32B7A-EA08-486D-B745-376A1F95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E74E4-0822-4B67-8F4E-C0C9911F51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1265402" y="152622"/>
            <a:ext cx="784883" cy="784883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292FE69-0F11-49E5-A0FA-1929A4FEB3D9}"/>
              </a:ext>
            </a:extLst>
          </p:cNvPr>
          <p:cNvSpPr txBox="1">
            <a:spLocks/>
          </p:cNvSpPr>
          <p:nvPr/>
        </p:nvSpPr>
        <p:spPr>
          <a:xfrm>
            <a:off x="7528844" y="1942247"/>
            <a:ext cx="3583155" cy="2973507"/>
          </a:xfrm>
          <a:prstGeom prst="rect">
            <a:avLst/>
          </a:prstGeom>
        </p:spPr>
        <p:txBody>
          <a:bodyPr vert="horz" lIns="182880" tIns="182880" rIns="182880" bIns="182880" rtlCol="0" anchor="t" anchorCtr="0">
            <a:normAutofit lnSpcReduction="10000"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/>
              <a:t>Digging Deeper, we can see that this is caused by pairwise differences exclusively between the Design department and the other departments.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88999B-D975-4FD5-8F69-30E943CF5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31" y="1942247"/>
            <a:ext cx="6656832" cy="310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33063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206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 Light</vt:lpstr>
      <vt:lpstr>Calibri</vt:lpstr>
      <vt:lpstr>Rockwell Nova Light</vt:lpstr>
      <vt:lpstr>Wingdings</vt:lpstr>
      <vt:lpstr>LeafVTI</vt:lpstr>
      <vt:lpstr>Department Salary investigation</vt:lpstr>
      <vt:lpstr>Salary Distribution</vt:lpstr>
      <vt:lpstr>Salary Distribution</vt:lpstr>
      <vt:lpstr>Appendix</vt:lpstr>
      <vt:lpstr>ANOVA: TEST FOR DIFFERENCE AMONG MEANS</vt:lpstr>
      <vt:lpstr>ANOVA: TEST FOR DIFFERENCE AMONG MEANS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Salary investigation</dc:title>
  <dc:creator>Wang, Jeremiah</dc:creator>
  <cp:lastModifiedBy>Wang, Jeremiah</cp:lastModifiedBy>
  <cp:revision>3</cp:revision>
  <dcterms:created xsi:type="dcterms:W3CDTF">2020-12-08T01:52:07Z</dcterms:created>
  <dcterms:modified xsi:type="dcterms:W3CDTF">2020-12-08T02:09:46Z</dcterms:modified>
</cp:coreProperties>
</file>