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" name="Shape 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-attempts to identify causative relationships between genetic variants and phenotypic outcomes within a population</a:t>
            </a:r>
          </a:p>
          <a:p>
            <a:pPr/>
            <a:r>
              <a:t>-inherently statistical approach, concerned with maximizing precision and power in its analysis.</a:t>
            </a:r>
          </a:p>
          <a:p>
            <a:pPr/>
          </a:p>
          <a:p>
            <a:pPr/>
            <a:r>
              <a:t>-top-down approach to conducting genetic research, compared to bottom-up approaches rooted in molecular biology like creating knock outs, mutant strains, etc.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 - Measures sample-wide association across the tree leaves.   </a:t>
            </a:r>
          </a:p>
          <a:p>
            <a:pPr/>
            <a:r>
              <a:t>  - Counts all 4 terminal states p+g+, p+g-, p-g+, and p-g-  </a:t>
            </a:r>
          </a:p>
          <a:p>
            <a:pPr/>
            <a:r>
              <a:t>  - Then determines if an allele is over-represented among a particular phenotypic state  </a:t>
            </a:r>
          </a:p>
          <a:p>
            <a:pPr/>
            <a:r>
              <a:t>  - Only determines association at the tree termini, agnostic to ancestral states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 -Measures the degree of parallel change in genotype and phenotype across tree branches.  </a:t>
            </a:r>
          </a:p>
          <a:p>
            <a:pPr/>
            <a:r>
              <a:t>  -Counts the number of branches containing a simultaneous substitution in both genotype and phenotype.   -Simultaneous substitutions indicate a strong relationship between genotype and phenotype.  </a:t>
            </a:r>
          </a:p>
          <a:p>
            <a:pPr/>
            <a:r>
              <a:t>  -Able to detect associations arising through similar or complementary pathways.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-null distribution of the three association score statistics is calculated by measuring associations between the null loci and the true phenotypes. </a:t>
            </a:r>
            <a:br/>
            <a:r>
              <a:t>-these will represent the null hypothesis of our tests.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Bonferroni correction and p = 0.01 threshold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had issues accessing the data (said it was uploading on NCBI’s SRA, but it was actually deposited in contig draft genome form)</a:t>
            </a:r>
          </a:p>
          <a:p>
            <a:pPr/>
          </a:p>
          <a:p>
            <a:pPr/>
            <a:r>
              <a:t>could not run the same pipeline that you can with SRA data (fastq illumina reads)</a:t>
            </a:r>
          </a:p>
          <a:p>
            <a:pPr/>
          </a:p>
          <a:p>
            <a:pPr/>
            <a:r>
              <a:t>tried multiple alignments but it was too computationally intensive and didn’t end up working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Reduction in the Mtb dataset was done predominantly due to time and computation power, as well as being similar in size to the Hp dataset.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allele-counting</a:t>
            </a:r>
          </a:p>
          <a:p>
            <a:pPr/>
            <a:r>
              <a:t>-looks for an increased presence of a certain allele at a locus in cases relative to controls.</a:t>
            </a:r>
          </a:p>
          <a:p>
            <a:pPr/>
          </a:p>
          <a:p>
            <a:pPr/>
            <a:r>
              <a:t>homoplasy </a:t>
            </a:r>
          </a:p>
          <a:p>
            <a:pPr/>
            <a:r>
              <a:t>-presence of similar genetic loci on different branches of a phylogenetic tree</a:t>
            </a:r>
          </a:p>
          <a:p>
            <a:pPr/>
            <a:r>
              <a:t>-accounts for the effects of population structure and linkage disequilibrium inherently</a:t>
            </a:r>
          </a:p>
          <a:p>
            <a:pPr/>
            <a:r>
              <a:t>-requires a much smaller sample size to reach statistical significance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confounding effect of genetic relatedness between different bacterial isolates and strains</a:t>
            </a:r>
          </a:p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almost the entire bacterial chromosome is under linkage disequilibrium. </a:t>
            </a:r>
          </a:p>
          <a:p>
            <a:pPr/>
          </a:p>
          <a:p>
            <a:pPr/>
            <a:r>
              <a:t>-a patchwork of recombined regions on a tract of linked regions called a clonal frame</a:t>
            </a:r>
          </a:p>
          <a:p>
            <a:pPr/>
            <a:r>
              <a:t>-all regions of the clonal frame are in linkage disequilibrium.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population stratification</a:t>
            </a:r>
          </a:p>
          <a:p>
            <a:pPr/>
            <a:r>
              <a:t>-certain subgroups of closely-related individuals can give rise to spurious associations with phenotypes of interest. </a:t>
            </a:r>
          </a:p>
          <a:p>
            <a:pPr/>
            <a:r>
              <a:t>-members of a population and subpopulation structure contain a non-random distribution of alleles.</a:t>
            </a:r>
          </a:p>
          <a:p>
            <a:pPr/>
            <a:r>
              <a:t>-problem in highly clonal and rarely recombining bacteria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PCA </a:t>
            </a:r>
          </a:p>
          <a:p>
            <a:pPr/>
            <a:r>
              <a:t>-correct for population structure and stratification when conducing GWAS analysis. </a:t>
            </a:r>
          </a:p>
          <a:p>
            <a:pPr/>
            <a:r>
              <a:t>-largest principal components tend to correspond to major population structures and strain lineages or clonal frames.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Principal components identified that consider population structure are then chosen as fixed effect factors in downstream linear regression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-balances a low false positive rate, high sensitivity, and high positive predictive value</a:t>
            </a:r>
          </a:p>
          <a:p>
            <a:pPr/>
            <a:r>
              <a:t>-appropriate to use both with highly clonal bacteria and extremely recombinant ones (through the implementation of ClonalFrameML)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-uses a null genetic dataset to conduct hypothesis tests on the validity of associations seen in the test data</a:t>
            </a:r>
          </a:p>
          <a:p>
            <a:pPr/>
            <a:r>
              <a:t>-null dataset represents test dataset except for associations (unless they arise due to the confounding factors)</a:t>
            </a:r>
          </a:p>
          <a:p>
            <a:pPr/>
            <a:r>
              <a:t>-maintains: clonal genealogy, terminal phenotype, genetic composition and homoplasy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"/>
          <p:cNvSpPr/>
          <p:nvPr/>
        </p:nvSpPr>
        <p:spPr>
          <a:xfrm flipV="1">
            <a:off x="-8331200" y="3614667"/>
            <a:ext cx="22860000" cy="369"/>
          </a:xfrm>
          <a:prstGeom prst="line">
            <a:avLst/>
          </a:prstGeom>
          <a:ln w="50800">
            <a:solidFill>
              <a:srgbClr val="87BBC3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381000" y="313035"/>
            <a:ext cx="13538200" cy="3810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half" idx="1"/>
          </p:nvPr>
        </p:nvSpPr>
        <p:spPr>
          <a:xfrm>
            <a:off x="381992" y="4351635"/>
            <a:ext cx="14629408" cy="905133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" name="Rectangle"/>
          <p:cNvSpPr/>
          <p:nvPr/>
        </p:nvSpPr>
        <p:spPr>
          <a:xfrm>
            <a:off x="14960600" y="-508000"/>
            <a:ext cx="9572427" cy="14732000"/>
          </a:xfrm>
          <a:prstGeom prst="rect">
            <a:avLst/>
          </a:prstGeom>
          <a:solidFill>
            <a:srgbClr val="87BAC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3377832"/>
            <a:ext cx="22860000" cy="369"/>
          </a:xfrm>
          <a:prstGeom prst="line">
            <a:avLst/>
          </a:prstGeom>
          <a:ln w="50800">
            <a:solidFill>
              <a:srgbClr val="87BBC3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9474200" y="76200"/>
            <a:ext cx="13538200" cy="381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9475192" y="4114800"/>
            <a:ext cx="14629408" cy="905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Rectangle"/>
          <p:cNvSpPr/>
          <p:nvPr/>
        </p:nvSpPr>
        <p:spPr>
          <a:xfrm>
            <a:off x="-431800" y="-508000"/>
            <a:ext cx="9572427" cy="14732000"/>
          </a:xfrm>
          <a:prstGeom prst="rect">
            <a:avLst/>
          </a:prstGeom>
          <a:solidFill>
            <a:srgbClr val="87BAC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825500" latinLnBrk="0">
        <a:lnSpc>
          <a:spcPct val="10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0" u="none">
          <a:solidFill>
            <a:srgbClr val="87BBC3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0" marR="0" indent="0" algn="l" defTabSz="825500" latinLnBrk="0">
        <a:lnSpc>
          <a:spcPct val="10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0" u="none">
          <a:solidFill>
            <a:srgbClr val="87BBC3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0" marR="0" indent="0" algn="l" defTabSz="825500" latinLnBrk="0">
        <a:lnSpc>
          <a:spcPct val="10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0" u="none">
          <a:solidFill>
            <a:srgbClr val="87BBC3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0" marR="0" indent="0" algn="l" defTabSz="825500" latinLnBrk="0">
        <a:lnSpc>
          <a:spcPct val="10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0" u="none">
          <a:solidFill>
            <a:srgbClr val="87BBC3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0" marR="0" indent="0" algn="l" defTabSz="825500" latinLnBrk="0">
        <a:lnSpc>
          <a:spcPct val="10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0" u="none">
          <a:solidFill>
            <a:srgbClr val="87BBC3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0" marR="0" indent="0" algn="l" defTabSz="825500" latinLnBrk="0">
        <a:lnSpc>
          <a:spcPct val="10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0" u="none">
          <a:solidFill>
            <a:srgbClr val="87BBC3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0" marR="0" indent="0" algn="l" defTabSz="825500" latinLnBrk="0">
        <a:lnSpc>
          <a:spcPct val="10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0" u="none">
          <a:solidFill>
            <a:srgbClr val="87BBC3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0" marR="0" indent="0" algn="l" defTabSz="825500" latinLnBrk="0">
        <a:lnSpc>
          <a:spcPct val="10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0" u="none">
          <a:solidFill>
            <a:srgbClr val="87BBC3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0" marR="0" indent="0" algn="l" defTabSz="825500" latinLnBrk="0">
        <a:lnSpc>
          <a:spcPct val="10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0" u="none">
          <a:solidFill>
            <a:srgbClr val="87BBC3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0" u="none">
          <a:solidFill>
            <a:srgbClr val="87BBC3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0" marR="0" indent="0" algn="l" defTabSz="825500" latinLnBrk="0">
        <a:lnSpc>
          <a:spcPct val="10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0" u="none">
          <a:solidFill>
            <a:srgbClr val="87BBC3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0" marR="0" indent="0" algn="l" defTabSz="825500" latinLnBrk="0">
        <a:lnSpc>
          <a:spcPct val="10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0" u="none">
          <a:solidFill>
            <a:srgbClr val="87BBC3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0" marR="0" indent="0" algn="l" defTabSz="825500" latinLnBrk="0">
        <a:lnSpc>
          <a:spcPct val="10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0" u="none">
          <a:solidFill>
            <a:srgbClr val="87BBC3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0" marR="0" indent="0" algn="l" defTabSz="825500" latinLnBrk="0">
        <a:lnSpc>
          <a:spcPct val="10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0" u="none">
          <a:solidFill>
            <a:srgbClr val="87BBC3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0" marR="0" indent="0" algn="l" defTabSz="825500" latinLnBrk="0">
        <a:lnSpc>
          <a:spcPct val="10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0" u="none">
          <a:solidFill>
            <a:srgbClr val="87BBC3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0" marR="0" indent="0" algn="l" defTabSz="825500" latinLnBrk="0">
        <a:lnSpc>
          <a:spcPct val="10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0" u="none">
          <a:solidFill>
            <a:srgbClr val="87BBC3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0" marR="0" indent="0" algn="l" defTabSz="825500" latinLnBrk="0">
        <a:lnSpc>
          <a:spcPct val="10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0" u="none">
          <a:solidFill>
            <a:srgbClr val="87BBC3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0" marR="0" indent="0" algn="l" defTabSz="825500" latinLnBrk="0">
        <a:lnSpc>
          <a:spcPct val="10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0" u="none">
          <a:solidFill>
            <a:srgbClr val="87BBC3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23282647" y="609600"/>
            <a:ext cx="333748" cy="635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" name="statistics and  bacterial GWAS"/>
          <p:cNvSpPr txBox="1"/>
          <p:nvPr>
            <p:ph type="title"/>
          </p:nvPr>
        </p:nvSpPr>
        <p:spPr>
          <a:xfrm>
            <a:off x="355600" y="736600"/>
            <a:ext cx="13538200" cy="10066735"/>
          </a:xfrm>
          <a:prstGeom prst="rect">
            <a:avLst/>
          </a:prstGeom>
        </p:spPr>
        <p:txBody>
          <a:bodyPr/>
          <a:lstStyle/>
          <a:p>
            <a:pPr/>
            <a:r>
              <a:t>statistics and </a:t>
            </a:r>
            <a:br/>
            <a:r>
              <a:t>bacterial GWAS</a:t>
            </a:r>
          </a:p>
        </p:txBody>
      </p:sp>
      <p:sp>
        <p:nvSpPr>
          <p:cNvPr id="37" name="Jeremiah Yarmie…"/>
          <p:cNvSpPr txBox="1"/>
          <p:nvPr>
            <p:ph type="body" sz="quarter" idx="1"/>
          </p:nvPr>
        </p:nvSpPr>
        <p:spPr>
          <a:xfrm>
            <a:off x="234416" y="9784754"/>
            <a:ext cx="14629409" cy="3076576"/>
          </a:xfrm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rPr>
                <a:solidFill>
                  <a:srgbClr val="FFFFFF"/>
                </a:solidFill>
              </a:rPr>
              <a:t>Jeremiah Yarmie</a:t>
            </a:r>
            <a:endParaRPr>
              <a:solidFill>
                <a:srgbClr val="FFFFFF"/>
              </a:solidFill>
            </a:endParaRPr>
          </a:p>
          <a:p>
            <a:pPr>
              <a:defRPr sz="6000"/>
            </a:pPr>
            <a:r>
              <a:rPr>
                <a:solidFill>
                  <a:srgbClr val="FFFFFF"/>
                </a:solidFill>
              </a:rPr>
              <a:t>Biostats Final Presentation</a:t>
            </a:r>
          </a:p>
        </p:txBody>
      </p:sp>
      <p:sp>
        <p:nvSpPr>
          <p:cNvPr id="38" name="DNA"/>
          <p:cNvSpPr/>
          <p:nvPr/>
        </p:nvSpPr>
        <p:spPr>
          <a:xfrm rot="440431">
            <a:off x="16011926" y="910215"/>
            <a:ext cx="6072690" cy="16648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workflow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</a:t>
            </a:r>
          </a:p>
        </p:txBody>
      </p:sp>
      <p:sp>
        <p:nvSpPr>
          <p:cNvPr id="138" name="creates null dataset representing confounding factors…"/>
          <p:cNvSpPr txBox="1"/>
          <p:nvPr>
            <p:ph type="subTitle" idx="1"/>
          </p:nvPr>
        </p:nvSpPr>
        <p:spPr>
          <a:xfrm>
            <a:off x="9525992" y="3098800"/>
            <a:ext cx="14747280" cy="10110391"/>
          </a:xfrm>
          <a:prstGeom prst="rect">
            <a:avLst/>
          </a:prstGeom>
        </p:spPr>
        <p:txBody>
          <a:bodyPr/>
          <a:lstStyle/>
          <a:p>
            <a:pPr defTabSz="602615">
              <a:spcBef>
                <a:spcPts val="2800"/>
              </a:spcBef>
              <a:defRPr sz="8760"/>
            </a:pPr>
            <a:r>
              <a:t>creates </a:t>
            </a:r>
            <a:r>
              <a:rPr>
                <a:solidFill>
                  <a:srgbClr val="FFFFFF"/>
                </a:solidFill>
              </a:rPr>
              <a:t>null dataset</a:t>
            </a:r>
            <a:r>
              <a:t> representing confounding factors</a:t>
            </a:r>
          </a:p>
          <a:p>
            <a:pPr defTabSz="602615">
              <a:spcBef>
                <a:spcPts val="2800"/>
              </a:spcBef>
              <a:defRPr sz="8760"/>
            </a:pPr>
            <a:r>
              <a:t>conducts hypothesis tests between null and test scores to determine significance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0" name="life-clipart-phylogenetic-tree-5.png" descr="life-clipart-phylogenetic-tree-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7745" y="2697933"/>
            <a:ext cx="8507338" cy="83201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5" name="terminal score"/>
          <p:cNvSpPr txBox="1"/>
          <p:nvPr>
            <p:ph type="title"/>
          </p:nvPr>
        </p:nvSpPr>
        <p:spPr>
          <a:xfrm>
            <a:off x="355600" y="279400"/>
            <a:ext cx="13538200" cy="3810000"/>
          </a:xfrm>
          <a:prstGeom prst="rect">
            <a:avLst/>
          </a:prstGeom>
        </p:spPr>
        <p:txBody>
          <a:bodyPr/>
          <a:lstStyle>
            <a:lvl1pPr defTabSz="784225">
              <a:spcBef>
                <a:spcPts val="3700"/>
              </a:spcBef>
              <a:defRPr sz="16150"/>
            </a:lvl1pPr>
          </a:lstStyle>
          <a:p>
            <a:pPr/>
            <a:r>
              <a:t>terminal score</a:t>
            </a:r>
          </a:p>
        </p:txBody>
      </p:sp>
      <p:pic>
        <p:nvPicPr>
          <p:cNvPr id="146" name="treewas_test1.png" descr="treewas_test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79375" y="3058340"/>
            <a:ext cx="14747280" cy="190972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considers tree tips only…"/>
          <p:cNvSpPr txBox="1"/>
          <p:nvPr/>
        </p:nvSpPr>
        <p:spPr>
          <a:xfrm>
            <a:off x="70147" y="3454400"/>
            <a:ext cx="14747281" cy="1011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784225">
              <a:spcBef>
                <a:spcPts val="3700"/>
              </a:spcBef>
              <a:defRPr sz="11400">
                <a:solidFill>
                  <a:srgbClr val="87BBC3"/>
                </a:solidFill>
              </a:defRPr>
            </a:pPr>
            <a:r>
              <a:t>considers </a:t>
            </a:r>
            <a:r>
              <a:rPr>
                <a:solidFill>
                  <a:srgbClr val="FFFFFF"/>
                </a:solidFill>
              </a:rPr>
              <a:t>tree tips only</a:t>
            </a:r>
            <a:endParaRPr>
              <a:solidFill>
                <a:srgbClr val="FFFFFF"/>
              </a:solidFill>
            </a:endParaRPr>
          </a:p>
          <a:p>
            <a:pPr defTabSz="784225">
              <a:spcBef>
                <a:spcPts val="3700"/>
              </a:spcBef>
              <a:defRPr sz="11400">
                <a:solidFill>
                  <a:srgbClr val="87BBC3"/>
                </a:solidFill>
              </a:defRPr>
            </a:pPr>
            <a:r>
              <a:t>agnostic to ancestral states (internal nodes)</a:t>
            </a:r>
          </a:p>
        </p:txBody>
      </p:sp>
      <p:sp>
        <p:nvSpPr>
          <p:cNvPr id="148" name="phenotype"/>
          <p:cNvSpPr txBox="1"/>
          <p:nvPr/>
        </p:nvSpPr>
        <p:spPr>
          <a:xfrm>
            <a:off x="16007931" y="1273931"/>
            <a:ext cx="202806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phenotype</a:t>
            </a:r>
          </a:p>
        </p:txBody>
      </p:sp>
      <p:sp>
        <p:nvSpPr>
          <p:cNvPr id="149" name="genotype"/>
          <p:cNvSpPr txBox="1"/>
          <p:nvPr/>
        </p:nvSpPr>
        <p:spPr>
          <a:xfrm>
            <a:off x="21519731" y="1273931"/>
            <a:ext cx="180479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genotype</a:t>
            </a:r>
          </a:p>
        </p:txBody>
      </p:sp>
      <p:pic>
        <p:nvPicPr>
          <p:cNvPr id="150" name="score1_tree.png" descr="score1_tre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969331" y="1925563"/>
            <a:ext cx="9449425" cy="118117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quare"/>
          <p:cNvSpPr/>
          <p:nvPr/>
        </p:nvSpPr>
        <p:spPr>
          <a:xfrm>
            <a:off x="9135533" y="2929466"/>
            <a:ext cx="1270001" cy="1270001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55" name="simultaneous score"/>
          <p:cNvSpPr txBox="1"/>
          <p:nvPr>
            <p:ph type="ctrTitle"/>
          </p:nvPr>
        </p:nvSpPr>
        <p:spPr>
          <a:xfrm>
            <a:off x="9488983" y="381000"/>
            <a:ext cx="14747281" cy="3810000"/>
          </a:xfrm>
          <a:prstGeom prst="rect">
            <a:avLst/>
          </a:prstGeom>
        </p:spPr>
        <p:txBody>
          <a:bodyPr/>
          <a:lstStyle>
            <a:lvl1pPr defTabSz="635634">
              <a:spcBef>
                <a:spcPts val="3000"/>
              </a:spcBef>
              <a:defRPr sz="13089"/>
            </a:lvl1pPr>
          </a:lstStyle>
          <a:p>
            <a:pPr/>
            <a:r>
              <a:t>simultaneous score</a:t>
            </a:r>
          </a:p>
        </p:txBody>
      </p:sp>
      <p:sp>
        <p:nvSpPr>
          <p:cNvPr id="156" name="considers ancestral states (internal nodes)…"/>
          <p:cNvSpPr txBox="1"/>
          <p:nvPr>
            <p:ph type="subTitle" sz="half" idx="1"/>
          </p:nvPr>
        </p:nvSpPr>
        <p:spPr>
          <a:xfrm>
            <a:off x="9424392" y="5725318"/>
            <a:ext cx="14747280" cy="7788673"/>
          </a:xfrm>
          <a:prstGeom prst="rect">
            <a:avLst/>
          </a:prstGeom>
        </p:spPr>
        <p:txBody>
          <a:bodyPr/>
          <a:lstStyle/>
          <a:p>
            <a:pPr defTabSz="577850">
              <a:spcBef>
                <a:spcPts val="2700"/>
              </a:spcBef>
              <a:defRPr sz="8400"/>
            </a:pPr>
            <a:r>
              <a:t>considers </a:t>
            </a:r>
            <a:r>
              <a:rPr>
                <a:solidFill>
                  <a:srgbClr val="FFFFFF"/>
                </a:solidFill>
              </a:rPr>
              <a:t>ancestral states</a:t>
            </a:r>
            <a:r>
              <a:t> (internal nodes)</a:t>
            </a:r>
          </a:p>
          <a:p>
            <a:pPr defTabSz="577850">
              <a:spcBef>
                <a:spcPts val="2700"/>
              </a:spcBef>
              <a:defRPr sz="8400"/>
            </a:pPr>
            <a:r>
              <a:t>measures parallel change in genotype and phenotype occurring along a tree branch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8" name="treewas_test2.png" descr="treewas_test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63273" y="2835206"/>
            <a:ext cx="15190788" cy="2471875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phenotype"/>
          <p:cNvSpPr txBox="1"/>
          <p:nvPr/>
        </p:nvSpPr>
        <p:spPr>
          <a:xfrm>
            <a:off x="873982" y="1629531"/>
            <a:ext cx="202806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phenotype</a:t>
            </a:r>
          </a:p>
        </p:txBody>
      </p:sp>
      <p:sp>
        <p:nvSpPr>
          <p:cNvPr id="160" name="genotype"/>
          <p:cNvSpPr txBox="1"/>
          <p:nvPr/>
        </p:nvSpPr>
        <p:spPr>
          <a:xfrm>
            <a:off x="6385782" y="1629531"/>
            <a:ext cx="180479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genotype</a:t>
            </a:r>
          </a:p>
        </p:txBody>
      </p:sp>
      <p:pic>
        <p:nvPicPr>
          <p:cNvPr id="161" name="score2_tree.png" descr="score2_tre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9646" y="2281237"/>
            <a:ext cx="9159479" cy="11434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core3_tree.png" descr="score3_tre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66309" y="1532036"/>
            <a:ext cx="9484808" cy="12298982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lide Number"/>
          <p:cNvSpPr txBox="1"/>
          <p:nvPr>
            <p:ph type="sldNum" sz="quarter" idx="2"/>
          </p:nvPr>
        </p:nvSpPr>
        <p:spPr>
          <a:xfrm>
            <a:off x="23266399" y="254000"/>
            <a:ext cx="553196" cy="635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7" name="subsequent score"/>
          <p:cNvSpPr txBox="1"/>
          <p:nvPr>
            <p:ph type="title"/>
          </p:nvPr>
        </p:nvSpPr>
        <p:spPr>
          <a:xfrm>
            <a:off x="580132" y="381000"/>
            <a:ext cx="13538201" cy="3810000"/>
          </a:xfrm>
          <a:prstGeom prst="rect">
            <a:avLst/>
          </a:prstGeom>
        </p:spPr>
        <p:txBody>
          <a:bodyPr/>
          <a:lstStyle>
            <a:lvl1pPr defTabSz="627379">
              <a:spcBef>
                <a:spcPts val="2900"/>
              </a:spcBef>
              <a:defRPr sz="12920"/>
            </a:lvl1pPr>
          </a:lstStyle>
          <a:p>
            <a:pPr/>
            <a:r>
              <a:t>subsequent score</a:t>
            </a:r>
          </a:p>
        </p:txBody>
      </p:sp>
      <p:sp>
        <p:nvSpPr>
          <p:cNvPr id="168" name="measures proportion of entire tree where genotype and phenotype coincide"/>
          <p:cNvSpPr txBox="1"/>
          <p:nvPr/>
        </p:nvSpPr>
        <p:spPr>
          <a:xfrm>
            <a:off x="-24408" y="4899421"/>
            <a:ext cx="14747280" cy="8614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>
              <a:spcBef>
                <a:spcPts val="3900"/>
              </a:spcBef>
              <a:defRPr sz="12000">
                <a:solidFill>
                  <a:srgbClr val="87BBC3"/>
                </a:solidFill>
              </a:defRPr>
            </a:pPr>
            <a:r>
              <a:t>measures </a:t>
            </a:r>
            <a:r>
              <a:rPr>
                <a:solidFill>
                  <a:srgbClr val="FFFFFF"/>
                </a:solidFill>
              </a:rPr>
              <a:t>proportion of entire tree</a:t>
            </a:r>
            <a:r>
              <a:t> where genotype and phenotype coincide</a:t>
            </a:r>
          </a:p>
        </p:txBody>
      </p:sp>
      <p:pic>
        <p:nvPicPr>
          <p:cNvPr id="169" name="treewas_test3.png" descr="treewas_test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" y="2825419"/>
            <a:ext cx="14696878" cy="1578866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phenotype"/>
          <p:cNvSpPr txBox="1"/>
          <p:nvPr/>
        </p:nvSpPr>
        <p:spPr>
          <a:xfrm>
            <a:off x="16060701" y="969131"/>
            <a:ext cx="202806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phenotype</a:t>
            </a:r>
          </a:p>
        </p:txBody>
      </p:sp>
      <p:sp>
        <p:nvSpPr>
          <p:cNvPr id="171" name="genotype"/>
          <p:cNvSpPr txBox="1"/>
          <p:nvPr/>
        </p:nvSpPr>
        <p:spPr>
          <a:xfrm>
            <a:off x="21572501" y="969131"/>
            <a:ext cx="180479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genotype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workflow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</a:t>
            </a:r>
          </a:p>
        </p:txBody>
      </p:sp>
      <p:sp>
        <p:nvSpPr>
          <p:cNvPr id="174" name="three scores are compared to null distribution determined from null loci and true phenotypes"/>
          <p:cNvSpPr txBox="1"/>
          <p:nvPr>
            <p:ph type="subTitle" idx="1"/>
          </p:nvPr>
        </p:nvSpPr>
        <p:spPr>
          <a:xfrm>
            <a:off x="9322792" y="3049785"/>
            <a:ext cx="14747280" cy="10362606"/>
          </a:xfrm>
          <a:prstGeom prst="rect">
            <a:avLst/>
          </a:prstGeom>
        </p:spPr>
        <p:txBody>
          <a:bodyPr/>
          <a:lstStyle/>
          <a:p>
            <a:pPr defTabSz="693419">
              <a:spcBef>
                <a:spcPts val="3200"/>
              </a:spcBef>
              <a:defRPr sz="10416"/>
            </a:pPr>
            <a:r>
              <a:t>three scores are compared to </a:t>
            </a:r>
            <a:r>
              <a:rPr>
                <a:solidFill>
                  <a:srgbClr val="FFFFFF"/>
                </a:solidFill>
              </a:rPr>
              <a:t>null distribution</a:t>
            </a:r>
            <a:r>
              <a:t> determined from null loci and true phenotypes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6" name="Oval Oval" descr="Oval Oval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6325" y="3374578"/>
            <a:ext cx="7496176" cy="6966844"/>
          </a:xfrm>
          <a:prstGeom prst="rect">
            <a:avLst/>
          </a:prstGeom>
        </p:spPr>
      </p:pic>
      <p:pic>
        <p:nvPicPr>
          <p:cNvPr id="178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9027553">
            <a:off x="-1081092" y="6340028"/>
            <a:ext cx="10725160" cy="6350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riangle"/>
          <p:cNvSpPr/>
          <p:nvPr/>
        </p:nvSpPr>
        <p:spPr>
          <a:xfrm>
            <a:off x="21913453" y="8613179"/>
            <a:ext cx="1880394" cy="1841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5" name="multiple testing"/>
          <p:cNvSpPr txBox="1"/>
          <p:nvPr>
            <p:ph type="title"/>
          </p:nvPr>
        </p:nvSpPr>
        <p:spPr>
          <a:xfrm>
            <a:off x="355600" y="279400"/>
            <a:ext cx="13538200" cy="3810000"/>
          </a:xfrm>
          <a:prstGeom prst="rect">
            <a:avLst/>
          </a:prstGeom>
        </p:spPr>
        <p:txBody>
          <a:bodyPr/>
          <a:lstStyle>
            <a:lvl1pPr defTabSz="709930">
              <a:spcBef>
                <a:spcPts val="3300"/>
              </a:spcBef>
              <a:defRPr sz="14620"/>
            </a:lvl1pPr>
          </a:lstStyle>
          <a:p>
            <a:pPr/>
            <a:r>
              <a:t>multiple testing</a:t>
            </a:r>
          </a:p>
        </p:txBody>
      </p:sp>
      <p:sp>
        <p:nvSpPr>
          <p:cNvPr id="186" name="correcting for multiple loci and three tests…"/>
          <p:cNvSpPr txBox="1"/>
          <p:nvPr/>
        </p:nvSpPr>
        <p:spPr>
          <a:xfrm>
            <a:off x="280392" y="3423046"/>
            <a:ext cx="14196616" cy="10243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759459">
              <a:spcBef>
                <a:spcPts val="3500"/>
              </a:spcBef>
              <a:defRPr sz="11040">
                <a:solidFill>
                  <a:srgbClr val="87BBC3"/>
                </a:solidFill>
              </a:defRPr>
            </a:pPr>
            <a:r>
              <a:t>correcting for multiple loci and three tests</a:t>
            </a:r>
          </a:p>
          <a:p>
            <a:pPr defTabSz="759459">
              <a:spcBef>
                <a:spcPts val="3500"/>
              </a:spcBef>
              <a:defRPr sz="11040">
                <a:solidFill>
                  <a:srgbClr val="87BBC3"/>
                </a:solidFill>
              </a:defRPr>
            </a:pPr>
            <a:r>
              <a:t>then a significance threshold is drawn</a:t>
            </a:r>
          </a:p>
        </p:txBody>
      </p:sp>
      <p:sp>
        <p:nvSpPr>
          <p:cNvPr id="187" name="Bell Curve"/>
          <p:cNvSpPr/>
          <p:nvPr/>
        </p:nvSpPr>
        <p:spPr>
          <a:xfrm>
            <a:off x="15600492" y="2363043"/>
            <a:ext cx="8292642" cy="82706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2165" y="20628"/>
                </a:lnTo>
                <a:lnTo>
                  <a:pt x="12165" y="19779"/>
                </a:lnTo>
                <a:lnTo>
                  <a:pt x="11626" y="19779"/>
                </a:lnTo>
                <a:lnTo>
                  <a:pt x="11626" y="20628"/>
                </a:lnTo>
                <a:lnTo>
                  <a:pt x="1163" y="20628"/>
                </a:lnTo>
                <a:cubicBezTo>
                  <a:pt x="1056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1876" y="5159"/>
                </a:moveTo>
                <a:cubicBezTo>
                  <a:pt x="10741" y="5159"/>
                  <a:pt x="10243" y="6260"/>
                  <a:pt x="10080" y="6621"/>
                </a:cubicBezTo>
                <a:cubicBezTo>
                  <a:pt x="9717" y="7423"/>
                  <a:pt x="9465" y="8488"/>
                  <a:pt x="9172" y="9720"/>
                </a:cubicBezTo>
                <a:cubicBezTo>
                  <a:pt x="8905" y="10847"/>
                  <a:pt x="8601" y="12125"/>
                  <a:pt x="8166" y="13338"/>
                </a:cubicBezTo>
                <a:cubicBezTo>
                  <a:pt x="7432" y="15385"/>
                  <a:pt x="6483" y="16961"/>
                  <a:pt x="5344" y="18024"/>
                </a:cubicBezTo>
                <a:cubicBezTo>
                  <a:pt x="4185" y="19106"/>
                  <a:pt x="2822" y="19654"/>
                  <a:pt x="1293" y="19654"/>
                </a:cubicBezTo>
                <a:lnTo>
                  <a:pt x="1293" y="20410"/>
                </a:lnTo>
                <a:cubicBezTo>
                  <a:pt x="4654" y="20410"/>
                  <a:pt x="7277" y="18053"/>
                  <a:pt x="8876" y="13593"/>
                </a:cubicBezTo>
                <a:cubicBezTo>
                  <a:pt x="9325" y="12340"/>
                  <a:pt x="9634" y="11040"/>
                  <a:pt x="9906" y="9894"/>
                </a:cubicBezTo>
                <a:cubicBezTo>
                  <a:pt x="10433" y="7671"/>
                  <a:pt x="10849" y="5916"/>
                  <a:pt x="11876" y="5916"/>
                </a:cubicBezTo>
                <a:cubicBezTo>
                  <a:pt x="12815" y="5916"/>
                  <a:pt x="13161" y="7265"/>
                  <a:pt x="13648" y="9467"/>
                </a:cubicBezTo>
                <a:cubicBezTo>
                  <a:pt x="13935" y="10763"/>
                  <a:pt x="14259" y="12232"/>
                  <a:pt x="14842" y="13651"/>
                </a:cubicBezTo>
                <a:cubicBezTo>
                  <a:pt x="16579" y="17884"/>
                  <a:pt x="19106" y="20410"/>
                  <a:pt x="21600" y="20410"/>
                </a:cubicBezTo>
                <a:lnTo>
                  <a:pt x="21600" y="19654"/>
                </a:lnTo>
                <a:cubicBezTo>
                  <a:pt x="20557" y="19654"/>
                  <a:pt x="19457" y="19095"/>
                  <a:pt x="18417" y="18035"/>
                </a:cubicBezTo>
                <a:cubicBezTo>
                  <a:pt x="17339" y="16937"/>
                  <a:pt x="16343" y="15322"/>
                  <a:pt x="15538" y="13362"/>
                </a:cubicBezTo>
                <a:cubicBezTo>
                  <a:pt x="14981" y="12004"/>
                  <a:pt x="14664" y="10569"/>
                  <a:pt x="14384" y="9303"/>
                </a:cubicBezTo>
                <a:cubicBezTo>
                  <a:pt x="14136" y="8183"/>
                  <a:pt x="13923" y="7216"/>
                  <a:pt x="13593" y="6489"/>
                </a:cubicBezTo>
                <a:cubicBezTo>
                  <a:pt x="13186" y="5595"/>
                  <a:pt x="12624" y="5159"/>
                  <a:pt x="11876" y="5159"/>
                </a:cubicBezTo>
                <a:close/>
                <a:moveTo>
                  <a:pt x="11626" y="6692"/>
                </a:moveTo>
                <a:lnTo>
                  <a:pt x="11626" y="7703"/>
                </a:lnTo>
                <a:lnTo>
                  <a:pt x="12165" y="7703"/>
                </a:lnTo>
                <a:lnTo>
                  <a:pt x="12165" y="6692"/>
                </a:lnTo>
                <a:lnTo>
                  <a:pt x="11626" y="6692"/>
                </a:lnTo>
                <a:close/>
                <a:moveTo>
                  <a:pt x="11596" y="8905"/>
                </a:moveTo>
                <a:lnTo>
                  <a:pt x="11596" y="9916"/>
                </a:lnTo>
                <a:lnTo>
                  <a:pt x="12135" y="9916"/>
                </a:lnTo>
                <a:lnTo>
                  <a:pt x="12135" y="8905"/>
                </a:lnTo>
                <a:lnTo>
                  <a:pt x="11596" y="8905"/>
                </a:lnTo>
                <a:close/>
                <a:moveTo>
                  <a:pt x="11626" y="11293"/>
                </a:moveTo>
                <a:lnTo>
                  <a:pt x="11626" y="12305"/>
                </a:lnTo>
                <a:lnTo>
                  <a:pt x="12165" y="12305"/>
                </a:lnTo>
                <a:lnTo>
                  <a:pt x="12165" y="11293"/>
                </a:lnTo>
                <a:lnTo>
                  <a:pt x="11626" y="11293"/>
                </a:lnTo>
                <a:close/>
                <a:moveTo>
                  <a:pt x="11596" y="13316"/>
                </a:moveTo>
                <a:lnTo>
                  <a:pt x="11596" y="14327"/>
                </a:lnTo>
                <a:lnTo>
                  <a:pt x="12135" y="14327"/>
                </a:lnTo>
                <a:lnTo>
                  <a:pt x="12135" y="13316"/>
                </a:lnTo>
                <a:lnTo>
                  <a:pt x="11596" y="13316"/>
                </a:lnTo>
                <a:close/>
                <a:moveTo>
                  <a:pt x="11626" y="15435"/>
                </a:moveTo>
                <a:lnTo>
                  <a:pt x="11626" y="16446"/>
                </a:lnTo>
                <a:lnTo>
                  <a:pt x="12165" y="16446"/>
                </a:lnTo>
                <a:lnTo>
                  <a:pt x="12165" y="15435"/>
                </a:lnTo>
                <a:lnTo>
                  <a:pt x="11626" y="15435"/>
                </a:lnTo>
                <a:close/>
                <a:moveTo>
                  <a:pt x="11596" y="17590"/>
                </a:moveTo>
                <a:lnTo>
                  <a:pt x="11596" y="18601"/>
                </a:lnTo>
                <a:lnTo>
                  <a:pt x="12135" y="18601"/>
                </a:lnTo>
                <a:lnTo>
                  <a:pt x="12135" y="17590"/>
                </a:lnTo>
                <a:lnTo>
                  <a:pt x="11596" y="1759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8" name="Line"/>
          <p:cNvSpPr/>
          <p:nvPr/>
        </p:nvSpPr>
        <p:spPr>
          <a:xfrm flipV="1">
            <a:off x="22047199" y="2780948"/>
            <a:ext cx="1" cy="7341304"/>
          </a:xfrm>
          <a:prstGeom prst="line">
            <a:avLst/>
          </a:prstGeom>
          <a:ln w="254000" cap="rnd">
            <a:solidFill>
              <a:schemeClr val="accent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9" name="Rectangle"/>
          <p:cNvSpPr/>
          <p:nvPr/>
        </p:nvSpPr>
        <p:spPr>
          <a:xfrm>
            <a:off x="19828619" y="4813300"/>
            <a:ext cx="553195" cy="5441851"/>
          </a:xfrm>
          <a:prstGeom prst="rect">
            <a:avLst/>
          </a:prstGeom>
          <a:solidFill>
            <a:srgbClr val="87BAC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4" name="my datasets?"/>
          <p:cNvSpPr txBox="1"/>
          <p:nvPr>
            <p:ph type="title"/>
          </p:nvPr>
        </p:nvSpPr>
        <p:spPr>
          <a:xfrm>
            <a:off x="355600" y="279400"/>
            <a:ext cx="13538200" cy="3810000"/>
          </a:xfrm>
          <a:prstGeom prst="rect">
            <a:avLst/>
          </a:prstGeom>
        </p:spPr>
        <p:txBody>
          <a:bodyPr/>
          <a:lstStyle/>
          <a:p>
            <a:pPr/>
            <a:r>
              <a:t>my datasets?</a:t>
            </a:r>
          </a:p>
        </p:txBody>
      </p:sp>
      <p:sp>
        <p:nvSpPr>
          <p:cNvPr id="195" name="Helicobacter pylori extremely recombinant…"/>
          <p:cNvSpPr txBox="1"/>
          <p:nvPr/>
        </p:nvSpPr>
        <p:spPr>
          <a:xfrm>
            <a:off x="77192" y="3606800"/>
            <a:ext cx="14747280" cy="1011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586104">
              <a:spcBef>
                <a:spcPts val="2700"/>
              </a:spcBef>
              <a:defRPr i="1" sz="8520">
                <a:solidFill>
                  <a:srgbClr val="87BBC3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Helicobacter pylori</a:t>
            </a:r>
            <a:br/>
            <a:r>
              <a:rPr i="0">
                <a:latin typeface="Avenir Next Medium"/>
                <a:ea typeface="Avenir Next Medium"/>
                <a:cs typeface="Avenir Next Medium"/>
                <a:sym typeface="Avenir Next Medium"/>
              </a:rPr>
              <a:t>extremely </a:t>
            </a:r>
            <a:r>
              <a:rPr i="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recombinant</a:t>
            </a:r>
          </a:p>
          <a:p>
            <a:pPr defTabSz="586104">
              <a:spcBef>
                <a:spcPts val="2700"/>
              </a:spcBef>
              <a:defRPr i="1" sz="8520">
                <a:solidFill>
                  <a:srgbClr val="87BBC3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Mycobacterium tuberculosis</a:t>
            </a:r>
            <a:br/>
            <a:r>
              <a:rPr i="0">
                <a:latin typeface="Avenir Next Medium"/>
                <a:ea typeface="Avenir Next Medium"/>
                <a:cs typeface="Avenir Next Medium"/>
                <a:sym typeface="Avenir Next Medium"/>
              </a:rPr>
              <a:t>extremely </a:t>
            </a:r>
            <a:r>
              <a:rPr i="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clonal</a:t>
            </a:r>
            <a:endParaRPr i="0">
              <a:solidFill>
                <a:srgbClr val="FFFFFF"/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defTabSz="586104">
              <a:spcBef>
                <a:spcPts val="2700"/>
              </a:spcBef>
              <a:defRPr i="1" sz="8520">
                <a:solidFill>
                  <a:srgbClr val="87BBC3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i="0">
                <a:latin typeface="Avenir Next Medium"/>
                <a:ea typeface="Avenir Next Medium"/>
                <a:cs typeface="Avenir Next Medium"/>
                <a:sym typeface="Avenir Next Medium"/>
              </a:rPr>
              <a:t>genomic datasets were taken from previous GWAS studies</a:t>
            </a:r>
          </a:p>
        </p:txBody>
      </p:sp>
      <p:pic>
        <p:nvPicPr>
          <p:cNvPr id="196" name="hb_talarico_plosone-page-properties-image.png" descr="hb_talarico_plosone-page-properties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08250" y="226288"/>
            <a:ext cx="5321300" cy="6777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PTSD_INFOGRAPHIC-WIDE2-1234x571.png" descr="PTSD_INFOGRAPHIC-WIDE2-1234x57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98156" y="7661361"/>
            <a:ext cx="12946719" cy="59907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0" name="my datasets?"/>
          <p:cNvSpPr txBox="1"/>
          <p:nvPr>
            <p:ph type="title"/>
          </p:nvPr>
        </p:nvSpPr>
        <p:spPr>
          <a:xfrm>
            <a:off x="355600" y="279400"/>
            <a:ext cx="13538200" cy="3810000"/>
          </a:xfrm>
          <a:prstGeom prst="rect">
            <a:avLst/>
          </a:prstGeom>
        </p:spPr>
        <p:txBody>
          <a:bodyPr/>
          <a:lstStyle/>
          <a:p>
            <a:pPr/>
            <a:r>
              <a:t>my datasets?</a:t>
            </a:r>
          </a:p>
        </p:txBody>
      </p:sp>
      <p:sp>
        <p:nvSpPr>
          <p:cNvPr id="201" name="Helicobacter pylori extremely recombinant…"/>
          <p:cNvSpPr txBox="1"/>
          <p:nvPr/>
        </p:nvSpPr>
        <p:spPr>
          <a:xfrm>
            <a:off x="77192" y="3606800"/>
            <a:ext cx="14747280" cy="1011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586104">
              <a:spcBef>
                <a:spcPts val="2700"/>
              </a:spcBef>
              <a:defRPr i="1" sz="8520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Helicobacter pylori</a:t>
            </a:r>
            <a:br/>
            <a:r>
              <a:rPr i="0">
                <a:latin typeface="Avenir Next Medium"/>
                <a:ea typeface="Avenir Next Medium"/>
                <a:cs typeface="Avenir Next Medium"/>
                <a:sym typeface="Avenir Next Medium"/>
              </a:rPr>
              <a:t>extremely recombinant</a:t>
            </a:r>
          </a:p>
          <a:p>
            <a:pPr defTabSz="586104">
              <a:spcBef>
                <a:spcPts val="2700"/>
              </a:spcBef>
              <a:defRPr i="1" sz="8520">
                <a:solidFill>
                  <a:srgbClr val="87BBC3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Mycobacterium tuberculosis</a:t>
            </a:r>
            <a:br/>
            <a:r>
              <a:rPr i="0">
                <a:latin typeface="Avenir Next Medium"/>
                <a:ea typeface="Avenir Next Medium"/>
                <a:cs typeface="Avenir Next Medium"/>
                <a:sym typeface="Avenir Next Medium"/>
              </a:rPr>
              <a:t>extremely </a:t>
            </a:r>
            <a:r>
              <a:rPr i="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clonal</a:t>
            </a:r>
            <a:endParaRPr i="0">
              <a:solidFill>
                <a:srgbClr val="FFFFFF"/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defTabSz="586104">
              <a:spcBef>
                <a:spcPts val="2700"/>
              </a:spcBef>
              <a:defRPr i="1" sz="8520">
                <a:solidFill>
                  <a:srgbClr val="87BBC3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i="0">
                <a:latin typeface="Avenir Next Medium"/>
                <a:ea typeface="Avenir Next Medium"/>
                <a:cs typeface="Avenir Next Medium"/>
                <a:sym typeface="Avenir Next Medium"/>
              </a:rPr>
              <a:t>genomic datasets were taken from previous GWAS studies</a:t>
            </a:r>
          </a:p>
        </p:txBody>
      </p:sp>
      <p:pic>
        <p:nvPicPr>
          <p:cNvPr id="202" name="hb_talarico_plosone-page-properties-image.png" descr="hb_talarico_plosone-page-properties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08250" y="226288"/>
            <a:ext cx="5321300" cy="6777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TSD_INFOGRAPHIC-WIDE2-1234x571.png" descr="PTSD_INFOGRAPHIC-WIDE2-1234x57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298156" y="7661361"/>
            <a:ext cx="12946719" cy="5990743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No Entry Sign"/>
          <p:cNvSpPr/>
          <p:nvPr/>
        </p:nvSpPr>
        <p:spPr>
          <a:xfrm>
            <a:off x="15375483" y="228600"/>
            <a:ext cx="6206034" cy="620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408" y="0"/>
                </a:moveTo>
                <a:cubicBezTo>
                  <a:pt x="1080" y="0"/>
                  <a:pt x="0" y="1080"/>
                  <a:pt x="0" y="2408"/>
                </a:cubicBezTo>
                <a:lnTo>
                  <a:pt x="0" y="19192"/>
                </a:lnTo>
                <a:cubicBezTo>
                  <a:pt x="0" y="20520"/>
                  <a:pt x="1080" y="21600"/>
                  <a:pt x="2408" y="21600"/>
                </a:cubicBezTo>
                <a:lnTo>
                  <a:pt x="19192" y="21600"/>
                </a:lnTo>
                <a:cubicBezTo>
                  <a:pt x="20520" y="21600"/>
                  <a:pt x="21600" y="20520"/>
                  <a:pt x="21600" y="19192"/>
                </a:cubicBezTo>
                <a:lnTo>
                  <a:pt x="21600" y="2408"/>
                </a:lnTo>
                <a:cubicBezTo>
                  <a:pt x="21600" y="1080"/>
                  <a:pt x="20520" y="0"/>
                  <a:pt x="19192" y="0"/>
                </a:cubicBezTo>
                <a:lnTo>
                  <a:pt x="2408" y="0"/>
                </a:lnTo>
                <a:close/>
                <a:moveTo>
                  <a:pt x="2408" y="913"/>
                </a:moveTo>
                <a:lnTo>
                  <a:pt x="19192" y="913"/>
                </a:lnTo>
                <a:cubicBezTo>
                  <a:pt x="20018" y="913"/>
                  <a:pt x="20687" y="1582"/>
                  <a:pt x="20687" y="2408"/>
                </a:cubicBezTo>
                <a:lnTo>
                  <a:pt x="20687" y="19192"/>
                </a:lnTo>
                <a:cubicBezTo>
                  <a:pt x="20687" y="20018"/>
                  <a:pt x="20018" y="20687"/>
                  <a:pt x="19192" y="20687"/>
                </a:cubicBezTo>
                <a:lnTo>
                  <a:pt x="2408" y="20687"/>
                </a:lnTo>
                <a:cubicBezTo>
                  <a:pt x="1582" y="20687"/>
                  <a:pt x="913" y="20018"/>
                  <a:pt x="913" y="19192"/>
                </a:cubicBezTo>
                <a:lnTo>
                  <a:pt x="913" y="2408"/>
                </a:lnTo>
                <a:cubicBezTo>
                  <a:pt x="913" y="1582"/>
                  <a:pt x="1582" y="913"/>
                  <a:pt x="2408" y="913"/>
                </a:cubicBezTo>
                <a:close/>
                <a:moveTo>
                  <a:pt x="10800" y="1971"/>
                </a:moveTo>
                <a:cubicBezTo>
                  <a:pt x="5924" y="1971"/>
                  <a:pt x="1971" y="5924"/>
                  <a:pt x="1971" y="10800"/>
                </a:cubicBezTo>
                <a:cubicBezTo>
                  <a:pt x="1971" y="15676"/>
                  <a:pt x="5924" y="19629"/>
                  <a:pt x="10800" y="19629"/>
                </a:cubicBezTo>
                <a:cubicBezTo>
                  <a:pt x="15676" y="19629"/>
                  <a:pt x="19629" y="15676"/>
                  <a:pt x="19629" y="10800"/>
                </a:cubicBezTo>
                <a:cubicBezTo>
                  <a:pt x="19629" y="5924"/>
                  <a:pt x="15676" y="1971"/>
                  <a:pt x="10800" y="1971"/>
                </a:cubicBezTo>
                <a:close/>
                <a:moveTo>
                  <a:pt x="4379" y="9477"/>
                </a:moveTo>
                <a:lnTo>
                  <a:pt x="17221" y="9477"/>
                </a:lnTo>
                <a:lnTo>
                  <a:pt x="17221" y="12123"/>
                </a:lnTo>
                <a:lnTo>
                  <a:pt x="4379" y="12123"/>
                </a:lnTo>
                <a:lnTo>
                  <a:pt x="4379" y="9477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dataset siz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 size</a:t>
            </a:r>
          </a:p>
        </p:txBody>
      </p:sp>
      <p:sp>
        <p:nvSpPr>
          <p:cNvPr id="209" name="entire H. pylori dataset from Berthenet et al. (2018) used -170 genomes…"/>
          <p:cNvSpPr txBox="1"/>
          <p:nvPr>
            <p:ph type="subTitle" idx="1"/>
          </p:nvPr>
        </p:nvSpPr>
        <p:spPr>
          <a:xfrm>
            <a:off x="9424392" y="3251795"/>
            <a:ext cx="14593094" cy="10503496"/>
          </a:xfrm>
          <a:prstGeom prst="rect">
            <a:avLst/>
          </a:prstGeom>
        </p:spPr>
        <p:txBody>
          <a:bodyPr/>
          <a:lstStyle/>
          <a:p>
            <a:pPr defTabSz="569594">
              <a:spcBef>
                <a:spcPts val="2600"/>
              </a:spcBef>
              <a:defRPr sz="8280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</a:defRPr>
            </a:pPr>
            <a:r>
              <a:t>entire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H. pylori</a:t>
            </a:r>
            <a:r>
              <a:t> dataset from Berthenet et al. (2018) used</a:t>
            </a:r>
            <a:br/>
            <a:r>
              <a:t>-170 genomes</a:t>
            </a:r>
          </a:p>
          <a:p>
            <a:pPr defTabSz="569594">
              <a:spcBef>
                <a:spcPts val="2600"/>
              </a:spcBef>
              <a:defRPr sz="8280"/>
            </a:pPr>
            <a:r>
              <a:t>subset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M. tuberculosis</a:t>
            </a:r>
            <a:r>
              <a:t> dataset from Farhat et al. (2019) used</a:t>
            </a:r>
            <a:br/>
            <a:r>
              <a:t>-</a:t>
            </a:r>
            <a:r>
              <a:rPr>
                <a:solidFill>
                  <a:srgbClr val="FFFFFF"/>
                </a:solidFill>
              </a:rPr>
              <a:t>183</a:t>
            </a:r>
            <a:r>
              <a:t> genomes</a:t>
            </a:r>
          </a:p>
        </p:txBody>
      </p:sp>
      <p:sp>
        <p:nvSpPr>
          <p:cNvPr id="2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1" name="Oval Oval" descr="Oval Oval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8575" y="3596828"/>
            <a:ext cx="7051676" cy="652234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7" name="phenotypic data"/>
          <p:cNvSpPr txBox="1"/>
          <p:nvPr>
            <p:ph type="title"/>
          </p:nvPr>
        </p:nvSpPr>
        <p:spPr>
          <a:xfrm>
            <a:off x="355600" y="279400"/>
            <a:ext cx="13538200" cy="3810000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14109"/>
            </a:lvl1pPr>
          </a:lstStyle>
          <a:p>
            <a:pPr/>
            <a:r>
              <a:t>phenotypic data</a:t>
            </a:r>
          </a:p>
        </p:txBody>
      </p:sp>
      <p:sp>
        <p:nvSpPr>
          <p:cNvPr id="218" name="metadata for M. tuberculosis is antimicrobial resistance or susceptibility (binary) for various drugs:…"/>
          <p:cNvSpPr txBox="1"/>
          <p:nvPr/>
        </p:nvSpPr>
        <p:spPr>
          <a:xfrm>
            <a:off x="127992" y="3505200"/>
            <a:ext cx="14747280" cy="1011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544830">
              <a:spcBef>
                <a:spcPts val="2500"/>
              </a:spcBef>
              <a:defRPr sz="7920">
                <a:solidFill>
                  <a:srgbClr val="87BBC3"/>
                </a:solidFill>
              </a:defRPr>
            </a:pPr>
            <a:r>
              <a:t>metadata for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M. tuberculosis</a:t>
            </a:r>
            <a:r>
              <a:t> is </a:t>
            </a:r>
            <a:r>
              <a:rPr>
                <a:solidFill>
                  <a:srgbClr val="FFFFFF"/>
                </a:solidFill>
              </a:rPr>
              <a:t>antimicrobial resistance</a:t>
            </a:r>
            <a:r>
              <a:t> or susceptibility (binary) for various drugs:</a:t>
            </a:r>
          </a:p>
          <a:p>
            <a:pPr defTabSz="544830">
              <a:spcBef>
                <a:spcPts val="2500"/>
              </a:spcBef>
              <a:defRPr sz="7920">
                <a:solidFill>
                  <a:srgbClr val="87BBC3"/>
                </a:solidFill>
              </a:defRPr>
            </a:pPr>
            <a:r>
              <a:t>-isoniazid, rifampin, pyrazinamide, ethambutol, streptomycin, kanamycin, etc.</a:t>
            </a:r>
          </a:p>
        </p:txBody>
      </p:sp>
      <p:sp>
        <p:nvSpPr>
          <p:cNvPr id="219" name="Pill"/>
          <p:cNvSpPr/>
          <p:nvPr/>
        </p:nvSpPr>
        <p:spPr>
          <a:xfrm rot="20378820">
            <a:off x="17987297" y="9977897"/>
            <a:ext cx="5907733" cy="2644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835" y="0"/>
                </a:moveTo>
                <a:cubicBezTo>
                  <a:pt x="2169" y="0"/>
                  <a:pt x="0" y="4847"/>
                  <a:pt x="0" y="10802"/>
                </a:cubicBezTo>
                <a:cubicBezTo>
                  <a:pt x="0" y="16757"/>
                  <a:pt x="2169" y="21600"/>
                  <a:pt x="4835" y="21600"/>
                </a:cubicBezTo>
                <a:lnTo>
                  <a:pt x="16767" y="21600"/>
                </a:lnTo>
                <a:cubicBezTo>
                  <a:pt x="19432" y="21600"/>
                  <a:pt x="21600" y="16757"/>
                  <a:pt x="21600" y="10802"/>
                </a:cubicBezTo>
                <a:cubicBezTo>
                  <a:pt x="21600" y="4847"/>
                  <a:pt x="19432" y="0"/>
                  <a:pt x="16767" y="0"/>
                </a:cubicBezTo>
                <a:lnTo>
                  <a:pt x="4835" y="0"/>
                </a:lnTo>
                <a:close/>
                <a:moveTo>
                  <a:pt x="10676" y="2635"/>
                </a:moveTo>
                <a:lnTo>
                  <a:pt x="16767" y="2635"/>
                </a:lnTo>
                <a:cubicBezTo>
                  <a:pt x="18782" y="2635"/>
                  <a:pt x="20422" y="6299"/>
                  <a:pt x="20422" y="10802"/>
                </a:cubicBezTo>
                <a:cubicBezTo>
                  <a:pt x="20422" y="15305"/>
                  <a:pt x="18782" y="18965"/>
                  <a:pt x="16767" y="18965"/>
                </a:cubicBezTo>
                <a:lnTo>
                  <a:pt x="10676" y="18965"/>
                </a:lnTo>
                <a:lnTo>
                  <a:pt x="10676" y="263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0" name="Lungs"/>
          <p:cNvSpPr/>
          <p:nvPr/>
        </p:nvSpPr>
        <p:spPr>
          <a:xfrm>
            <a:off x="15356701" y="36043"/>
            <a:ext cx="5668162" cy="5484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0" fill="norm" stroke="1" extrusionOk="0">
                <a:moveTo>
                  <a:pt x="10776" y="0"/>
                </a:moveTo>
                <a:cubicBezTo>
                  <a:pt x="10331" y="2"/>
                  <a:pt x="9887" y="171"/>
                  <a:pt x="9887" y="500"/>
                </a:cubicBezTo>
                <a:lnTo>
                  <a:pt x="9887" y="4637"/>
                </a:lnTo>
                <a:cubicBezTo>
                  <a:pt x="9887" y="5159"/>
                  <a:pt x="9693" y="5633"/>
                  <a:pt x="9374" y="5990"/>
                </a:cubicBezTo>
                <a:cubicBezTo>
                  <a:pt x="9375" y="5536"/>
                  <a:pt x="9375" y="5157"/>
                  <a:pt x="9376" y="4882"/>
                </a:cubicBezTo>
                <a:cubicBezTo>
                  <a:pt x="9387" y="1538"/>
                  <a:pt x="7191" y="1111"/>
                  <a:pt x="4851" y="3667"/>
                </a:cubicBezTo>
                <a:cubicBezTo>
                  <a:pt x="679" y="8223"/>
                  <a:pt x="0" y="13172"/>
                  <a:pt x="0" y="19754"/>
                </a:cubicBezTo>
                <a:cubicBezTo>
                  <a:pt x="0" y="20743"/>
                  <a:pt x="613" y="21598"/>
                  <a:pt x="1570" y="21515"/>
                </a:cubicBezTo>
                <a:cubicBezTo>
                  <a:pt x="4705" y="21242"/>
                  <a:pt x="9376" y="19727"/>
                  <a:pt x="9376" y="16181"/>
                </a:cubicBezTo>
                <a:cubicBezTo>
                  <a:pt x="9376" y="14941"/>
                  <a:pt x="9373" y="11130"/>
                  <a:pt x="9373" y="8174"/>
                </a:cubicBezTo>
                <a:cubicBezTo>
                  <a:pt x="9918" y="7939"/>
                  <a:pt x="10398" y="7575"/>
                  <a:pt x="10776" y="7118"/>
                </a:cubicBezTo>
                <a:cubicBezTo>
                  <a:pt x="11164" y="7589"/>
                  <a:pt x="11660" y="7960"/>
                  <a:pt x="12226" y="8193"/>
                </a:cubicBezTo>
                <a:cubicBezTo>
                  <a:pt x="12226" y="11147"/>
                  <a:pt x="12224" y="14944"/>
                  <a:pt x="12224" y="16181"/>
                </a:cubicBezTo>
                <a:cubicBezTo>
                  <a:pt x="12224" y="19727"/>
                  <a:pt x="16894" y="21242"/>
                  <a:pt x="20029" y="21515"/>
                </a:cubicBezTo>
                <a:cubicBezTo>
                  <a:pt x="20985" y="21598"/>
                  <a:pt x="21600" y="20743"/>
                  <a:pt x="21600" y="19754"/>
                </a:cubicBezTo>
                <a:cubicBezTo>
                  <a:pt x="21600" y="13172"/>
                  <a:pt x="20921" y="8223"/>
                  <a:pt x="16749" y="3667"/>
                </a:cubicBezTo>
                <a:cubicBezTo>
                  <a:pt x="14409" y="1111"/>
                  <a:pt x="12213" y="1538"/>
                  <a:pt x="12224" y="4882"/>
                </a:cubicBezTo>
                <a:cubicBezTo>
                  <a:pt x="12225" y="5167"/>
                  <a:pt x="12225" y="5566"/>
                  <a:pt x="12226" y="6044"/>
                </a:cubicBezTo>
                <a:cubicBezTo>
                  <a:pt x="11878" y="5682"/>
                  <a:pt x="11662" y="5185"/>
                  <a:pt x="11662" y="4637"/>
                </a:cubicBezTo>
                <a:lnTo>
                  <a:pt x="11662" y="500"/>
                </a:lnTo>
                <a:cubicBezTo>
                  <a:pt x="11662" y="163"/>
                  <a:pt x="11220" y="-2"/>
                  <a:pt x="1077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WA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GWAS</a:t>
            </a:r>
          </a:p>
        </p:txBody>
      </p:sp>
      <p:sp>
        <p:nvSpPr>
          <p:cNvPr id="41" name="Genome-Wide Association Studies…"/>
          <p:cNvSpPr txBox="1"/>
          <p:nvPr>
            <p:ph type="subTitle" idx="1"/>
          </p:nvPr>
        </p:nvSpPr>
        <p:spPr>
          <a:xfrm>
            <a:off x="9298235" y="2624931"/>
            <a:ext cx="14629409" cy="9829999"/>
          </a:xfrm>
          <a:prstGeom prst="rect">
            <a:avLst/>
          </a:prstGeom>
        </p:spPr>
        <p:txBody>
          <a:bodyPr/>
          <a:lstStyle/>
          <a:p>
            <a:pPr>
              <a:defRPr sz="7100"/>
            </a:pPr>
            <a:r>
              <a:rPr b="1">
                <a:solidFill>
                  <a:srgbClr val="BDC3BF"/>
                </a:solidFill>
                <a:latin typeface="Avenir Next"/>
                <a:ea typeface="Avenir Next"/>
                <a:cs typeface="Avenir Next"/>
                <a:sym typeface="Avenir Next"/>
              </a:rPr>
              <a:t>G</a:t>
            </a:r>
            <a:r>
              <a:t>enome-</a:t>
            </a:r>
            <a:r>
              <a:rPr b="1">
                <a:solidFill>
                  <a:srgbClr val="BDC3BF"/>
                </a:solidFill>
                <a:latin typeface="Avenir Next"/>
                <a:ea typeface="Avenir Next"/>
                <a:cs typeface="Avenir Next"/>
                <a:sym typeface="Avenir Next"/>
              </a:rPr>
              <a:t>W</a:t>
            </a:r>
            <a:r>
              <a:t>ide </a:t>
            </a:r>
            <a:r>
              <a:rPr b="1">
                <a:solidFill>
                  <a:srgbClr val="BDC3BF"/>
                </a:solidFill>
                <a:latin typeface="Avenir Next"/>
                <a:ea typeface="Avenir Next"/>
                <a:cs typeface="Avenir Next"/>
                <a:sym typeface="Avenir Next"/>
              </a:rPr>
              <a:t>A</a:t>
            </a:r>
            <a:r>
              <a:t>ssociation </a:t>
            </a:r>
            <a:r>
              <a:rPr b="1">
                <a:solidFill>
                  <a:srgbClr val="BDC3BF"/>
                </a:solidFill>
                <a:latin typeface="Avenir Next"/>
                <a:ea typeface="Avenir Next"/>
                <a:cs typeface="Avenir Next"/>
                <a:sym typeface="Avenir Next"/>
              </a:rPr>
              <a:t>S</a:t>
            </a:r>
            <a:r>
              <a:t>tudies</a:t>
            </a:r>
          </a:p>
          <a:p>
            <a:pPr>
              <a:defRPr sz="7100"/>
            </a:pPr>
            <a:r>
              <a:t>attempts to identify genotype/phenotype associations</a:t>
            </a:r>
          </a:p>
          <a:p>
            <a:pPr>
              <a:defRPr sz="7100"/>
            </a:pPr>
            <a:r>
              <a:t>statistical in nature: optimization through maximizing precision and power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xfrm>
            <a:off x="23282647" y="609600"/>
            <a:ext cx="333748" cy="635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" name="DNA"/>
          <p:cNvSpPr/>
          <p:nvPr/>
        </p:nvSpPr>
        <p:spPr>
          <a:xfrm>
            <a:off x="610005" y="733741"/>
            <a:ext cx="557990" cy="1529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4" name="DNA"/>
          <p:cNvSpPr/>
          <p:nvPr/>
        </p:nvSpPr>
        <p:spPr>
          <a:xfrm>
            <a:off x="1778405" y="733741"/>
            <a:ext cx="557990" cy="1529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5" name="DNA"/>
          <p:cNvSpPr/>
          <p:nvPr/>
        </p:nvSpPr>
        <p:spPr>
          <a:xfrm>
            <a:off x="2946805" y="733741"/>
            <a:ext cx="557990" cy="1529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6" name="DNA"/>
          <p:cNvSpPr/>
          <p:nvPr/>
        </p:nvSpPr>
        <p:spPr>
          <a:xfrm>
            <a:off x="4115205" y="733741"/>
            <a:ext cx="557990" cy="1529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rgbClr val="DA412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7" name="DNA"/>
          <p:cNvSpPr/>
          <p:nvPr/>
        </p:nvSpPr>
        <p:spPr>
          <a:xfrm>
            <a:off x="5283605" y="733741"/>
            <a:ext cx="557990" cy="1529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8" name="DNA"/>
          <p:cNvSpPr/>
          <p:nvPr/>
        </p:nvSpPr>
        <p:spPr>
          <a:xfrm>
            <a:off x="6452005" y="733741"/>
            <a:ext cx="557990" cy="1529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9" name="DNA"/>
          <p:cNvSpPr/>
          <p:nvPr/>
        </p:nvSpPr>
        <p:spPr>
          <a:xfrm>
            <a:off x="7620405" y="733741"/>
            <a:ext cx="557989" cy="1529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solidFill>
            <a:srgbClr val="DA412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0" name="Bacteria"/>
          <p:cNvSpPr/>
          <p:nvPr/>
        </p:nvSpPr>
        <p:spPr>
          <a:xfrm>
            <a:off x="536418" y="4213259"/>
            <a:ext cx="705164" cy="1530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fill="norm" stroke="1" extrusionOk="0">
                <a:moveTo>
                  <a:pt x="8276" y="0"/>
                </a:moveTo>
                <a:cubicBezTo>
                  <a:pt x="8218" y="0"/>
                  <a:pt x="8160" y="11"/>
                  <a:pt x="8101" y="27"/>
                </a:cubicBezTo>
                <a:cubicBezTo>
                  <a:pt x="8055" y="43"/>
                  <a:pt x="8018" y="69"/>
                  <a:pt x="8007" y="91"/>
                </a:cubicBezTo>
                <a:cubicBezTo>
                  <a:pt x="8007" y="112"/>
                  <a:pt x="8019" y="134"/>
                  <a:pt x="8054" y="150"/>
                </a:cubicBezTo>
                <a:cubicBezTo>
                  <a:pt x="8287" y="274"/>
                  <a:pt x="8427" y="398"/>
                  <a:pt x="8462" y="522"/>
                </a:cubicBezTo>
                <a:cubicBezTo>
                  <a:pt x="8485" y="581"/>
                  <a:pt x="8486" y="646"/>
                  <a:pt x="8451" y="711"/>
                </a:cubicBezTo>
                <a:cubicBezTo>
                  <a:pt x="8440" y="754"/>
                  <a:pt x="8405" y="802"/>
                  <a:pt x="8382" y="845"/>
                </a:cubicBezTo>
                <a:cubicBezTo>
                  <a:pt x="8370" y="867"/>
                  <a:pt x="8357" y="894"/>
                  <a:pt x="8346" y="921"/>
                </a:cubicBezTo>
                <a:cubicBezTo>
                  <a:pt x="8311" y="996"/>
                  <a:pt x="8265" y="1083"/>
                  <a:pt x="8265" y="1180"/>
                </a:cubicBezTo>
                <a:cubicBezTo>
                  <a:pt x="8265" y="1272"/>
                  <a:pt x="8301" y="1373"/>
                  <a:pt x="8371" y="1470"/>
                </a:cubicBezTo>
                <a:cubicBezTo>
                  <a:pt x="8383" y="1486"/>
                  <a:pt x="8392" y="1503"/>
                  <a:pt x="8404" y="1514"/>
                </a:cubicBezTo>
                <a:cubicBezTo>
                  <a:pt x="8474" y="1605"/>
                  <a:pt x="8380" y="1708"/>
                  <a:pt x="8182" y="1751"/>
                </a:cubicBezTo>
                <a:cubicBezTo>
                  <a:pt x="8077" y="1773"/>
                  <a:pt x="7973" y="1800"/>
                  <a:pt x="7868" y="1827"/>
                </a:cubicBezTo>
                <a:cubicBezTo>
                  <a:pt x="7810" y="1843"/>
                  <a:pt x="7741" y="1847"/>
                  <a:pt x="7682" y="1847"/>
                </a:cubicBezTo>
                <a:cubicBezTo>
                  <a:pt x="7507" y="1847"/>
                  <a:pt x="7354" y="1800"/>
                  <a:pt x="7296" y="1719"/>
                </a:cubicBezTo>
                <a:cubicBezTo>
                  <a:pt x="7226" y="1627"/>
                  <a:pt x="7121" y="1547"/>
                  <a:pt x="7004" y="1477"/>
                </a:cubicBezTo>
                <a:cubicBezTo>
                  <a:pt x="6771" y="1347"/>
                  <a:pt x="6467" y="1260"/>
                  <a:pt x="6024" y="1195"/>
                </a:cubicBezTo>
                <a:cubicBezTo>
                  <a:pt x="6001" y="1195"/>
                  <a:pt x="5989" y="1190"/>
                  <a:pt x="5966" y="1190"/>
                </a:cubicBezTo>
                <a:cubicBezTo>
                  <a:pt x="5872" y="1190"/>
                  <a:pt x="5779" y="1217"/>
                  <a:pt x="5732" y="1254"/>
                </a:cubicBezTo>
                <a:cubicBezTo>
                  <a:pt x="5697" y="1281"/>
                  <a:pt x="5687" y="1309"/>
                  <a:pt x="5710" y="1330"/>
                </a:cubicBezTo>
                <a:cubicBezTo>
                  <a:pt x="5722" y="1352"/>
                  <a:pt x="5759" y="1368"/>
                  <a:pt x="5805" y="1379"/>
                </a:cubicBezTo>
                <a:cubicBezTo>
                  <a:pt x="6120" y="1454"/>
                  <a:pt x="6350" y="1541"/>
                  <a:pt x="6490" y="1648"/>
                </a:cubicBezTo>
                <a:cubicBezTo>
                  <a:pt x="6560" y="1702"/>
                  <a:pt x="6609" y="1757"/>
                  <a:pt x="6644" y="1827"/>
                </a:cubicBezTo>
                <a:cubicBezTo>
                  <a:pt x="6678" y="1891"/>
                  <a:pt x="6713" y="1960"/>
                  <a:pt x="6713" y="2036"/>
                </a:cubicBezTo>
                <a:lnTo>
                  <a:pt x="6713" y="2052"/>
                </a:lnTo>
                <a:cubicBezTo>
                  <a:pt x="6713" y="2101"/>
                  <a:pt x="6725" y="2134"/>
                  <a:pt x="6702" y="2177"/>
                </a:cubicBezTo>
                <a:cubicBezTo>
                  <a:pt x="6678" y="2209"/>
                  <a:pt x="6633" y="2246"/>
                  <a:pt x="6574" y="2273"/>
                </a:cubicBezTo>
                <a:cubicBezTo>
                  <a:pt x="6341" y="2381"/>
                  <a:pt x="6131" y="2494"/>
                  <a:pt x="5933" y="2618"/>
                </a:cubicBezTo>
                <a:cubicBezTo>
                  <a:pt x="5874" y="2656"/>
                  <a:pt x="5782" y="2677"/>
                  <a:pt x="5689" y="2677"/>
                </a:cubicBezTo>
                <a:cubicBezTo>
                  <a:pt x="5642" y="2677"/>
                  <a:pt x="5582" y="2673"/>
                  <a:pt x="5536" y="2662"/>
                </a:cubicBezTo>
                <a:cubicBezTo>
                  <a:pt x="5466" y="2646"/>
                  <a:pt x="5441" y="2635"/>
                  <a:pt x="5441" y="2635"/>
                </a:cubicBezTo>
                <a:cubicBezTo>
                  <a:pt x="5359" y="2597"/>
                  <a:pt x="5269" y="2548"/>
                  <a:pt x="5164" y="2478"/>
                </a:cubicBezTo>
                <a:lnTo>
                  <a:pt x="5105" y="2440"/>
                </a:lnTo>
                <a:cubicBezTo>
                  <a:pt x="5024" y="2386"/>
                  <a:pt x="4930" y="2327"/>
                  <a:pt x="4825" y="2273"/>
                </a:cubicBezTo>
                <a:cubicBezTo>
                  <a:pt x="4685" y="2198"/>
                  <a:pt x="4522" y="2139"/>
                  <a:pt x="4358" y="2096"/>
                </a:cubicBezTo>
                <a:cubicBezTo>
                  <a:pt x="4195" y="2053"/>
                  <a:pt x="4006" y="2025"/>
                  <a:pt x="3808" y="2009"/>
                </a:cubicBezTo>
                <a:cubicBezTo>
                  <a:pt x="3680" y="1998"/>
                  <a:pt x="3540" y="1993"/>
                  <a:pt x="3400" y="1993"/>
                </a:cubicBezTo>
                <a:cubicBezTo>
                  <a:pt x="3342" y="1993"/>
                  <a:pt x="3298" y="1993"/>
                  <a:pt x="3239" y="1993"/>
                </a:cubicBezTo>
                <a:cubicBezTo>
                  <a:pt x="3135" y="1993"/>
                  <a:pt x="3029" y="2042"/>
                  <a:pt x="3017" y="2096"/>
                </a:cubicBezTo>
                <a:cubicBezTo>
                  <a:pt x="3005" y="2123"/>
                  <a:pt x="3015" y="2149"/>
                  <a:pt x="3050" y="2170"/>
                </a:cubicBezTo>
                <a:cubicBezTo>
                  <a:pt x="3073" y="2186"/>
                  <a:pt x="3120" y="2199"/>
                  <a:pt x="3167" y="2204"/>
                </a:cubicBezTo>
                <a:cubicBezTo>
                  <a:pt x="3516" y="2225"/>
                  <a:pt x="3809" y="2274"/>
                  <a:pt x="4019" y="2344"/>
                </a:cubicBezTo>
                <a:cubicBezTo>
                  <a:pt x="4124" y="2381"/>
                  <a:pt x="4218" y="2424"/>
                  <a:pt x="4300" y="2483"/>
                </a:cubicBezTo>
                <a:cubicBezTo>
                  <a:pt x="4358" y="2527"/>
                  <a:pt x="4416" y="2575"/>
                  <a:pt x="4486" y="2623"/>
                </a:cubicBezTo>
                <a:lnTo>
                  <a:pt x="4544" y="2667"/>
                </a:lnTo>
                <a:cubicBezTo>
                  <a:pt x="4626" y="2737"/>
                  <a:pt x="4732" y="2812"/>
                  <a:pt x="4872" y="2882"/>
                </a:cubicBezTo>
                <a:cubicBezTo>
                  <a:pt x="4896" y="2893"/>
                  <a:pt x="4951" y="2926"/>
                  <a:pt x="5033" y="2963"/>
                </a:cubicBezTo>
                <a:cubicBezTo>
                  <a:pt x="5196" y="3039"/>
                  <a:pt x="5243" y="3152"/>
                  <a:pt x="5149" y="3255"/>
                </a:cubicBezTo>
                <a:cubicBezTo>
                  <a:pt x="5021" y="3389"/>
                  <a:pt x="4895" y="3528"/>
                  <a:pt x="4825" y="3620"/>
                </a:cubicBezTo>
                <a:cubicBezTo>
                  <a:pt x="4790" y="3658"/>
                  <a:pt x="4721" y="3686"/>
                  <a:pt x="4639" y="3686"/>
                </a:cubicBezTo>
                <a:cubicBezTo>
                  <a:pt x="4581" y="3686"/>
                  <a:pt x="4533" y="3680"/>
                  <a:pt x="4486" y="3664"/>
                </a:cubicBezTo>
                <a:cubicBezTo>
                  <a:pt x="4416" y="3637"/>
                  <a:pt x="4381" y="3620"/>
                  <a:pt x="4369" y="3615"/>
                </a:cubicBezTo>
                <a:lnTo>
                  <a:pt x="4347" y="3598"/>
                </a:lnTo>
                <a:cubicBezTo>
                  <a:pt x="4266" y="3550"/>
                  <a:pt x="4158" y="3497"/>
                  <a:pt x="4041" y="3448"/>
                </a:cubicBezTo>
                <a:cubicBezTo>
                  <a:pt x="3913" y="3394"/>
                  <a:pt x="3762" y="3351"/>
                  <a:pt x="3622" y="3324"/>
                </a:cubicBezTo>
                <a:cubicBezTo>
                  <a:pt x="3482" y="3297"/>
                  <a:pt x="3331" y="3287"/>
                  <a:pt x="3156" y="3287"/>
                </a:cubicBezTo>
                <a:cubicBezTo>
                  <a:pt x="3027" y="3287"/>
                  <a:pt x="2899" y="3292"/>
                  <a:pt x="2747" y="3308"/>
                </a:cubicBezTo>
                <a:cubicBezTo>
                  <a:pt x="2654" y="3319"/>
                  <a:pt x="2598" y="3362"/>
                  <a:pt x="2598" y="3416"/>
                </a:cubicBezTo>
                <a:cubicBezTo>
                  <a:pt x="2610" y="3465"/>
                  <a:pt x="2665" y="3502"/>
                  <a:pt x="2758" y="3502"/>
                </a:cubicBezTo>
                <a:cubicBezTo>
                  <a:pt x="3027" y="3502"/>
                  <a:pt x="3251" y="3529"/>
                  <a:pt x="3414" y="3578"/>
                </a:cubicBezTo>
                <a:cubicBezTo>
                  <a:pt x="3508" y="3605"/>
                  <a:pt x="3589" y="3637"/>
                  <a:pt x="3659" y="3686"/>
                </a:cubicBezTo>
                <a:cubicBezTo>
                  <a:pt x="3717" y="3723"/>
                  <a:pt x="3774" y="3765"/>
                  <a:pt x="3844" y="3808"/>
                </a:cubicBezTo>
                <a:lnTo>
                  <a:pt x="3892" y="3840"/>
                </a:lnTo>
                <a:cubicBezTo>
                  <a:pt x="3927" y="3867"/>
                  <a:pt x="4054" y="3948"/>
                  <a:pt x="4194" y="4029"/>
                </a:cubicBezTo>
                <a:cubicBezTo>
                  <a:pt x="4299" y="4088"/>
                  <a:pt x="4324" y="4169"/>
                  <a:pt x="4289" y="4245"/>
                </a:cubicBezTo>
                <a:cubicBezTo>
                  <a:pt x="4266" y="4282"/>
                  <a:pt x="4253" y="4309"/>
                  <a:pt x="4242" y="4325"/>
                </a:cubicBezTo>
                <a:cubicBezTo>
                  <a:pt x="4195" y="4385"/>
                  <a:pt x="4079" y="4428"/>
                  <a:pt x="3939" y="4428"/>
                </a:cubicBezTo>
                <a:cubicBezTo>
                  <a:pt x="3834" y="4428"/>
                  <a:pt x="3682" y="4428"/>
                  <a:pt x="3600" y="4433"/>
                </a:cubicBezTo>
                <a:cubicBezTo>
                  <a:pt x="3390" y="4449"/>
                  <a:pt x="3202" y="4477"/>
                  <a:pt x="3050" y="4499"/>
                </a:cubicBezTo>
                <a:lnTo>
                  <a:pt x="3028" y="4504"/>
                </a:lnTo>
                <a:cubicBezTo>
                  <a:pt x="2888" y="4525"/>
                  <a:pt x="2748" y="4547"/>
                  <a:pt x="2620" y="4558"/>
                </a:cubicBezTo>
                <a:cubicBezTo>
                  <a:pt x="2527" y="4569"/>
                  <a:pt x="2432" y="4568"/>
                  <a:pt x="2350" y="4568"/>
                </a:cubicBezTo>
                <a:cubicBezTo>
                  <a:pt x="2304" y="4568"/>
                  <a:pt x="2258" y="4568"/>
                  <a:pt x="2212" y="4563"/>
                </a:cubicBezTo>
                <a:cubicBezTo>
                  <a:pt x="1967" y="4552"/>
                  <a:pt x="1677" y="4499"/>
                  <a:pt x="1373" y="4413"/>
                </a:cubicBezTo>
                <a:cubicBezTo>
                  <a:pt x="1338" y="4402"/>
                  <a:pt x="1314" y="4401"/>
                  <a:pt x="1279" y="4401"/>
                </a:cubicBezTo>
                <a:cubicBezTo>
                  <a:pt x="1220" y="4401"/>
                  <a:pt x="1161" y="4418"/>
                  <a:pt x="1115" y="4440"/>
                </a:cubicBezTo>
                <a:cubicBezTo>
                  <a:pt x="1045" y="4483"/>
                  <a:pt x="1059" y="4542"/>
                  <a:pt x="1140" y="4575"/>
                </a:cubicBezTo>
                <a:cubicBezTo>
                  <a:pt x="1362" y="4666"/>
                  <a:pt x="1675" y="4778"/>
                  <a:pt x="2095" y="4832"/>
                </a:cubicBezTo>
                <a:cubicBezTo>
                  <a:pt x="2247" y="4854"/>
                  <a:pt x="2420" y="4864"/>
                  <a:pt x="2583" y="4864"/>
                </a:cubicBezTo>
                <a:cubicBezTo>
                  <a:pt x="2618" y="4864"/>
                  <a:pt x="2654" y="4864"/>
                  <a:pt x="2689" y="4864"/>
                </a:cubicBezTo>
                <a:cubicBezTo>
                  <a:pt x="2864" y="4859"/>
                  <a:pt x="3051" y="4843"/>
                  <a:pt x="3203" y="4832"/>
                </a:cubicBezTo>
                <a:lnTo>
                  <a:pt x="3239" y="4827"/>
                </a:lnTo>
                <a:cubicBezTo>
                  <a:pt x="3391" y="4816"/>
                  <a:pt x="3541" y="4805"/>
                  <a:pt x="3680" y="4805"/>
                </a:cubicBezTo>
                <a:cubicBezTo>
                  <a:pt x="3739" y="4805"/>
                  <a:pt x="3798" y="4822"/>
                  <a:pt x="3844" y="4844"/>
                </a:cubicBezTo>
                <a:cubicBezTo>
                  <a:pt x="3879" y="4866"/>
                  <a:pt x="3893" y="4892"/>
                  <a:pt x="3881" y="4925"/>
                </a:cubicBezTo>
                <a:cubicBezTo>
                  <a:pt x="3823" y="5033"/>
                  <a:pt x="3729" y="5225"/>
                  <a:pt x="3659" y="5398"/>
                </a:cubicBezTo>
                <a:cubicBezTo>
                  <a:pt x="3624" y="5479"/>
                  <a:pt x="3436" y="5523"/>
                  <a:pt x="3272" y="5490"/>
                </a:cubicBezTo>
                <a:cubicBezTo>
                  <a:pt x="3202" y="5474"/>
                  <a:pt x="3157" y="5469"/>
                  <a:pt x="3134" y="5464"/>
                </a:cubicBezTo>
                <a:cubicBezTo>
                  <a:pt x="2947" y="5426"/>
                  <a:pt x="2737" y="5403"/>
                  <a:pt x="2551" y="5398"/>
                </a:cubicBezTo>
                <a:cubicBezTo>
                  <a:pt x="2516" y="5398"/>
                  <a:pt x="2469" y="5398"/>
                  <a:pt x="2434" y="5398"/>
                </a:cubicBezTo>
                <a:cubicBezTo>
                  <a:pt x="2131" y="5398"/>
                  <a:pt x="1827" y="5431"/>
                  <a:pt x="1454" y="5501"/>
                </a:cubicBezTo>
                <a:cubicBezTo>
                  <a:pt x="1349" y="5522"/>
                  <a:pt x="1302" y="5577"/>
                  <a:pt x="1337" y="5625"/>
                </a:cubicBezTo>
                <a:cubicBezTo>
                  <a:pt x="1360" y="5663"/>
                  <a:pt x="1441" y="5689"/>
                  <a:pt x="1523" y="5689"/>
                </a:cubicBezTo>
                <a:cubicBezTo>
                  <a:pt x="1535" y="5689"/>
                  <a:pt x="1547" y="5689"/>
                  <a:pt x="1570" y="5689"/>
                </a:cubicBezTo>
                <a:cubicBezTo>
                  <a:pt x="1769" y="5668"/>
                  <a:pt x="1957" y="5657"/>
                  <a:pt x="2132" y="5657"/>
                </a:cubicBezTo>
                <a:cubicBezTo>
                  <a:pt x="2260" y="5657"/>
                  <a:pt x="2374" y="5662"/>
                  <a:pt x="2467" y="5672"/>
                </a:cubicBezTo>
                <a:cubicBezTo>
                  <a:pt x="2595" y="5688"/>
                  <a:pt x="2726" y="5711"/>
                  <a:pt x="2842" y="5743"/>
                </a:cubicBezTo>
                <a:cubicBezTo>
                  <a:pt x="2959" y="5775"/>
                  <a:pt x="3075" y="5812"/>
                  <a:pt x="3192" y="5861"/>
                </a:cubicBezTo>
                <a:lnTo>
                  <a:pt x="3250" y="5878"/>
                </a:lnTo>
                <a:cubicBezTo>
                  <a:pt x="3379" y="5926"/>
                  <a:pt x="3448" y="6001"/>
                  <a:pt x="3436" y="6076"/>
                </a:cubicBezTo>
                <a:cubicBezTo>
                  <a:pt x="3390" y="6265"/>
                  <a:pt x="3354" y="6454"/>
                  <a:pt x="3331" y="6642"/>
                </a:cubicBezTo>
                <a:cubicBezTo>
                  <a:pt x="3319" y="6707"/>
                  <a:pt x="3215" y="6756"/>
                  <a:pt x="3086" y="6762"/>
                </a:cubicBezTo>
                <a:cubicBezTo>
                  <a:pt x="3051" y="6762"/>
                  <a:pt x="3016" y="6762"/>
                  <a:pt x="2981" y="6762"/>
                </a:cubicBezTo>
                <a:cubicBezTo>
                  <a:pt x="2887" y="6762"/>
                  <a:pt x="2808" y="6756"/>
                  <a:pt x="2715" y="6745"/>
                </a:cubicBezTo>
                <a:cubicBezTo>
                  <a:pt x="2575" y="6729"/>
                  <a:pt x="2432" y="6703"/>
                  <a:pt x="2292" y="6676"/>
                </a:cubicBezTo>
                <a:lnTo>
                  <a:pt x="2248" y="6664"/>
                </a:lnTo>
                <a:cubicBezTo>
                  <a:pt x="2108" y="6637"/>
                  <a:pt x="1942" y="6605"/>
                  <a:pt x="1767" y="6583"/>
                </a:cubicBezTo>
                <a:cubicBezTo>
                  <a:pt x="1592" y="6562"/>
                  <a:pt x="1420" y="6551"/>
                  <a:pt x="1257" y="6551"/>
                </a:cubicBezTo>
                <a:cubicBezTo>
                  <a:pt x="1233" y="6551"/>
                  <a:pt x="1196" y="6551"/>
                  <a:pt x="1173" y="6551"/>
                </a:cubicBezTo>
                <a:cubicBezTo>
                  <a:pt x="835" y="6557"/>
                  <a:pt x="509" y="6606"/>
                  <a:pt x="112" y="6703"/>
                </a:cubicBezTo>
                <a:cubicBezTo>
                  <a:pt x="19" y="6724"/>
                  <a:pt x="-29" y="6782"/>
                  <a:pt x="18" y="6831"/>
                </a:cubicBezTo>
                <a:cubicBezTo>
                  <a:pt x="53" y="6863"/>
                  <a:pt x="123" y="6885"/>
                  <a:pt x="193" y="6885"/>
                </a:cubicBezTo>
                <a:cubicBezTo>
                  <a:pt x="216" y="6885"/>
                  <a:pt x="228" y="6885"/>
                  <a:pt x="251" y="6880"/>
                </a:cubicBezTo>
                <a:cubicBezTo>
                  <a:pt x="519" y="6836"/>
                  <a:pt x="766" y="6816"/>
                  <a:pt x="987" y="6816"/>
                </a:cubicBezTo>
                <a:cubicBezTo>
                  <a:pt x="1045" y="6816"/>
                  <a:pt x="1093" y="6815"/>
                  <a:pt x="1151" y="6821"/>
                </a:cubicBezTo>
                <a:cubicBezTo>
                  <a:pt x="1279" y="6826"/>
                  <a:pt x="1408" y="6842"/>
                  <a:pt x="1548" y="6874"/>
                </a:cubicBezTo>
                <a:cubicBezTo>
                  <a:pt x="1665" y="6901"/>
                  <a:pt x="1792" y="6934"/>
                  <a:pt x="1920" y="6972"/>
                </a:cubicBezTo>
                <a:lnTo>
                  <a:pt x="1942" y="6977"/>
                </a:lnTo>
                <a:cubicBezTo>
                  <a:pt x="2094" y="7020"/>
                  <a:pt x="2247" y="7063"/>
                  <a:pt x="2445" y="7095"/>
                </a:cubicBezTo>
                <a:cubicBezTo>
                  <a:pt x="2632" y="7127"/>
                  <a:pt x="2830" y="7149"/>
                  <a:pt x="3028" y="7154"/>
                </a:cubicBezTo>
                <a:cubicBezTo>
                  <a:pt x="3168" y="7159"/>
                  <a:pt x="3298" y="7219"/>
                  <a:pt x="3298" y="7289"/>
                </a:cubicBezTo>
                <a:cubicBezTo>
                  <a:pt x="3298" y="7337"/>
                  <a:pt x="3309" y="7434"/>
                  <a:pt x="3309" y="7531"/>
                </a:cubicBezTo>
                <a:cubicBezTo>
                  <a:pt x="3309" y="7607"/>
                  <a:pt x="3158" y="7656"/>
                  <a:pt x="3006" y="7629"/>
                </a:cubicBezTo>
                <a:lnTo>
                  <a:pt x="2992" y="7629"/>
                </a:lnTo>
                <a:cubicBezTo>
                  <a:pt x="2863" y="7607"/>
                  <a:pt x="2724" y="7586"/>
                  <a:pt x="2573" y="7570"/>
                </a:cubicBezTo>
                <a:cubicBezTo>
                  <a:pt x="2479" y="7559"/>
                  <a:pt x="2385" y="7558"/>
                  <a:pt x="2292" y="7558"/>
                </a:cubicBezTo>
                <a:cubicBezTo>
                  <a:pt x="2210" y="7558"/>
                  <a:pt x="2140" y="7564"/>
                  <a:pt x="2059" y="7570"/>
                </a:cubicBezTo>
                <a:cubicBezTo>
                  <a:pt x="1685" y="7602"/>
                  <a:pt x="1382" y="7698"/>
                  <a:pt x="1184" y="7774"/>
                </a:cubicBezTo>
                <a:cubicBezTo>
                  <a:pt x="1114" y="7801"/>
                  <a:pt x="1091" y="7855"/>
                  <a:pt x="1126" y="7898"/>
                </a:cubicBezTo>
                <a:cubicBezTo>
                  <a:pt x="1161" y="7930"/>
                  <a:pt x="1220" y="7947"/>
                  <a:pt x="1279" y="7947"/>
                </a:cubicBezTo>
                <a:cubicBezTo>
                  <a:pt x="1302" y="7947"/>
                  <a:pt x="1336" y="7941"/>
                  <a:pt x="1359" y="7935"/>
                </a:cubicBezTo>
                <a:cubicBezTo>
                  <a:pt x="1627" y="7871"/>
                  <a:pt x="1875" y="7834"/>
                  <a:pt x="2073" y="7834"/>
                </a:cubicBezTo>
                <a:lnTo>
                  <a:pt x="2084" y="7834"/>
                </a:lnTo>
                <a:cubicBezTo>
                  <a:pt x="2189" y="7834"/>
                  <a:pt x="2304" y="7845"/>
                  <a:pt x="2408" y="7866"/>
                </a:cubicBezTo>
                <a:cubicBezTo>
                  <a:pt x="2502" y="7882"/>
                  <a:pt x="2595" y="7908"/>
                  <a:pt x="2700" y="7935"/>
                </a:cubicBezTo>
                <a:lnTo>
                  <a:pt x="2758" y="7952"/>
                </a:lnTo>
                <a:cubicBezTo>
                  <a:pt x="2828" y="7968"/>
                  <a:pt x="2994" y="8006"/>
                  <a:pt x="3134" y="8028"/>
                </a:cubicBezTo>
                <a:cubicBezTo>
                  <a:pt x="3274" y="8055"/>
                  <a:pt x="3377" y="8119"/>
                  <a:pt x="3389" y="8189"/>
                </a:cubicBezTo>
                <a:cubicBezTo>
                  <a:pt x="3401" y="8233"/>
                  <a:pt x="3402" y="8276"/>
                  <a:pt x="3425" y="8319"/>
                </a:cubicBezTo>
                <a:cubicBezTo>
                  <a:pt x="3460" y="8416"/>
                  <a:pt x="3343" y="8508"/>
                  <a:pt x="3145" y="8535"/>
                </a:cubicBezTo>
                <a:cubicBezTo>
                  <a:pt x="2993" y="8556"/>
                  <a:pt x="2876" y="8582"/>
                  <a:pt x="2806" y="8599"/>
                </a:cubicBezTo>
                <a:cubicBezTo>
                  <a:pt x="2619" y="8642"/>
                  <a:pt x="2468" y="8690"/>
                  <a:pt x="2328" y="8738"/>
                </a:cubicBezTo>
                <a:lnTo>
                  <a:pt x="2306" y="8743"/>
                </a:lnTo>
                <a:cubicBezTo>
                  <a:pt x="2178" y="8786"/>
                  <a:pt x="2059" y="8826"/>
                  <a:pt x="1942" y="8858"/>
                </a:cubicBezTo>
                <a:cubicBezTo>
                  <a:pt x="1814" y="8890"/>
                  <a:pt x="1688" y="8911"/>
                  <a:pt x="1559" y="8922"/>
                </a:cubicBezTo>
                <a:cubicBezTo>
                  <a:pt x="1466" y="8933"/>
                  <a:pt x="1373" y="8932"/>
                  <a:pt x="1268" y="8932"/>
                </a:cubicBezTo>
                <a:cubicBezTo>
                  <a:pt x="1081" y="8932"/>
                  <a:pt x="881" y="8922"/>
                  <a:pt x="659" y="8895"/>
                </a:cubicBezTo>
                <a:cubicBezTo>
                  <a:pt x="647" y="8895"/>
                  <a:pt x="627" y="8895"/>
                  <a:pt x="615" y="8895"/>
                </a:cubicBezTo>
                <a:cubicBezTo>
                  <a:pt x="534" y="8895"/>
                  <a:pt x="461" y="8921"/>
                  <a:pt x="426" y="8959"/>
                </a:cubicBezTo>
                <a:cubicBezTo>
                  <a:pt x="391" y="9007"/>
                  <a:pt x="452" y="9062"/>
                  <a:pt x="557" y="9083"/>
                </a:cubicBezTo>
                <a:cubicBezTo>
                  <a:pt x="802" y="9132"/>
                  <a:pt x="1162" y="9191"/>
                  <a:pt x="1570" y="9191"/>
                </a:cubicBezTo>
                <a:cubicBezTo>
                  <a:pt x="1594" y="9191"/>
                  <a:pt x="1605" y="9191"/>
                  <a:pt x="1629" y="9191"/>
                </a:cubicBezTo>
                <a:cubicBezTo>
                  <a:pt x="1815" y="9191"/>
                  <a:pt x="2025" y="9170"/>
                  <a:pt x="2212" y="9137"/>
                </a:cubicBezTo>
                <a:cubicBezTo>
                  <a:pt x="2375" y="9110"/>
                  <a:pt x="2538" y="9072"/>
                  <a:pt x="2678" y="9035"/>
                </a:cubicBezTo>
                <a:lnTo>
                  <a:pt x="2784" y="9008"/>
                </a:lnTo>
                <a:cubicBezTo>
                  <a:pt x="2901" y="8981"/>
                  <a:pt x="3003" y="8955"/>
                  <a:pt x="3108" y="8944"/>
                </a:cubicBezTo>
                <a:cubicBezTo>
                  <a:pt x="3178" y="8938"/>
                  <a:pt x="3260" y="8932"/>
                  <a:pt x="3342" y="8932"/>
                </a:cubicBezTo>
                <a:lnTo>
                  <a:pt x="3356" y="8932"/>
                </a:lnTo>
                <a:cubicBezTo>
                  <a:pt x="3496" y="8932"/>
                  <a:pt x="3624" y="8982"/>
                  <a:pt x="3659" y="9046"/>
                </a:cubicBezTo>
                <a:cubicBezTo>
                  <a:pt x="3717" y="9181"/>
                  <a:pt x="3774" y="9327"/>
                  <a:pt x="3844" y="9477"/>
                </a:cubicBezTo>
                <a:cubicBezTo>
                  <a:pt x="3856" y="9510"/>
                  <a:pt x="3858" y="9546"/>
                  <a:pt x="3823" y="9578"/>
                </a:cubicBezTo>
                <a:cubicBezTo>
                  <a:pt x="3764" y="9627"/>
                  <a:pt x="3659" y="9654"/>
                  <a:pt x="3531" y="9654"/>
                </a:cubicBezTo>
                <a:cubicBezTo>
                  <a:pt x="3531" y="9654"/>
                  <a:pt x="3495" y="9654"/>
                  <a:pt x="3484" y="9654"/>
                </a:cubicBezTo>
                <a:lnTo>
                  <a:pt x="3447" y="9654"/>
                </a:lnTo>
                <a:cubicBezTo>
                  <a:pt x="3237" y="9654"/>
                  <a:pt x="3039" y="9671"/>
                  <a:pt x="2864" y="9703"/>
                </a:cubicBezTo>
                <a:cubicBezTo>
                  <a:pt x="2549" y="9757"/>
                  <a:pt x="2257" y="9844"/>
                  <a:pt x="1942" y="9989"/>
                </a:cubicBezTo>
                <a:cubicBezTo>
                  <a:pt x="1860" y="10022"/>
                  <a:pt x="1861" y="10086"/>
                  <a:pt x="1931" y="10124"/>
                </a:cubicBezTo>
                <a:cubicBezTo>
                  <a:pt x="1966" y="10146"/>
                  <a:pt x="2026" y="10156"/>
                  <a:pt x="2084" y="10156"/>
                </a:cubicBezTo>
                <a:cubicBezTo>
                  <a:pt x="2119" y="10156"/>
                  <a:pt x="2166" y="10150"/>
                  <a:pt x="2201" y="10139"/>
                </a:cubicBezTo>
                <a:cubicBezTo>
                  <a:pt x="2492" y="10042"/>
                  <a:pt x="2761" y="9984"/>
                  <a:pt x="3017" y="9962"/>
                </a:cubicBezTo>
                <a:cubicBezTo>
                  <a:pt x="3087" y="9957"/>
                  <a:pt x="3155" y="9951"/>
                  <a:pt x="3225" y="9951"/>
                </a:cubicBezTo>
                <a:cubicBezTo>
                  <a:pt x="3283" y="9951"/>
                  <a:pt x="3355" y="9950"/>
                  <a:pt x="3425" y="9956"/>
                </a:cubicBezTo>
                <a:cubicBezTo>
                  <a:pt x="3554" y="9966"/>
                  <a:pt x="3682" y="9983"/>
                  <a:pt x="3834" y="9999"/>
                </a:cubicBezTo>
                <a:lnTo>
                  <a:pt x="3881" y="10004"/>
                </a:lnTo>
                <a:cubicBezTo>
                  <a:pt x="4068" y="10026"/>
                  <a:pt x="4205" y="10090"/>
                  <a:pt x="4264" y="10171"/>
                </a:cubicBezTo>
                <a:cubicBezTo>
                  <a:pt x="4322" y="10247"/>
                  <a:pt x="4417" y="10388"/>
                  <a:pt x="4522" y="10528"/>
                </a:cubicBezTo>
                <a:cubicBezTo>
                  <a:pt x="4546" y="10560"/>
                  <a:pt x="4557" y="10598"/>
                  <a:pt x="4533" y="10636"/>
                </a:cubicBezTo>
                <a:cubicBezTo>
                  <a:pt x="4498" y="10706"/>
                  <a:pt x="4382" y="10754"/>
                  <a:pt x="4231" y="10771"/>
                </a:cubicBezTo>
                <a:cubicBezTo>
                  <a:pt x="4068" y="10787"/>
                  <a:pt x="3926" y="10792"/>
                  <a:pt x="3786" y="10797"/>
                </a:cubicBezTo>
                <a:lnTo>
                  <a:pt x="3739" y="10797"/>
                </a:lnTo>
                <a:cubicBezTo>
                  <a:pt x="3587" y="10803"/>
                  <a:pt x="3414" y="10808"/>
                  <a:pt x="3239" y="10824"/>
                </a:cubicBezTo>
                <a:cubicBezTo>
                  <a:pt x="3041" y="10841"/>
                  <a:pt x="2841" y="10877"/>
                  <a:pt x="2678" y="10920"/>
                </a:cubicBezTo>
                <a:cubicBezTo>
                  <a:pt x="2387" y="10996"/>
                  <a:pt x="2140" y="11109"/>
                  <a:pt x="1884" y="11276"/>
                </a:cubicBezTo>
                <a:cubicBezTo>
                  <a:pt x="1825" y="11319"/>
                  <a:pt x="1838" y="11378"/>
                  <a:pt x="1931" y="11410"/>
                </a:cubicBezTo>
                <a:cubicBezTo>
                  <a:pt x="1966" y="11421"/>
                  <a:pt x="2012" y="11432"/>
                  <a:pt x="2059" y="11432"/>
                </a:cubicBezTo>
                <a:cubicBezTo>
                  <a:pt x="2105" y="11432"/>
                  <a:pt x="2166" y="11421"/>
                  <a:pt x="2201" y="11405"/>
                </a:cubicBezTo>
                <a:cubicBezTo>
                  <a:pt x="2457" y="11287"/>
                  <a:pt x="2700" y="11206"/>
                  <a:pt x="2933" y="11168"/>
                </a:cubicBezTo>
                <a:cubicBezTo>
                  <a:pt x="3062" y="11146"/>
                  <a:pt x="3191" y="11136"/>
                  <a:pt x="3331" y="11131"/>
                </a:cubicBezTo>
                <a:cubicBezTo>
                  <a:pt x="3354" y="11131"/>
                  <a:pt x="3377" y="11131"/>
                  <a:pt x="3400" y="11131"/>
                </a:cubicBezTo>
                <a:cubicBezTo>
                  <a:pt x="3516" y="11131"/>
                  <a:pt x="3636" y="11136"/>
                  <a:pt x="3764" y="11141"/>
                </a:cubicBezTo>
                <a:lnTo>
                  <a:pt x="3786" y="11141"/>
                </a:lnTo>
                <a:cubicBezTo>
                  <a:pt x="3891" y="11146"/>
                  <a:pt x="4008" y="11153"/>
                  <a:pt x="4136" y="11153"/>
                </a:cubicBezTo>
                <a:cubicBezTo>
                  <a:pt x="4206" y="11153"/>
                  <a:pt x="4277" y="11153"/>
                  <a:pt x="4347" y="11148"/>
                </a:cubicBezTo>
                <a:cubicBezTo>
                  <a:pt x="4429" y="11142"/>
                  <a:pt x="4566" y="11130"/>
                  <a:pt x="4741" y="11114"/>
                </a:cubicBezTo>
                <a:cubicBezTo>
                  <a:pt x="4764" y="11114"/>
                  <a:pt x="4791" y="11109"/>
                  <a:pt x="4814" y="11109"/>
                </a:cubicBezTo>
                <a:cubicBezTo>
                  <a:pt x="4954" y="11109"/>
                  <a:pt x="5069" y="11147"/>
                  <a:pt x="5127" y="11207"/>
                </a:cubicBezTo>
                <a:cubicBezTo>
                  <a:pt x="5186" y="11271"/>
                  <a:pt x="5243" y="11331"/>
                  <a:pt x="5313" y="11395"/>
                </a:cubicBezTo>
                <a:cubicBezTo>
                  <a:pt x="5348" y="11433"/>
                  <a:pt x="5359" y="11480"/>
                  <a:pt x="5324" y="11518"/>
                </a:cubicBezTo>
                <a:cubicBezTo>
                  <a:pt x="5278" y="11572"/>
                  <a:pt x="5186" y="11610"/>
                  <a:pt x="5069" y="11621"/>
                </a:cubicBezTo>
                <a:cubicBezTo>
                  <a:pt x="5046" y="11621"/>
                  <a:pt x="5022" y="11626"/>
                  <a:pt x="5011" y="11626"/>
                </a:cubicBezTo>
                <a:cubicBezTo>
                  <a:pt x="4812" y="11647"/>
                  <a:pt x="4624" y="11680"/>
                  <a:pt x="4449" y="11723"/>
                </a:cubicBezTo>
                <a:cubicBezTo>
                  <a:pt x="4100" y="11815"/>
                  <a:pt x="3846" y="11945"/>
                  <a:pt x="3648" y="12064"/>
                </a:cubicBezTo>
                <a:cubicBezTo>
                  <a:pt x="3613" y="12085"/>
                  <a:pt x="3600" y="12106"/>
                  <a:pt x="3600" y="12128"/>
                </a:cubicBezTo>
                <a:cubicBezTo>
                  <a:pt x="3612" y="12149"/>
                  <a:pt x="3635" y="12170"/>
                  <a:pt x="3670" y="12187"/>
                </a:cubicBezTo>
                <a:cubicBezTo>
                  <a:pt x="3705" y="12197"/>
                  <a:pt x="3739" y="12203"/>
                  <a:pt x="3786" y="12203"/>
                </a:cubicBezTo>
                <a:cubicBezTo>
                  <a:pt x="3833" y="12203"/>
                  <a:pt x="3878" y="12192"/>
                  <a:pt x="3925" y="12181"/>
                </a:cubicBezTo>
                <a:cubicBezTo>
                  <a:pt x="4216" y="12063"/>
                  <a:pt x="4449" y="11994"/>
                  <a:pt x="4683" y="11956"/>
                </a:cubicBezTo>
                <a:cubicBezTo>
                  <a:pt x="4811" y="11934"/>
                  <a:pt x="4940" y="11923"/>
                  <a:pt x="5080" y="11917"/>
                </a:cubicBezTo>
                <a:cubicBezTo>
                  <a:pt x="5092" y="11917"/>
                  <a:pt x="5116" y="11917"/>
                  <a:pt x="5127" y="11917"/>
                </a:cubicBezTo>
                <a:cubicBezTo>
                  <a:pt x="5256" y="11917"/>
                  <a:pt x="5385" y="11923"/>
                  <a:pt x="5525" y="11934"/>
                </a:cubicBezTo>
                <a:cubicBezTo>
                  <a:pt x="5560" y="11934"/>
                  <a:pt x="5606" y="11939"/>
                  <a:pt x="5641" y="11939"/>
                </a:cubicBezTo>
                <a:cubicBezTo>
                  <a:pt x="5758" y="11944"/>
                  <a:pt x="5850" y="11976"/>
                  <a:pt x="5896" y="12025"/>
                </a:cubicBezTo>
                <a:cubicBezTo>
                  <a:pt x="5955" y="12090"/>
                  <a:pt x="6014" y="12154"/>
                  <a:pt x="6060" y="12219"/>
                </a:cubicBezTo>
                <a:cubicBezTo>
                  <a:pt x="6107" y="12278"/>
                  <a:pt x="6060" y="12349"/>
                  <a:pt x="5944" y="12387"/>
                </a:cubicBezTo>
                <a:cubicBezTo>
                  <a:pt x="5897" y="12403"/>
                  <a:pt x="5837" y="12413"/>
                  <a:pt x="5791" y="12424"/>
                </a:cubicBezTo>
                <a:cubicBezTo>
                  <a:pt x="5686" y="12445"/>
                  <a:pt x="5569" y="12462"/>
                  <a:pt x="5441" y="12468"/>
                </a:cubicBezTo>
                <a:cubicBezTo>
                  <a:pt x="5394" y="12468"/>
                  <a:pt x="5361" y="12468"/>
                  <a:pt x="5302" y="12468"/>
                </a:cubicBezTo>
                <a:cubicBezTo>
                  <a:pt x="5209" y="12468"/>
                  <a:pt x="5117" y="12466"/>
                  <a:pt x="4989" y="12461"/>
                </a:cubicBezTo>
                <a:cubicBezTo>
                  <a:pt x="4896" y="12461"/>
                  <a:pt x="4788" y="12456"/>
                  <a:pt x="4683" y="12456"/>
                </a:cubicBezTo>
                <a:cubicBezTo>
                  <a:pt x="4589" y="12456"/>
                  <a:pt x="4509" y="12456"/>
                  <a:pt x="4439" y="12461"/>
                </a:cubicBezTo>
                <a:cubicBezTo>
                  <a:pt x="4240" y="12472"/>
                  <a:pt x="4041" y="12494"/>
                  <a:pt x="3866" y="12532"/>
                </a:cubicBezTo>
                <a:cubicBezTo>
                  <a:pt x="3505" y="12602"/>
                  <a:pt x="3215" y="12704"/>
                  <a:pt x="2959" y="12796"/>
                </a:cubicBezTo>
                <a:cubicBezTo>
                  <a:pt x="2912" y="12812"/>
                  <a:pt x="2890" y="12833"/>
                  <a:pt x="2890" y="12860"/>
                </a:cubicBezTo>
                <a:cubicBezTo>
                  <a:pt x="2890" y="12882"/>
                  <a:pt x="2913" y="12903"/>
                  <a:pt x="2948" y="12914"/>
                </a:cubicBezTo>
                <a:cubicBezTo>
                  <a:pt x="2983" y="12925"/>
                  <a:pt x="3029" y="12936"/>
                  <a:pt x="3075" y="12936"/>
                </a:cubicBezTo>
                <a:cubicBezTo>
                  <a:pt x="3110" y="12936"/>
                  <a:pt x="3157" y="12930"/>
                  <a:pt x="3192" y="12919"/>
                </a:cubicBezTo>
                <a:cubicBezTo>
                  <a:pt x="3449" y="12854"/>
                  <a:pt x="3739" y="12784"/>
                  <a:pt x="4030" y="12757"/>
                </a:cubicBezTo>
                <a:cubicBezTo>
                  <a:pt x="4124" y="12747"/>
                  <a:pt x="4218" y="12747"/>
                  <a:pt x="4311" y="12747"/>
                </a:cubicBezTo>
                <a:cubicBezTo>
                  <a:pt x="4358" y="12747"/>
                  <a:pt x="4392" y="12747"/>
                  <a:pt x="4439" y="12752"/>
                </a:cubicBezTo>
                <a:cubicBezTo>
                  <a:pt x="4567" y="12758"/>
                  <a:pt x="4709" y="12774"/>
                  <a:pt x="4872" y="12796"/>
                </a:cubicBezTo>
                <a:lnTo>
                  <a:pt x="4963" y="12806"/>
                </a:lnTo>
                <a:cubicBezTo>
                  <a:pt x="5103" y="12822"/>
                  <a:pt x="5256" y="12844"/>
                  <a:pt x="5419" y="12855"/>
                </a:cubicBezTo>
                <a:cubicBezTo>
                  <a:pt x="5536" y="12866"/>
                  <a:pt x="5663" y="12872"/>
                  <a:pt x="5780" y="12872"/>
                </a:cubicBezTo>
                <a:cubicBezTo>
                  <a:pt x="5873" y="12872"/>
                  <a:pt x="5968" y="12865"/>
                  <a:pt x="6049" y="12860"/>
                </a:cubicBezTo>
                <a:cubicBezTo>
                  <a:pt x="6119" y="12855"/>
                  <a:pt x="6176" y="12850"/>
                  <a:pt x="6246" y="12845"/>
                </a:cubicBezTo>
                <a:cubicBezTo>
                  <a:pt x="6258" y="12845"/>
                  <a:pt x="6281" y="12838"/>
                  <a:pt x="6305" y="12838"/>
                </a:cubicBezTo>
                <a:cubicBezTo>
                  <a:pt x="6410" y="12838"/>
                  <a:pt x="6504" y="12877"/>
                  <a:pt x="6527" y="12926"/>
                </a:cubicBezTo>
                <a:cubicBezTo>
                  <a:pt x="6609" y="13103"/>
                  <a:pt x="6654" y="13275"/>
                  <a:pt x="6665" y="13448"/>
                </a:cubicBezTo>
                <a:cubicBezTo>
                  <a:pt x="6665" y="13475"/>
                  <a:pt x="6642" y="13507"/>
                  <a:pt x="6607" y="13528"/>
                </a:cubicBezTo>
                <a:cubicBezTo>
                  <a:pt x="6560" y="13550"/>
                  <a:pt x="6505" y="13560"/>
                  <a:pt x="6447" y="13565"/>
                </a:cubicBezTo>
                <a:cubicBezTo>
                  <a:pt x="6412" y="13565"/>
                  <a:pt x="6375" y="13565"/>
                  <a:pt x="6352" y="13565"/>
                </a:cubicBezTo>
                <a:cubicBezTo>
                  <a:pt x="6340" y="13565"/>
                  <a:pt x="6315" y="13565"/>
                  <a:pt x="6315" y="13565"/>
                </a:cubicBezTo>
                <a:cubicBezTo>
                  <a:pt x="6187" y="13555"/>
                  <a:pt x="6059" y="13528"/>
                  <a:pt x="5907" y="13507"/>
                </a:cubicBezTo>
                <a:lnTo>
                  <a:pt x="5896" y="13507"/>
                </a:lnTo>
                <a:cubicBezTo>
                  <a:pt x="5733" y="13480"/>
                  <a:pt x="5548" y="13454"/>
                  <a:pt x="5350" y="13437"/>
                </a:cubicBezTo>
                <a:cubicBezTo>
                  <a:pt x="5233" y="13427"/>
                  <a:pt x="5105" y="13421"/>
                  <a:pt x="4989" y="13421"/>
                </a:cubicBezTo>
                <a:cubicBezTo>
                  <a:pt x="4907" y="13421"/>
                  <a:pt x="4823" y="13420"/>
                  <a:pt x="4741" y="13426"/>
                </a:cubicBezTo>
                <a:cubicBezTo>
                  <a:pt x="4379" y="13447"/>
                  <a:pt x="4078" y="13490"/>
                  <a:pt x="3775" y="13539"/>
                </a:cubicBezTo>
                <a:lnTo>
                  <a:pt x="3706" y="13550"/>
                </a:lnTo>
                <a:cubicBezTo>
                  <a:pt x="3636" y="13561"/>
                  <a:pt x="3576" y="13587"/>
                  <a:pt x="3553" y="13619"/>
                </a:cubicBezTo>
                <a:cubicBezTo>
                  <a:pt x="3530" y="13646"/>
                  <a:pt x="3543" y="13680"/>
                  <a:pt x="3589" y="13707"/>
                </a:cubicBezTo>
                <a:cubicBezTo>
                  <a:pt x="3636" y="13739"/>
                  <a:pt x="3715" y="13754"/>
                  <a:pt x="3808" y="13754"/>
                </a:cubicBezTo>
                <a:cubicBezTo>
                  <a:pt x="3831" y="13754"/>
                  <a:pt x="3843" y="13754"/>
                  <a:pt x="3866" y="13754"/>
                </a:cubicBezTo>
                <a:cubicBezTo>
                  <a:pt x="4088" y="13732"/>
                  <a:pt x="4358" y="13717"/>
                  <a:pt x="4603" y="13717"/>
                </a:cubicBezTo>
                <a:cubicBezTo>
                  <a:pt x="4661" y="13717"/>
                  <a:pt x="4708" y="13717"/>
                  <a:pt x="4767" y="13722"/>
                </a:cubicBezTo>
                <a:cubicBezTo>
                  <a:pt x="4895" y="13727"/>
                  <a:pt x="5022" y="13744"/>
                  <a:pt x="5138" y="13766"/>
                </a:cubicBezTo>
                <a:cubicBezTo>
                  <a:pt x="5255" y="13787"/>
                  <a:pt x="5374" y="13819"/>
                  <a:pt x="5514" y="13862"/>
                </a:cubicBezTo>
                <a:lnTo>
                  <a:pt x="5572" y="13879"/>
                </a:lnTo>
                <a:cubicBezTo>
                  <a:pt x="5700" y="13916"/>
                  <a:pt x="5840" y="13959"/>
                  <a:pt x="5991" y="13996"/>
                </a:cubicBezTo>
                <a:cubicBezTo>
                  <a:pt x="6096" y="14023"/>
                  <a:pt x="6294" y="14051"/>
                  <a:pt x="6399" y="14067"/>
                </a:cubicBezTo>
                <a:cubicBezTo>
                  <a:pt x="6516" y="14083"/>
                  <a:pt x="6598" y="14143"/>
                  <a:pt x="6574" y="14197"/>
                </a:cubicBezTo>
                <a:cubicBezTo>
                  <a:pt x="6551" y="14256"/>
                  <a:pt x="6528" y="14309"/>
                  <a:pt x="6505" y="14369"/>
                </a:cubicBezTo>
                <a:cubicBezTo>
                  <a:pt x="6482" y="14422"/>
                  <a:pt x="6399" y="14467"/>
                  <a:pt x="6283" y="14488"/>
                </a:cubicBezTo>
                <a:lnTo>
                  <a:pt x="6199" y="14503"/>
                </a:lnTo>
                <a:cubicBezTo>
                  <a:pt x="6047" y="14530"/>
                  <a:pt x="5934" y="14551"/>
                  <a:pt x="5805" y="14562"/>
                </a:cubicBezTo>
                <a:cubicBezTo>
                  <a:pt x="5724" y="14568"/>
                  <a:pt x="5628" y="14574"/>
                  <a:pt x="5546" y="14574"/>
                </a:cubicBezTo>
                <a:cubicBezTo>
                  <a:pt x="5511" y="14574"/>
                  <a:pt x="5465" y="14574"/>
                  <a:pt x="5430" y="14574"/>
                </a:cubicBezTo>
                <a:cubicBezTo>
                  <a:pt x="5138" y="14563"/>
                  <a:pt x="4834" y="14515"/>
                  <a:pt x="4566" y="14466"/>
                </a:cubicBezTo>
                <a:cubicBezTo>
                  <a:pt x="4531" y="14461"/>
                  <a:pt x="4499" y="14454"/>
                  <a:pt x="4464" y="14454"/>
                </a:cubicBezTo>
                <a:cubicBezTo>
                  <a:pt x="4394" y="14454"/>
                  <a:pt x="4321" y="14466"/>
                  <a:pt x="4275" y="14493"/>
                </a:cubicBezTo>
                <a:cubicBezTo>
                  <a:pt x="4228" y="14515"/>
                  <a:pt x="4219" y="14542"/>
                  <a:pt x="4231" y="14574"/>
                </a:cubicBezTo>
                <a:cubicBezTo>
                  <a:pt x="4242" y="14606"/>
                  <a:pt x="4288" y="14633"/>
                  <a:pt x="4358" y="14655"/>
                </a:cubicBezTo>
                <a:cubicBezTo>
                  <a:pt x="4662" y="14730"/>
                  <a:pt x="4976" y="14805"/>
                  <a:pt x="5350" y="14848"/>
                </a:cubicBezTo>
                <a:cubicBezTo>
                  <a:pt x="5431" y="14859"/>
                  <a:pt x="5618" y="14875"/>
                  <a:pt x="5816" y="14885"/>
                </a:cubicBezTo>
                <a:cubicBezTo>
                  <a:pt x="5979" y="14896"/>
                  <a:pt x="6082" y="14972"/>
                  <a:pt x="6024" y="15047"/>
                </a:cubicBezTo>
                <a:cubicBezTo>
                  <a:pt x="5919" y="15176"/>
                  <a:pt x="5814" y="15307"/>
                  <a:pt x="5732" y="15377"/>
                </a:cubicBezTo>
                <a:cubicBezTo>
                  <a:pt x="5686" y="15420"/>
                  <a:pt x="5607" y="15446"/>
                  <a:pt x="5514" y="15451"/>
                </a:cubicBezTo>
                <a:cubicBezTo>
                  <a:pt x="5467" y="15451"/>
                  <a:pt x="5429" y="15446"/>
                  <a:pt x="5382" y="15441"/>
                </a:cubicBezTo>
                <a:cubicBezTo>
                  <a:pt x="5231" y="15403"/>
                  <a:pt x="5092" y="15376"/>
                  <a:pt x="5022" y="15360"/>
                </a:cubicBezTo>
                <a:cubicBezTo>
                  <a:pt x="4835" y="15328"/>
                  <a:pt x="4637" y="15307"/>
                  <a:pt x="4439" y="15296"/>
                </a:cubicBezTo>
                <a:cubicBezTo>
                  <a:pt x="4380" y="15296"/>
                  <a:pt x="4312" y="15290"/>
                  <a:pt x="4242" y="15290"/>
                </a:cubicBezTo>
                <a:cubicBezTo>
                  <a:pt x="4137" y="15290"/>
                  <a:pt x="4043" y="15291"/>
                  <a:pt x="3950" y="15296"/>
                </a:cubicBezTo>
                <a:lnTo>
                  <a:pt x="3939" y="15296"/>
                </a:lnTo>
                <a:cubicBezTo>
                  <a:pt x="3858" y="15296"/>
                  <a:pt x="3773" y="15301"/>
                  <a:pt x="3691" y="15301"/>
                </a:cubicBezTo>
                <a:cubicBezTo>
                  <a:pt x="3633" y="15301"/>
                  <a:pt x="3589" y="15302"/>
                  <a:pt x="3542" y="15296"/>
                </a:cubicBezTo>
                <a:cubicBezTo>
                  <a:pt x="3414" y="15291"/>
                  <a:pt x="3295" y="15274"/>
                  <a:pt x="3167" y="15253"/>
                </a:cubicBezTo>
                <a:cubicBezTo>
                  <a:pt x="2887" y="15199"/>
                  <a:pt x="2610" y="15096"/>
                  <a:pt x="2423" y="15020"/>
                </a:cubicBezTo>
                <a:cubicBezTo>
                  <a:pt x="2388" y="15004"/>
                  <a:pt x="2328" y="15000"/>
                  <a:pt x="2281" y="15000"/>
                </a:cubicBezTo>
                <a:cubicBezTo>
                  <a:pt x="2246" y="15000"/>
                  <a:pt x="2213" y="15004"/>
                  <a:pt x="2190" y="15015"/>
                </a:cubicBezTo>
                <a:cubicBezTo>
                  <a:pt x="2155" y="15026"/>
                  <a:pt x="2132" y="15042"/>
                  <a:pt x="2132" y="15064"/>
                </a:cubicBezTo>
                <a:cubicBezTo>
                  <a:pt x="2132" y="15085"/>
                  <a:pt x="2143" y="15113"/>
                  <a:pt x="2190" y="15135"/>
                </a:cubicBezTo>
                <a:cubicBezTo>
                  <a:pt x="2411" y="15248"/>
                  <a:pt x="2665" y="15366"/>
                  <a:pt x="2992" y="15463"/>
                </a:cubicBezTo>
                <a:cubicBezTo>
                  <a:pt x="3155" y="15511"/>
                  <a:pt x="3330" y="15549"/>
                  <a:pt x="3516" y="15571"/>
                </a:cubicBezTo>
                <a:cubicBezTo>
                  <a:pt x="3691" y="15592"/>
                  <a:pt x="3844" y="15603"/>
                  <a:pt x="4019" y="15620"/>
                </a:cubicBezTo>
                <a:cubicBezTo>
                  <a:pt x="4171" y="15630"/>
                  <a:pt x="4311" y="15640"/>
                  <a:pt x="4428" y="15657"/>
                </a:cubicBezTo>
                <a:cubicBezTo>
                  <a:pt x="4544" y="15673"/>
                  <a:pt x="4651" y="15695"/>
                  <a:pt x="4756" y="15727"/>
                </a:cubicBezTo>
                <a:cubicBezTo>
                  <a:pt x="4791" y="15738"/>
                  <a:pt x="4826" y="15748"/>
                  <a:pt x="4872" y="15764"/>
                </a:cubicBezTo>
                <a:cubicBezTo>
                  <a:pt x="5059" y="15834"/>
                  <a:pt x="5117" y="15959"/>
                  <a:pt x="4989" y="16056"/>
                </a:cubicBezTo>
                <a:cubicBezTo>
                  <a:pt x="4931" y="16104"/>
                  <a:pt x="4858" y="16152"/>
                  <a:pt x="4799" y="16200"/>
                </a:cubicBezTo>
                <a:cubicBezTo>
                  <a:pt x="4659" y="16308"/>
                  <a:pt x="4533" y="16422"/>
                  <a:pt x="4417" y="16535"/>
                </a:cubicBezTo>
                <a:cubicBezTo>
                  <a:pt x="4347" y="16606"/>
                  <a:pt x="4205" y="16648"/>
                  <a:pt x="4041" y="16653"/>
                </a:cubicBezTo>
                <a:cubicBezTo>
                  <a:pt x="3983" y="16653"/>
                  <a:pt x="3928" y="16653"/>
                  <a:pt x="3881" y="16653"/>
                </a:cubicBezTo>
                <a:cubicBezTo>
                  <a:pt x="3834" y="16653"/>
                  <a:pt x="3809" y="16653"/>
                  <a:pt x="3797" y="16653"/>
                </a:cubicBezTo>
                <a:cubicBezTo>
                  <a:pt x="3669" y="16643"/>
                  <a:pt x="3552" y="16626"/>
                  <a:pt x="3447" y="16605"/>
                </a:cubicBezTo>
                <a:cubicBezTo>
                  <a:pt x="3342" y="16583"/>
                  <a:pt x="3227" y="16546"/>
                  <a:pt x="3075" y="16492"/>
                </a:cubicBezTo>
                <a:cubicBezTo>
                  <a:pt x="3040" y="16481"/>
                  <a:pt x="3005" y="16471"/>
                  <a:pt x="2970" y="16455"/>
                </a:cubicBezTo>
                <a:cubicBezTo>
                  <a:pt x="2865" y="16417"/>
                  <a:pt x="2747" y="16372"/>
                  <a:pt x="2631" y="16340"/>
                </a:cubicBezTo>
                <a:cubicBezTo>
                  <a:pt x="2456" y="16286"/>
                  <a:pt x="2259" y="16249"/>
                  <a:pt x="2084" y="16232"/>
                </a:cubicBezTo>
                <a:cubicBezTo>
                  <a:pt x="1968" y="16222"/>
                  <a:pt x="1852" y="16217"/>
                  <a:pt x="1723" y="16217"/>
                </a:cubicBezTo>
                <a:cubicBezTo>
                  <a:pt x="1653" y="16217"/>
                  <a:pt x="1571" y="16217"/>
                  <a:pt x="1501" y="16222"/>
                </a:cubicBezTo>
                <a:cubicBezTo>
                  <a:pt x="1326" y="16233"/>
                  <a:pt x="1150" y="16254"/>
                  <a:pt x="940" y="16286"/>
                </a:cubicBezTo>
                <a:cubicBezTo>
                  <a:pt x="835" y="16302"/>
                  <a:pt x="767" y="16362"/>
                  <a:pt x="790" y="16416"/>
                </a:cubicBezTo>
                <a:cubicBezTo>
                  <a:pt x="802" y="16464"/>
                  <a:pt x="883" y="16497"/>
                  <a:pt x="976" y="16497"/>
                </a:cubicBezTo>
                <a:cubicBezTo>
                  <a:pt x="988" y="16497"/>
                  <a:pt x="997" y="16497"/>
                  <a:pt x="1009" y="16497"/>
                </a:cubicBezTo>
                <a:cubicBezTo>
                  <a:pt x="1149" y="16486"/>
                  <a:pt x="1289" y="16475"/>
                  <a:pt x="1417" y="16475"/>
                </a:cubicBezTo>
                <a:cubicBezTo>
                  <a:pt x="1592" y="16475"/>
                  <a:pt x="1758" y="16487"/>
                  <a:pt x="1909" y="16514"/>
                </a:cubicBezTo>
                <a:cubicBezTo>
                  <a:pt x="2026" y="16535"/>
                  <a:pt x="2142" y="16566"/>
                  <a:pt x="2259" y="16610"/>
                </a:cubicBezTo>
                <a:cubicBezTo>
                  <a:pt x="2341" y="16642"/>
                  <a:pt x="2433" y="16680"/>
                  <a:pt x="2514" y="16717"/>
                </a:cubicBezTo>
                <a:lnTo>
                  <a:pt x="2598" y="16756"/>
                </a:lnTo>
                <a:cubicBezTo>
                  <a:pt x="2715" y="16805"/>
                  <a:pt x="2863" y="16869"/>
                  <a:pt x="3050" y="16918"/>
                </a:cubicBezTo>
                <a:cubicBezTo>
                  <a:pt x="3225" y="16966"/>
                  <a:pt x="3438" y="16997"/>
                  <a:pt x="3648" y="17014"/>
                </a:cubicBezTo>
                <a:cubicBezTo>
                  <a:pt x="3683" y="17014"/>
                  <a:pt x="3704" y="17020"/>
                  <a:pt x="3739" y="17020"/>
                </a:cubicBezTo>
                <a:cubicBezTo>
                  <a:pt x="3820" y="17026"/>
                  <a:pt x="3893" y="17047"/>
                  <a:pt x="3939" y="17074"/>
                </a:cubicBezTo>
                <a:cubicBezTo>
                  <a:pt x="3986" y="17107"/>
                  <a:pt x="4009" y="17144"/>
                  <a:pt x="3998" y="17182"/>
                </a:cubicBezTo>
                <a:cubicBezTo>
                  <a:pt x="3951" y="17317"/>
                  <a:pt x="3928" y="17451"/>
                  <a:pt x="3939" y="17586"/>
                </a:cubicBezTo>
                <a:cubicBezTo>
                  <a:pt x="3939" y="17624"/>
                  <a:pt x="3916" y="17656"/>
                  <a:pt x="3881" y="17672"/>
                </a:cubicBezTo>
                <a:cubicBezTo>
                  <a:pt x="3846" y="17688"/>
                  <a:pt x="3808" y="17694"/>
                  <a:pt x="3750" y="17694"/>
                </a:cubicBezTo>
                <a:cubicBezTo>
                  <a:pt x="3715" y="17694"/>
                  <a:pt x="3668" y="17687"/>
                  <a:pt x="3633" y="17682"/>
                </a:cubicBezTo>
                <a:lnTo>
                  <a:pt x="3622" y="17682"/>
                </a:lnTo>
                <a:cubicBezTo>
                  <a:pt x="3575" y="17677"/>
                  <a:pt x="3541" y="17666"/>
                  <a:pt x="3495" y="17660"/>
                </a:cubicBezTo>
                <a:cubicBezTo>
                  <a:pt x="3378" y="17639"/>
                  <a:pt x="3248" y="17612"/>
                  <a:pt x="3108" y="17596"/>
                </a:cubicBezTo>
                <a:cubicBezTo>
                  <a:pt x="2933" y="17575"/>
                  <a:pt x="2772" y="17559"/>
                  <a:pt x="2609" y="17559"/>
                </a:cubicBezTo>
                <a:cubicBezTo>
                  <a:pt x="2574" y="17559"/>
                  <a:pt x="2549" y="17559"/>
                  <a:pt x="2514" y="17559"/>
                </a:cubicBezTo>
                <a:cubicBezTo>
                  <a:pt x="2328" y="17565"/>
                  <a:pt x="2129" y="17585"/>
                  <a:pt x="1942" y="17623"/>
                </a:cubicBezTo>
                <a:cubicBezTo>
                  <a:pt x="1779" y="17655"/>
                  <a:pt x="1618" y="17704"/>
                  <a:pt x="1443" y="17763"/>
                </a:cubicBezTo>
                <a:cubicBezTo>
                  <a:pt x="1361" y="17795"/>
                  <a:pt x="1327" y="17855"/>
                  <a:pt x="1373" y="17909"/>
                </a:cubicBezTo>
                <a:cubicBezTo>
                  <a:pt x="1408" y="17947"/>
                  <a:pt x="1478" y="17968"/>
                  <a:pt x="1548" y="17968"/>
                </a:cubicBezTo>
                <a:cubicBezTo>
                  <a:pt x="1572" y="17968"/>
                  <a:pt x="1605" y="17962"/>
                  <a:pt x="1629" y="17957"/>
                </a:cubicBezTo>
                <a:cubicBezTo>
                  <a:pt x="1908" y="17886"/>
                  <a:pt x="2175" y="17849"/>
                  <a:pt x="2408" y="17849"/>
                </a:cubicBezTo>
                <a:cubicBezTo>
                  <a:pt x="2432" y="17849"/>
                  <a:pt x="2469" y="17849"/>
                  <a:pt x="2492" y="17849"/>
                </a:cubicBezTo>
                <a:cubicBezTo>
                  <a:pt x="2621" y="17854"/>
                  <a:pt x="2750" y="17871"/>
                  <a:pt x="2890" y="17898"/>
                </a:cubicBezTo>
                <a:cubicBezTo>
                  <a:pt x="2971" y="17914"/>
                  <a:pt x="3063" y="17935"/>
                  <a:pt x="3145" y="17957"/>
                </a:cubicBezTo>
                <a:cubicBezTo>
                  <a:pt x="3191" y="17967"/>
                  <a:pt x="3250" y="17984"/>
                  <a:pt x="3309" y="17995"/>
                </a:cubicBezTo>
                <a:cubicBezTo>
                  <a:pt x="3460" y="18028"/>
                  <a:pt x="3635" y="18065"/>
                  <a:pt x="3844" y="18086"/>
                </a:cubicBezTo>
                <a:cubicBezTo>
                  <a:pt x="3868" y="18086"/>
                  <a:pt x="3879" y="18091"/>
                  <a:pt x="3903" y="18091"/>
                </a:cubicBezTo>
                <a:cubicBezTo>
                  <a:pt x="4008" y="18102"/>
                  <a:pt x="4102" y="18140"/>
                  <a:pt x="4125" y="18189"/>
                </a:cubicBezTo>
                <a:cubicBezTo>
                  <a:pt x="4148" y="18221"/>
                  <a:pt x="4160" y="18253"/>
                  <a:pt x="4183" y="18280"/>
                </a:cubicBezTo>
                <a:cubicBezTo>
                  <a:pt x="4218" y="18328"/>
                  <a:pt x="4172" y="18383"/>
                  <a:pt x="4067" y="18404"/>
                </a:cubicBezTo>
                <a:lnTo>
                  <a:pt x="4056" y="18404"/>
                </a:lnTo>
                <a:cubicBezTo>
                  <a:pt x="3858" y="18447"/>
                  <a:pt x="3668" y="18501"/>
                  <a:pt x="3516" y="18566"/>
                </a:cubicBezTo>
                <a:cubicBezTo>
                  <a:pt x="3365" y="18631"/>
                  <a:pt x="3249" y="18707"/>
                  <a:pt x="3156" y="18771"/>
                </a:cubicBezTo>
                <a:cubicBezTo>
                  <a:pt x="3121" y="18793"/>
                  <a:pt x="3100" y="18814"/>
                  <a:pt x="3065" y="18835"/>
                </a:cubicBezTo>
                <a:cubicBezTo>
                  <a:pt x="3006" y="18878"/>
                  <a:pt x="2948" y="18916"/>
                  <a:pt x="2890" y="18948"/>
                </a:cubicBezTo>
                <a:cubicBezTo>
                  <a:pt x="2796" y="19002"/>
                  <a:pt x="2700" y="19046"/>
                  <a:pt x="2583" y="19078"/>
                </a:cubicBezTo>
                <a:cubicBezTo>
                  <a:pt x="2362" y="19148"/>
                  <a:pt x="2073" y="19185"/>
                  <a:pt x="1723" y="19191"/>
                </a:cubicBezTo>
                <a:cubicBezTo>
                  <a:pt x="1677" y="19191"/>
                  <a:pt x="1627" y="19201"/>
                  <a:pt x="1592" y="19218"/>
                </a:cubicBezTo>
                <a:cubicBezTo>
                  <a:pt x="1557" y="19239"/>
                  <a:pt x="1537" y="19266"/>
                  <a:pt x="1548" y="19293"/>
                </a:cubicBezTo>
                <a:cubicBezTo>
                  <a:pt x="1560" y="19347"/>
                  <a:pt x="1651" y="19401"/>
                  <a:pt x="1756" y="19406"/>
                </a:cubicBezTo>
                <a:cubicBezTo>
                  <a:pt x="1884" y="19417"/>
                  <a:pt x="2015" y="19418"/>
                  <a:pt x="2132" y="19418"/>
                </a:cubicBezTo>
                <a:cubicBezTo>
                  <a:pt x="2423" y="19418"/>
                  <a:pt x="2678" y="19391"/>
                  <a:pt x="2911" y="19342"/>
                </a:cubicBezTo>
                <a:cubicBezTo>
                  <a:pt x="3086" y="19304"/>
                  <a:pt x="3237" y="19251"/>
                  <a:pt x="3389" y="19175"/>
                </a:cubicBezTo>
                <a:cubicBezTo>
                  <a:pt x="3494" y="19127"/>
                  <a:pt x="3577" y="19077"/>
                  <a:pt x="3659" y="19029"/>
                </a:cubicBezTo>
                <a:cubicBezTo>
                  <a:pt x="3682" y="19013"/>
                  <a:pt x="3715" y="18996"/>
                  <a:pt x="3739" y="18980"/>
                </a:cubicBezTo>
                <a:cubicBezTo>
                  <a:pt x="3855" y="18910"/>
                  <a:pt x="3948" y="18868"/>
                  <a:pt x="4041" y="18835"/>
                </a:cubicBezTo>
                <a:cubicBezTo>
                  <a:pt x="4135" y="18798"/>
                  <a:pt x="4241" y="18771"/>
                  <a:pt x="4369" y="18750"/>
                </a:cubicBezTo>
                <a:cubicBezTo>
                  <a:pt x="4404" y="18744"/>
                  <a:pt x="4429" y="18738"/>
                  <a:pt x="4464" y="18738"/>
                </a:cubicBezTo>
                <a:cubicBezTo>
                  <a:pt x="4557" y="18738"/>
                  <a:pt x="4636" y="18761"/>
                  <a:pt x="4683" y="18798"/>
                </a:cubicBezTo>
                <a:cubicBezTo>
                  <a:pt x="4869" y="18944"/>
                  <a:pt x="5105" y="19078"/>
                  <a:pt x="5350" y="19207"/>
                </a:cubicBezTo>
                <a:cubicBezTo>
                  <a:pt x="5513" y="19288"/>
                  <a:pt x="5479" y="19438"/>
                  <a:pt x="4989" y="19541"/>
                </a:cubicBezTo>
                <a:cubicBezTo>
                  <a:pt x="4557" y="19632"/>
                  <a:pt x="4196" y="19714"/>
                  <a:pt x="3939" y="19859"/>
                </a:cubicBezTo>
                <a:cubicBezTo>
                  <a:pt x="3718" y="19988"/>
                  <a:pt x="3589" y="20149"/>
                  <a:pt x="3542" y="20354"/>
                </a:cubicBezTo>
                <a:cubicBezTo>
                  <a:pt x="3530" y="20403"/>
                  <a:pt x="3611" y="20457"/>
                  <a:pt x="3728" y="20474"/>
                </a:cubicBezTo>
                <a:cubicBezTo>
                  <a:pt x="3751" y="20479"/>
                  <a:pt x="3773" y="20479"/>
                  <a:pt x="3808" y="20479"/>
                </a:cubicBezTo>
                <a:cubicBezTo>
                  <a:pt x="3890" y="20479"/>
                  <a:pt x="3960" y="20457"/>
                  <a:pt x="3983" y="20420"/>
                </a:cubicBezTo>
                <a:cubicBezTo>
                  <a:pt x="4076" y="20263"/>
                  <a:pt x="4230" y="20139"/>
                  <a:pt x="4417" y="20053"/>
                </a:cubicBezTo>
                <a:cubicBezTo>
                  <a:pt x="4650" y="19950"/>
                  <a:pt x="4917" y="19918"/>
                  <a:pt x="5197" y="19869"/>
                </a:cubicBezTo>
                <a:cubicBezTo>
                  <a:pt x="5348" y="19842"/>
                  <a:pt x="5536" y="19810"/>
                  <a:pt x="5710" y="19756"/>
                </a:cubicBezTo>
                <a:cubicBezTo>
                  <a:pt x="5792" y="19735"/>
                  <a:pt x="5910" y="19687"/>
                  <a:pt x="6039" y="19639"/>
                </a:cubicBezTo>
                <a:cubicBezTo>
                  <a:pt x="6143" y="19595"/>
                  <a:pt x="6304" y="19590"/>
                  <a:pt x="6432" y="19633"/>
                </a:cubicBezTo>
                <a:cubicBezTo>
                  <a:pt x="6630" y="19698"/>
                  <a:pt x="6842" y="19752"/>
                  <a:pt x="7052" y="19800"/>
                </a:cubicBezTo>
                <a:cubicBezTo>
                  <a:pt x="7215" y="19838"/>
                  <a:pt x="7320" y="19913"/>
                  <a:pt x="7343" y="19994"/>
                </a:cubicBezTo>
                <a:cubicBezTo>
                  <a:pt x="7355" y="20015"/>
                  <a:pt x="7353" y="20031"/>
                  <a:pt x="7365" y="20053"/>
                </a:cubicBezTo>
                <a:cubicBezTo>
                  <a:pt x="7377" y="20107"/>
                  <a:pt x="7402" y="20156"/>
                  <a:pt x="7402" y="20204"/>
                </a:cubicBezTo>
                <a:cubicBezTo>
                  <a:pt x="7413" y="20274"/>
                  <a:pt x="7400" y="20334"/>
                  <a:pt x="7365" y="20393"/>
                </a:cubicBezTo>
                <a:cubicBezTo>
                  <a:pt x="7295" y="20511"/>
                  <a:pt x="7122" y="20630"/>
                  <a:pt x="6866" y="20743"/>
                </a:cubicBezTo>
                <a:cubicBezTo>
                  <a:pt x="6831" y="20759"/>
                  <a:pt x="6808" y="20780"/>
                  <a:pt x="6808" y="20802"/>
                </a:cubicBezTo>
                <a:cubicBezTo>
                  <a:pt x="6808" y="20829"/>
                  <a:pt x="6830" y="20851"/>
                  <a:pt x="6877" y="20873"/>
                </a:cubicBezTo>
                <a:cubicBezTo>
                  <a:pt x="6923" y="20894"/>
                  <a:pt x="6993" y="20910"/>
                  <a:pt x="7063" y="20910"/>
                </a:cubicBezTo>
                <a:cubicBezTo>
                  <a:pt x="7109" y="20910"/>
                  <a:pt x="7155" y="20904"/>
                  <a:pt x="7190" y="20893"/>
                </a:cubicBezTo>
                <a:cubicBezTo>
                  <a:pt x="7563" y="20780"/>
                  <a:pt x="7823" y="20646"/>
                  <a:pt x="7963" y="20501"/>
                </a:cubicBezTo>
                <a:cubicBezTo>
                  <a:pt x="8033" y="20420"/>
                  <a:pt x="8079" y="20328"/>
                  <a:pt x="8090" y="20231"/>
                </a:cubicBezTo>
                <a:cubicBezTo>
                  <a:pt x="8090" y="20220"/>
                  <a:pt x="8090" y="20198"/>
                  <a:pt x="8101" y="20160"/>
                </a:cubicBezTo>
                <a:cubicBezTo>
                  <a:pt x="8113" y="20090"/>
                  <a:pt x="8252" y="20037"/>
                  <a:pt x="8404" y="20048"/>
                </a:cubicBezTo>
                <a:cubicBezTo>
                  <a:pt x="8765" y="20075"/>
                  <a:pt x="9185" y="20101"/>
                  <a:pt x="9512" y="20107"/>
                </a:cubicBezTo>
                <a:cubicBezTo>
                  <a:pt x="9617" y="20107"/>
                  <a:pt x="9700" y="20144"/>
                  <a:pt x="9723" y="20192"/>
                </a:cubicBezTo>
                <a:cubicBezTo>
                  <a:pt x="9747" y="20252"/>
                  <a:pt x="9746" y="20307"/>
                  <a:pt x="9734" y="20366"/>
                </a:cubicBezTo>
                <a:cubicBezTo>
                  <a:pt x="9722" y="20420"/>
                  <a:pt x="9676" y="20484"/>
                  <a:pt x="9617" y="20559"/>
                </a:cubicBezTo>
                <a:cubicBezTo>
                  <a:pt x="9606" y="20576"/>
                  <a:pt x="9593" y="20592"/>
                  <a:pt x="9581" y="20608"/>
                </a:cubicBezTo>
                <a:cubicBezTo>
                  <a:pt x="9534" y="20668"/>
                  <a:pt x="9489" y="20732"/>
                  <a:pt x="9443" y="20802"/>
                </a:cubicBezTo>
                <a:cubicBezTo>
                  <a:pt x="9384" y="20899"/>
                  <a:pt x="9372" y="20990"/>
                  <a:pt x="9395" y="21076"/>
                </a:cubicBezTo>
                <a:cubicBezTo>
                  <a:pt x="9418" y="21163"/>
                  <a:pt x="9466" y="21249"/>
                  <a:pt x="9559" y="21336"/>
                </a:cubicBezTo>
                <a:cubicBezTo>
                  <a:pt x="9641" y="21411"/>
                  <a:pt x="9747" y="21486"/>
                  <a:pt x="9887" y="21561"/>
                </a:cubicBezTo>
                <a:cubicBezTo>
                  <a:pt x="9934" y="21583"/>
                  <a:pt x="10002" y="21600"/>
                  <a:pt x="10084" y="21600"/>
                </a:cubicBezTo>
                <a:cubicBezTo>
                  <a:pt x="10131" y="21600"/>
                  <a:pt x="10165" y="21594"/>
                  <a:pt x="10212" y="21588"/>
                </a:cubicBezTo>
                <a:cubicBezTo>
                  <a:pt x="10270" y="21577"/>
                  <a:pt x="10317" y="21556"/>
                  <a:pt x="10328" y="21529"/>
                </a:cubicBezTo>
                <a:cubicBezTo>
                  <a:pt x="10340" y="21508"/>
                  <a:pt x="10341" y="21487"/>
                  <a:pt x="10317" y="21465"/>
                </a:cubicBezTo>
                <a:cubicBezTo>
                  <a:pt x="10142" y="21325"/>
                  <a:pt x="10050" y="21190"/>
                  <a:pt x="10062" y="21066"/>
                </a:cubicBezTo>
                <a:cubicBezTo>
                  <a:pt x="10062" y="21007"/>
                  <a:pt x="10096" y="20947"/>
                  <a:pt x="10142" y="20883"/>
                </a:cubicBezTo>
                <a:cubicBezTo>
                  <a:pt x="10177" y="20834"/>
                  <a:pt x="10234" y="20786"/>
                  <a:pt x="10281" y="20738"/>
                </a:cubicBezTo>
                <a:cubicBezTo>
                  <a:pt x="10304" y="20722"/>
                  <a:pt x="10316" y="20706"/>
                  <a:pt x="10339" y="20684"/>
                </a:cubicBezTo>
                <a:cubicBezTo>
                  <a:pt x="10432" y="20592"/>
                  <a:pt x="10494" y="20510"/>
                  <a:pt x="10529" y="20435"/>
                </a:cubicBezTo>
                <a:cubicBezTo>
                  <a:pt x="10540" y="20403"/>
                  <a:pt x="10550" y="20334"/>
                  <a:pt x="10551" y="20253"/>
                </a:cubicBezTo>
                <a:cubicBezTo>
                  <a:pt x="10551" y="20156"/>
                  <a:pt x="10702" y="20070"/>
                  <a:pt x="10900" y="20043"/>
                </a:cubicBezTo>
                <a:cubicBezTo>
                  <a:pt x="11157" y="20010"/>
                  <a:pt x="11412" y="19972"/>
                  <a:pt x="11564" y="19945"/>
                </a:cubicBezTo>
                <a:cubicBezTo>
                  <a:pt x="11587" y="19940"/>
                  <a:pt x="11613" y="19940"/>
                  <a:pt x="11637" y="19940"/>
                </a:cubicBezTo>
                <a:cubicBezTo>
                  <a:pt x="11742" y="19940"/>
                  <a:pt x="11833" y="19977"/>
                  <a:pt x="11844" y="20026"/>
                </a:cubicBezTo>
                <a:cubicBezTo>
                  <a:pt x="11856" y="20069"/>
                  <a:pt x="11869" y="20107"/>
                  <a:pt x="11881" y="20128"/>
                </a:cubicBezTo>
                <a:cubicBezTo>
                  <a:pt x="11916" y="20225"/>
                  <a:pt x="11984" y="20317"/>
                  <a:pt x="12078" y="20393"/>
                </a:cubicBezTo>
                <a:cubicBezTo>
                  <a:pt x="12171" y="20468"/>
                  <a:pt x="12301" y="20539"/>
                  <a:pt x="12453" y="20603"/>
                </a:cubicBezTo>
                <a:cubicBezTo>
                  <a:pt x="12581" y="20657"/>
                  <a:pt x="12744" y="20705"/>
                  <a:pt x="12930" y="20748"/>
                </a:cubicBezTo>
                <a:cubicBezTo>
                  <a:pt x="12965" y="20753"/>
                  <a:pt x="13001" y="20758"/>
                  <a:pt x="13036" y="20758"/>
                </a:cubicBezTo>
                <a:cubicBezTo>
                  <a:pt x="13118" y="20758"/>
                  <a:pt x="13197" y="20743"/>
                  <a:pt x="13244" y="20716"/>
                </a:cubicBezTo>
                <a:cubicBezTo>
                  <a:pt x="13291" y="20695"/>
                  <a:pt x="13302" y="20667"/>
                  <a:pt x="13302" y="20640"/>
                </a:cubicBezTo>
                <a:cubicBezTo>
                  <a:pt x="13302" y="20619"/>
                  <a:pt x="13280" y="20597"/>
                  <a:pt x="13233" y="20586"/>
                </a:cubicBezTo>
                <a:cubicBezTo>
                  <a:pt x="12953" y="20489"/>
                  <a:pt x="12754" y="20376"/>
                  <a:pt x="12661" y="20268"/>
                </a:cubicBezTo>
                <a:cubicBezTo>
                  <a:pt x="12614" y="20214"/>
                  <a:pt x="12592" y="20149"/>
                  <a:pt x="12581" y="20085"/>
                </a:cubicBezTo>
                <a:cubicBezTo>
                  <a:pt x="12569" y="20031"/>
                  <a:pt x="12581" y="19977"/>
                  <a:pt x="12581" y="19923"/>
                </a:cubicBezTo>
                <a:lnTo>
                  <a:pt x="12581" y="19864"/>
                </a:lnTo>
                <a:cubicBezTo>
                  <a:pt x="12581" y="19853"/>
                  <a:pt x="12580" y="19843"/>
                  <a:pt x="12591" y="19832"/>
                </a:cubicBezTo>
                <a:cubicBezTo>
                  <a:pt x="12626" y="19757"/>
                  <a:pt x="12720" y="19687"/>
                  <a:pt x="12872" y="19639"/>
                </a:cubicBezTo>
                <a:cubicBezTo>
                  <a:pt x="13035" y="19590"/>
                  <a:pt x="13187" y="19531"/>
                  <a:pt x="13339" y="19477"/>
                </a:cubicBezTo>
                <a:cubicBezTo>
                  <a:pt x="13385" y="19461"/>
                  <a:pt x="13444" y="19450"/>
                  <a:pt x="13503" y="19450"/>
                </a:cubicBezTo>
                <a:cubicBezTo>
                  <a:pt x="13584" y="19450"/>
                  <a:pt x="13663" y="19471"/>
                  <a:pt x="13721" y="19504"/>
                </a:cubicBezTo>
                <a:cubicBezTo>
                  <a:pt x="13768" y="19536"/>
                  <a:pt x="13816" y="19563"/>
                  <a:pt x="13874" y="19590"/>
                </a:cubicBezTo>
                <a:cubicBezTo>
                  <a:pt x="14026" y="19670"/>
                  <a:pt x="14201" y="19734"/>
                  <a:pt x="14399" y="19788"/>
                </a:cubicBezTo>
                <a:cubicBezTo>
                  <a:pt x="14597" y="19842"/>
                  <a:pt x="14796" y="19876"/>
                  <a:pt x="14971" y="19903"/>
                </a:cubicBezTo>
                <a:lnTo>
                  <a:pt x="15062" y="19913"/>
                </a:lnTo>
                <a:cubicBezTo>
                  <a:pt x="15202" y="19934"/>
                  <a:pt x="15331" y="19955"/>
                  <a:pt x="15460" y="19977"/>
                </a:cubicBezTo>
                <a:cubicBezTo>
                  <a:pt x="15611" y="20009"/>
                  <a:pt x="15729" y="20042"/>
                  <a:pt x="15846" y="20085"/>
                </a:cubicBezTo>
                <a:cubicBezTo>
                  <a:pt x="16056" y="20171"/>
                  <a:pt x="16218" y="20290"/>
                  <a:pt x="16334" y="20452"/>
                </a:cubicBezTo>
                <a:cubicBezTo>
                  <a:pt x="16358" y="20489"/>
                  <a:pt x="16439" y="20511"/>
                  <a:pt x="16520" y="20511"/>
                </a:cubicBezTo>
                <a:cubicBezTo>
                  <a:pt x="16544" y="20511"/>
                  <a:pt x="16570" y="20511"/>
                  <a:pt x="16593" y="20506"/>
                </a:cubicBezTo>
                <a:cubicBezTo>
                  <a:pt x="16722" y="20489"/>
                  <a:pt x="16802" y="20436"/>
                  <a:pt x="16779" y="20388"/>
                </a:cubicBezTo>
                <a:cubicBezTo>
                  <a:pt x="16721" y="20178"/>
                  <a:pt x="16579" y="20020"/>
                  <a:pt x="16334" y="19891"/>
                </a:cubicBezTo>
                <a:cubicBezTo>
                  <a:pt x="16206" y="19821"/>
                  <a:pt x="16044" y="19756"/>
                  <a:pt x="15846" y="19702"/>
                </a:cubicBezTo>
                <a:cubicBezTo>
                  <a:pt x="15694" y="19659"/>
                  <a:pt x="15530" y="19627"/>
                  <a:pt x="15391" y="19595"/>
                </a:cubicBezTo>
                <a:lnTo>
                  <a:pt x="15310" y="19580"/>
                </a:lnTo>
                <a:cubicBezTo>
                  <a:pt x="15124" y="19536"/>
                  <a:pt x="14993" y="19504"/>
                  <a:pt x="14888" y="19472"/>
                </a:cubicBezTo>
                <a:cubicBezTo>
                  <a:pt x="14783" y="19434"/>
                  <a:pt x="14692" y="19396"/>
                  <a:pt x="14611" y="19347"/>
                </a:cubicBezTo>
                <a:cubicBezTo>
                  <a:pt x="14517" y="19293"/>
                  <a:pt x="14434" y="19228"/>
                  <a:pt x="14341" y="19137"/>
                </a:cubicBezTo>
                <a:cubicBezTo>
                  <a:pt x="14294" y="19088"/>
                  <a:pt x="14307" y="19030"/>
                  <a:pt x="14388" y="18992"/>
                </a:cubicBezTo>
                <a:cubicBezTo>
                  <a:pt x="14517" y="18917"/>
                  <a:pt x="14751" y="18776"/>
                  <a:pt x="14960" y="18647"/>
                </a:cubicBezTo>
                <a:cubicBezTo>
                  <a:pt x="15054" y="18588"/>
                  <a:pt x="15238" y="18582"/>
                  <a:pt x="15343" y="18642"/>
                </a:cubicBezTo>
                <a:cubicBezTo>
                  <a:pt x="15401" y="18674"/>
                  <a:pt x="15448" y="18695"/>
                  <a:pt x="15460" y="18701"/>
                </a:cubicBezTo>
                <a:cubicBezTo>
                  <a:pt x="15600" y="18771"/>
                  <a:pt x="15774" y="18824"/>
                  <a:pt x="15937" y="18867"/>
                </a:cubicBezTo>
                <a:cubicBezTo>
                  <a:pt x="16240" y="18937"/>
                  <a:pt x="16591" y="18975"/>
                  <a:pt x="17034" y="18975"/>
                </a:cubicBezTo>
                <a:cubicBezTo>
                  <a:pt x="17139" y="18975"/>
                  <a:pt x="17234" y="18933"/>
                  <a:pt x="17246" y="18884"/>
                </a:cubicBezTo>
                <a:cubicBezTo>
                  <a:pt x="17257" y="18836"/>
                  <a:pt x="17186" y="18792"/>
                  <a:pt x="17093" y="18787"/>
                </a:cubicBezTo>
                <a:cubicBezTo>
                  <a:pt x="16743" y="18760"/>
                  <a:pt x="16453" y="18712"/>
                  <a:pt x="16254" y="18642"/>
                </a:cubicBezTo>
                <a:cubicBezTo>
                  <a:pt x="16149" y="18604"/>
                  <a:pt x="16056" y="18561"/>
                  <a:pt x="15963" y="18507"/>
                </a:cubicBezTo>
                <a:cubicBezTo>
                  <a:pt x="15881" y="18453"/>
                  <a:pt x="15799" y="18388"/>
                  <a:pt x="15729" y="18324"/>
                </a:cubicBezTo>
                <a:cubicBezTo>
                  <a:pt x="15648" y="18237"/>
                  <a:pt x="15647" y="18135"/>
                  <a:pt x="15740" y="18054"/>
                </a:cubicBezTo>
                <a:cubicBezTo>
                  <a:pt x="15845" y="17963"/>
                  <a:pt x="15951" y="17866"/>
                  <a:pt x="16021" y="17807"/>
                </a:cubicBezTo>
                <a:cubicBezTo>
                  <a:pt x="16103" y="17726"/>
                  <a:pt x="16325" y="17704"/>
                  <a:pt x="16477" y="17763"/>
                </a:cubicBezTo>
                <a:cubicBezTo>
                  <a:pt x="16512" y="17779"/>
                  <a:pt x="16545" y="17789"/>
                  <a:pt x="16557" y="17795"/>
                </a:cubicBezTo>
                <a:cubicBezTo>
                  <a:pt x="16720" y="17854"/>
                  <a:pt x="16896" y="17904"/>
                  <a:pt x="17071" y="17936"/>
                </a:cubicBezTo>
                <a:cubicBezTo>
                  <a:pt x="17316" y="17979"/>
                  <a:pt x="17573" y="18000"/>
                  <a:pt x="17876" y="18000"/>
                </a:cubicBezTo>
                <a:cubicBezTo>
                  <a:pt x="17969" y="18000"/>
                  <a:pt x="18074" y="18001"/>
                  <a:pt x="18179" y="17995"/>
                </a:cubicBezTo>
                <a:cubicBezTo>
                  <a:pt x="18284" y="17990"/>
                  <a:pt x="18375" y="17946"/>
                  <a:pt x="18375" y="17893"/>
                </a:cubicBezTo>
                <a:cubicBezTo>
                  <a:pt x="18375" y="17844"/>
                  <a:pt x="18305" y="17807"/>
                  <a:pt x="18200" y="17802"/>
                </a:cubicBezTo>
                <a:cubicBezTo>
                  <a:pt x="17839" y="17785"/>
                  <a:pt x="17547" y="17746"/>
                  <a:pt x="17326" y="17687"/>
                </a:cubicBezTo>
                <a:cubicBezTo>
                  <a:pt x="17209" y="17655"/>
                  <a:pt x="17106" y="17618"/>
                  <a:pt x="17012" y="17569"/>
                </a:cubicBezTo>
                <a:cubicBezTo>
                  <a:pt x="16931" y="17521"/>
                  <a:pt x="16847" y="17467"/>
                  <a:pt x="16754" y="17413"/>
                </a:cubicBezTo>
                <a:cubicBezTo>
                  <a:pt x="16754" y="17413"/>
                  <a:pt x="16707" y="17381"/>
                  <a:pt x="16695" y="17371"/>
                </a:cubicBezTo>
                <a:cubicBezTo>
                  <a:pt x="16602" y="17311"/>
                  <a:pt x="16593" y="17235"/>
                  <a:pt x="16652" y="17165"/>
                </a:cubicBezTo>
                <a:cubicBezTo>
                  <a:pt x="16780" y="17020"/>
                  <a:pt x="16896" y="16868"/>
                  <a:pt x="17012" y="16717"/>
                </a:cubicBezTo>
                <a:cubicBezTo>
                  <a:pt x="17047" y="16680"/>
                  <a:pt x="17116" y="16648"/>
                  <a:pt x="17209" y="16648"/>
                </a:cubicBezTo>
                <a:cubicBezTo>
                  <a:pt x="17221" y="16648"/>
                  <a:pt x="17245" y="16648"/>
                  <a:pt x="17257" y="16648"/>
                </a:cubicBezTo>
                <a:cubicBezTo>
                  <a:pt x="17385" y="16659"/>
                  <a:pt x="17490" y="16675"/>
                  <a:pt x="17606" y="16707"/>
                </a:cubicBezTo>
                <a:cubicBezTo>
                  <a:pt x="17723" y="16740"/>
                  <a:pt x="17851" y="16782"/>
                  <a:pt x="17967" y="16825"/>
                </a:cubicBezTo>
                <a:lnTo>
                  <a:pt x="18004" y="16837"/>
                </a:lnTo>
                <a:cubicBezTo>
                  <a:pt x="18120" y="16880"/>
                  <a:pt x="18260" y="16933"/>
                  <a:pt x="18412" y="16977"/>
                </a:cubicBezTo>
                <a:cubicBezTo>
                  <a:pt x="18587" y="17025"/>
                  <a:pt x="18772" y="17063"/>
                  <a:pt x="18959" y="17079"/>
                </a:cubicBezTo>
                <a:cubicBezTo>
                  <a:pt x="19099" y="17095"/>
                  <a:pt x="19252" y="17101"/>
                  <a:pt x="19403" y="17101"/>
                </a:cubicBezTo>
                <a:cubicBezTo>
                  <a:pt x="19601" y="17101"/>
                  <a:pt x="19810" y="17089"/>
                  <a:pt x="20067" y="17062"/>
                </a:cubicBezTo>
                <a:cubicBezTo>
                  <a:pt x="20171" y="17052"/>
                  <a:pt x="20242" y="17004"/>
                  <a:pt x="20231" y="16950"/>
                </a:cubicBezTo>
                <a:cubicBezTo>
                  <a:pt x="20219" y="16907"/>
                  <a:pt x="20138" y="16874"/>
                  <a:pt x="20045" y="16874"/>
                </a:cubicBezTo>
                <a:lnTo>
                  <a:pt x="20034" y="16874"/>
                </a:lnTo>
                <a:cubicBezTo>
                  <a:pt x="19975" y="16874"/>
                  <a:pt x="19917" y="16874"/>
                  <a:pt x="19859" y="16874"/>
                </a:cubicBezTo>
                <a:cubicBezTo>
                  <a:pt x="19579" y="16874"/>
                  <a:pt x="19332" y="16858"/>
                  <a:pt x="19134" y="16820"/>
                </a:cubicBezTo>
                <a:cubicBezTo>
                  <a:pt x="19005" y="16798"/>
                  <a:pt x="18889" y="16767"/>
                  <a:pt x="18784" y="16724"/>
                </a:cubicBezTo>
                <a:cubicBezTo>
                  <a:pt x="18679" y="16686"/>
                  <a:pt x="18586" y="16631"/>
                  <a:pt x="18481" y="16583"/>
                </a:cubicBezTo>
                <a:lnTo>
                  <a:pt x="18459" y="16573"/>
                </a:lnTo>
                <a:cubicBezTo>
                  <a:pt x="18343" y="16513"/>
                  <a:pt x="18214" y="16448"/>
                  <a:pt x="18051" y="16394"/>
                </a:cubicBezTo>
                <a:cubicBezTo>
                  <a:pt x="17911" y="16346"/>
                  <a:pt x="17759" y="16309"/>
                  <a:pt x="17595" y="16276"/>
                </a:cubicBezTo>
                <a:cubicBezTo>
                  <a:pt x="17456" y="16249"/>
                  <a:pt x="17374" y="16174"/>
                  <a:pt x="17421" y="16109"/>
                </a:cubicBezTo>
                <a:cubicBezTo>
                  <a:pt x="17479" y="16007"/>
                  <a:pt x="17549" y="15899"/>
                  <a:pt x="17595" y="15791"/>
                </a:cubicBezTo>
                <a:cubicBezTo>
                  <a:pt x="17630" y="15727"/>
                  <a:pt x="17736" y="15684"/>
                  <a:pt x="17876" y="15673"/>
                </a:cubicBezTo>
                <a:lnTo>
                  <a:pt x="17887" y="15673"/>
                </a:lnTo>
                <a:cubicBezTo>
                  <a:pt x="18050" y="15663"/>
                  <a:pt x="18203" y="15652"/>
                  <a:pt x="18343" y="15652"/>
                </a:cubicBezTo>
                <a:lnTo>
                  <a:pt x="18364" y="15652"/>
                </a:lnTo>
                <a:cubicBezTo>
                  <a:pt x="18504" y="15652"/>
                  <a:pt x="18623" y="15662"/>
                  <a:pt x="18751" y="15678"/>
                </a:cubicBezTo>
                <a:cubicBezTo>
                  <a:pt x="18996" y="15711"/>
                  <a:pt x="19252" y="15786"/>
                  <a:pt x="19520" y="15899"/>
                </a:cubicBezTo>
                <a:cubicBezTo>
                  <a:pt x="19555" y="15915"/>
                  <a:pt x="19601" y="15921"/>
                  <a:pt x="19647" y="15921"/>
                </a:cubicBezTo>
                <a:cubicBezTo>
                  <a:pt x="19694" y="15921"/>
                  <a:pt x="19739" y="15910"/>
                  <a:pt x="19786" y="15894"/>
                </a:cubicBezTo>
                <a:cubicBezTo>
                  <a:pt x="19868" y="15856"/>
                  <a:pt x="19881" y="15802"/>
                  <a:pt x="19811" y="15759"/>
                </a:cubicBezTo>
                <a:cubicBezTo>
                  <a:pt x="19531" y="15598"/>
                  <a:pt x="19273" y="15494"/>
                  <a:pt x="18969" y="15424"/>
                </a:cubicBezTo>
                <a:cubicBezTo>
                  <a:pt x="18795" y="15387"/>
                  <a:pt x="18599" y="15354"/>
                  <a:pt x="18401" y="15343"/>
                </a:cubicBezTo>
                <a:cubicBezTo>
                  <a:pt x="18343" y="15338"/>
                  <a:pt x="18225" y="15333"/>
                  <a:pt x="18073" y="15333"/>
                </a:cubicBezTo>
                <a:cubicBezTo>
                  <a:pt x="18015" y="15333"/>
                  <a:pt x="17955" y="15318"/>
                  <a:pt x="17920" y="15296"/>
                </a:cubicBezTo>
                <a:cubicBezTo>
                  <a:pt x="17885" y="15275"/>
                  <a:pt x="17876" y="15247"/>
                  <a:pt x="17876" y="15221"/>
                </a:cubicBezTo>
                <a:cubicBezTo>
                  <a:pt x="17911" y="15134"/>
                  <a:pt x="17967" y="14988"/>
                  <a:pt x="18026" y="14848"/>
                </a:cubicBezTo>
                <a:cubicBezTo>
                  <a:pt x="18061" y="14762"/>
                  <a:pt x="18270" y="14708"/>
                  <a:pt x="18445" y="14746"/>
                </a:cubicBezTo>
                <a:cubicBezTo>
                  <a:pt x="18491" y="14756"/>
                  <a:pt x="18517" y="14763"/>
                  <a:pt x="18529" y="14763"/>
                </a:cubicBezTo>
                <a:cubicBezTo>
                  <a:pt x="18715" y="14795"/>
                  <a:pt x="18925" y="14811"/>
                  <a:pt x="19112" y="14816"/>
                </a:cubicBezTo>
                <a:cubicBezTo>
                  <a:pt x="19123" y="14816"/>
                  <a:pt x="19147" y="14816"/>
                  <a:pt x="19159" y="14816"/>
                </a:cubicBezTo>
                <a:cubicBezTo>
                  <a:pt x="19486" y="14816"/>
                  <a:pt x="19810" y="14778"/>
                  <a:pt x="20183" y="14697"/>
                </a:cubicBezTo>
                <a:cubicBezTo>
                  <a:pt x="20288" y="14675"/>
                  <a:pt x="20335" y="14622"/>
                  <a:pt x="20289" y="14574"/>
                </a:cubicBezTo>
                <a:cubicBezTo>
                  <a:pt x="20266" y="14536"/>
                  <a:pt x="20185" y="14515"/>
                  <a:pt x="20103" y="14515"/>
                </a:cubicBezTo>
                <a:cubicBezTo>
                  <a:pt x="20091" y="14515"/>
                  <a:pt x="20067" y="14515"/>
                  <a:pt x="20056" y="14520"/>
                </a:cubicBezTo>
                <a:cubicBezTo>
                  <a:pt x="19822" y="14547"/>
                  <a:pt x="19623" y="14562"/>
                  <a:pt x="19436" y="14562"/>
                </a:cubicBezTo>
                <a:cubicBezTo>
                  <a:pt x="19331" y="14562"/>
                  <a:pt x="19241" y="14557"/>
                  <a:pt x="19159" y="14552"/>
                </a:cubicBezTo>
                <a:cubicBezTo>
                  <a:pt x="19031" y="14541"/>
                  <a:pt x="18901" y="14520"/>
                  <a:pt x="18773" y="14488"/>
                </a:cubicBezTo>
                <a:cubicBezTo>
                  <a:pt x="18656" y="14456"/>
                  <a:pt x="18539" y="14418"/>
                  <a:pt x="18423" y="14380"/>
                </a:cubicBezTo>
                <a:lnTo>
                  <a:pt x="18401" y="14374"/>
                </a:lnTo>
                <a:cubicBezTo>
                  <a:pt x="18366" y="14363"/>
                  <a:pt x="18330" y="14352"/>
                  <a:pt x="18295" y="14342"/>
                </a:cubicBezTo>
                <a:cubicBezTo>
                  <a:pt x="18202" y="14309"/>
                  <a:pt x="18141" y="14261"/>
                  <a:pt x="18153" y="14207"/>
                </a:cubicBezTo>
                <a:cubicBezTo>
                  <a:pt x="18165" y="14148"/>
                  <a:pt x="18179" y="14089"/>
                  <a:pt x="18179" y="14035"/>
                </a:cubicBezTo>
                <a:cubicBezTo>
                  <a:pt x="18190" y="13987"/>
                  <a:pt x="18270" y="13943"/>
                  <a:pt x="18386" y="13943"/>
                </a:cubicBezTo>
                <a:cubicBezTo>
                  <a:pt x="18386" y="13943"/>
                  <a:pt x="18459" y="13943"/>
                  <a:pt x="18459" y="13943"/>
                </a:cubicBezTo>
                <a:cubicBezTo>
                  <a:pt x="18669" y="13943"/>
                  <a:pt x="18888" y="13928"/>
                  <a:pt x="19086" y="13895"/>
                </a:cubicBezTo>
                <a:cubicBezTo>
                  <a:pt x="19296" y="13863"/>
                  <a:pt x="19472" y="13813"/>
                  <a:pt x="19600" y="13781"/>
                </a:cubicBezTo>
                <a:lnTo>
                  <a:pt x="19626" y="13776"/>
                </a:lnTo>
                <a:cubicBezTo>
                  <a:pt x="19754" y="13744"/>
                  <a:pt x="19881" y="13712"/>
                  <a:pt x="19997" y="13685"/>
                </a:cubicBezTo>
                <a:cubicBezTo>
                  <a:pt x="20126" y="13658"/>
                  <a:pt x="20266" y="13641"/>
                  <a:pt x="20395" y="13641"/>
                </a:cubicBezTo>
                <a:cubicBezTo>
                  <a:pt x="20430" y="13641"/>
                  <a:pt x="20465" y="13641"/>
                  <a:pt x="20500" y="13641"/>
                </a:cubicBezTo>
                <a:cubicBezTo>
                  <a:pt x="20722" y="13641"/>
                  <a:pt x="20989" y="13668"/>
                  <a:pt x="21280" y="13717"/>
                </a:cubicBezTo>
                <a:cubicBezTo>
                  <a:pt x="21303" y="13722"/>
                  <a:pt x="21326" y="13722"/>
                  <a:pt x="21349" y="13722"/>
                </a:cubicBezTo>
                <a:cubicBezTo>
                  <a:pt x="21419" y="13722"/>
                  <a:pt x="21489" y="13700"/>
                  <a:pt x="21524" y="13668"/>
                </a:cubicBezTo>
                <a:cubicBezTo>
                  <a:pt x="21571" y="13620"/>
                  <a:pt x="21537" y="13560"/>
                  <a:pt x="21444" y="13533"/>
                </a:cubicBezTo>
                <a:cubicBezTo>
                  <a:pt x="21059" y="13431"/>
                  <a:pt x="20733" y="13378"/>
                  <a:pt x="20395" y="13362"/>
                </a:cubicBezTo>
                <a:cubicBezTo>
                  <a:pt x="20348" y="13362"/>
                  <a:pt x="20299" y="13357"/>
                  <a:pt x="20252" y="13357"/>
                </a:cubicBezTo>
                <a:cubicBezTo>
                  <a:pt x="20101" y="13357"/>
                  <a:pt x="19952" y="13367"/>
                  <a:pt x="19800" y="13384"/>
                </a:cubicBezTo>
                <a:cubicBezTo>
                  <a:pt x="19626" y="13405"/>
                  <a:pt x="19459" y="13431"/>
                  <a:pt x="19319" y="13458"/>
                </a:cubicBezTo>
                <a:lnTo>
                  <a:pt x="19276" y="13464"/>
                </a:lnTo>
                <a:cubicBezTo>
                  <a:pt x="19136" y="13491"/>
                  <a:pt x="18993" y="13513"/>
                  <a:pt x="18853" y="13523"/>
                </a:cubicBezTo>
                <a:cubicBezTo>
                  <a:pt x="18771" y="13529"/>
                  <a:pt x="18704" y="13533"/>
                  <a:pt x="18634" y="13533"/>
                </a:cubicBezTo>
                <a:cubicBezTo>
                  <a:pt x="18588" y="13533"/>
                  <a:pt x="18539" y="13534"/>
                  <a:pt x="18492" y="13528"/>
                </a:cubicBezTo>
                <a:lnTo>
                  <a:pt x="18481" y="13528"/>
                </a:lnTo>
                <a:cubicBezTo>
                  <a:pt x="18330" y="13518"/>
                  <a:pt x="18223" y="13459"/>
                  <a:pt x="18211" y="13384"/>
                </a:cubicBezTo>
                <a:cubicBezTo>
                  <a:pt x="18211" y="13211"/>
                  <a:pt x="18203" y="13044"/>
                  <a:pt x="18168" y="12877"/>
                </a:cubicBezTo>
                <a:cubicBezTo>
                  <a:pt x="18168" y="12839"/>
                  <a:pt x="18190" y="12806"/>
                  <a:pt x="18237" y="12779"/>
                </a:cubicBezTo>
                <a:cubicBezTo>
                  <a:pt x="18400" y="12704"/>
                  <a:pt x="18539" y="12769"/>
                  <a:pt x="19017" y="12796"/>
                </a:cubicBezTo>
                <a:cubicBezTo>
                  <a:pt x="19215" y="12807"/>
                  <a:pt x="19424" y="12800"/>
                  <a:pt x="19611" y="12784"/>
                </a:cubicBezTo>
                <a:cubicBezTo>
                  <a:pt x="19937" y="12752"/>
                  <a:pt x="20252" y="12678"/>
                  <a:pt x="20602" y="12549"/>
                </a:cubicBezTo>
                <a:cubicBezTo>
                  <a:pt x="20684" y="12516"/>
                  <a:pt x="20708" y="12457"/>
                  <a:pt x="20650" y="12414"/>
                </a:cubicBezTo>
                <a:cubicBezTo>
                  <a:pt x="20615" y="12387"/>
                  <a:pt x="20544" y="12370"/>
                  <a:pt x="20486" y="12370"/>
                </a:cubicBezTo>
                <a:cubicBezTo>
                  <a:pt x="20451" y="12370"/>
                  <a:pt x="20430" y="12375"/>
                  <a:pt x="20395" y="12380"/>
                </a:cubicBezTo>
                <a:cubicBezTo>
                  <a:pt x="19462" y="12623"/>
                  <a:pt x="19089" y="12478"/>
                  <a:pt x="18343" y="12360"/>
                </a:cubicBezTo>
                <a:cubicBezTo>
                  <a:pt x="18156" y="12333"/>
                  <a:pt x="18028" y="12258"/>
                  <a:pt x="17993" y="12171"/>
                </a:cubicBezTo>
                <a:cubicBezTo>
                  <a:pt x="17946" y="12037"/>
                  <a:pt x="17888" y="11907"/>
                  <a:pt x="17818" y="11777"/>
                </a:cubicBezTo>
                <a:cubicBezTo>
                  <a:pt x="17783" y="11702"/>
                  <a:pt x="17852" y="11622"/>
                  <a:pt x="18004" y="11579"/>
                </a:cubicBezTo>
                <a:cubicBezTo>
                  <a:pt x="18039" y="11568"/>
                  <a:pt x="18074" y="11563"/>
                  <a:pt x="18120" y="11552"/>
                </a:cubicBezTo>
                <a:cubicBezTo>
                  <a:pt x="18237" y="11530"/>
                  <a:pt x="18354" y="11514"/>
                  <a:pt x="18470" y="11503"/>
                </a:cubicBezTo>
                <a:cubicBezTo>
                  <a:pt x="18529" y="11498"/>
                  <a:pt x="18586" y="11498"/>
                  <a:pt x="18656" y="11498"/>
                </a:cubicBezTo>
                <a:cubicBezTo>
                  <a:pt x="18726" y="11498"/>
                  <a:pt x="18806" y="11498"/>
                  <a:pt x="18911" y="11503"/>
                </a:cubicBezTo>
                <a:lnTo>
                  <a:pt x="18984" y="11503"/>
                </a:lnTo>
                <a:cubicBezTo>
                  <a:pt x="19101" y="11508"/>
                  <a:pt x="19228" y="11508"/>
                  <a:pt x="19356" y="11508"/>
                </a:cubicBezTo>
                <a:cubicBezTo>
                  <a:pt x="19391" y="11508"/>
                  <a:pt x="19437" y="11508"/>
                  <a:pt x="19472" y="11508"/>
                </a:cubicBezTo>
                <a:cubicBezTo>
                  <a:pt x="19682" y="11503"/>
                  <a:pt x="19881" y="11487"/>
                  <a:pt x="20056" y="11449"/>
                </a:cubicBezTo>
                <a:cubicBezTo>
                  <a:pt x="20370" y="11390"/>
                  <a:pt x="20661" y="11292"/>
                  <a:pt x="20941" y="11131"/>
                </a:cubicBezTo>
                <a:cubicBezTo>
                  <a:pt x="21011" y="11093"/>
                  <a:pt x="21012" y="11029"/>
                  <a:pt x="20930" y="10991"/>
                </a:cubicBezTo>
                <a:cubicBezTo>
                  <a:pt x="20884" y="10970"/>
                  <a:pt x="20836" y="10959"/>
                  <a:pt x="20777" y="10959"/>
                </a:cubicBezTo>
                <a:cubicBezTo>
                  <a:pt x="20731" y="10959"/>
                  <a:pt x="20696" y="10963"/>
                  <a:pt x="20661" y="10979"/>
                </a:cubicBezTo>
                <a:cubicBezTo>
                  <a:pt x="20392" y="11087"/>
                  <a:pt x="20126" y="11153"/>
                  <a:pt x="19870" y="11180"/>
                </a:cubicBezTo>
                <a:cubicBezTo>
                  <a:pt x="19776" y="11190"/>
                  <a:pt x="19694" y="11195"/>
                  <a:pt x="19589" y="11195"/>
                </a:cubicBezTo>
                <a:cubicBezTo>
                  <a:pt x="19542" y="11195"/>
                  <a:pt x="19497" y="11195"/>
                  <a:pt x="19451" y="11190"/>
                </a:cubicBezTo>
                <a:cubicBezTo>
                  <a:pt x="19322" y="11184"/>
                  <a:pt x="19193" y="11174"/>
                  <a:pt x="19053" y="11158"/>
                </a:cubicBezTo>
                <a:lnTo>
                  <a:pt x="18995" y="11153"/>
                </a:lnTo>
                <a:cubicBezTo>
                  <a:pt x="18832" y="11137"/>
                  <a:pt x="18644" y="11121"/>
                  <a:pt x="18434" y="11121"/>
                </a:cubicBezTo>
                <a:cubicBezTo>
                  <a:pt x="18224" y="11121"/>
                  <a:pt x="18013" y="11136"/>
                  <a:pt x="17803" y="11168"/>
                </a:cubicBezTo>
                <a:cubicBezTo>
                  <a:pt x="17768" y="11173"/>
                  <a:pt x="17747" y="11179"/>
                  <a:pt x="17712" y="11185"/>
                </a:cubicBezTo>
                <a:cubicBezTo>
                  <a:pt x="17665" y="11190"/>
                  <a:pt x="17617" y="11195"/>
                  <a:pt x="17570" y="11190"/>
                </a:cubicBezTo>
                <a:cubicBezTo>
                  <a:pt x="17477" y="11184"/>
                  <a:pt x="17397" y="11147"/>
                  <a:pt x="17362" y="11104"/>
                </a:cubicBezTo>
                <a:cubicBezTo>
                  <a:pt x="17316" y="11050"/>
                  <a:pt x="17267" y="11001"/>
                  <a:pt x="17220" y="10947"/>
                </a:cubicBezTo>
                <a:cubicBezTo>
                  <a:pt x="17138" y="10856"/>
                  <a:pt x="17058" y="10769"/>
                  <a:pt x="16976" y="10683"/>
                </a:cubicBezTo>
                <a:cubicBezTo>
                  <a:pt x="16953" y="10661"/>
                  <a:pt x="16964" y="10635"/>
                  <a:pt x="16987" y="10619"/>
                </a:cubicBezTo>
                <a:cubicBezTo>
                  <a:pt x="17010" y="10597"/>
                  <a:pt x="17060" y="10587"/>
                  <a:pt x="17118" y="10582"/>
                </a:cubicBezTo>
                <a:cubicBezTo>
                  <a:pt x="17223" y="10577"/>
                  <a:pt x="17313" y="10571"/>
                  <a:pt x="17395" y="10565"/>
                </a:cubicBezTo>
                <a:cubicBezTo>
                  <a:pt x="17593" y="10549"/>
                  <a:pt x="17793" y="10517"/>
                  <a:pt x="17956" y="10474"/>
                </a:cubicBezTo>
                <a:cubicBezTo>
                  <a:pt x="18318" y="10383"/>
                  <a:pt x="18574" y="10252"/>
                  <a:pt x="18784" y="10139"/>
                </a:cubicBezTo>
                <a:cubicBezTo>
                  <a:pt x="18819" y="10118"/>
                  <a:pt x="18831" y="10097"/>
                  <a:pt x="18831" y="10075"/>
                </a:cubicBezTo>
                <a:cubicBezTo>
                  <a:pt x="18831" y="10054"/>
                  <a:pt x="18797" y="10032"/>
                  <a:pt x="18762" y="10016"/>
                </a:cubicBezTo>
                <a:cubicBezTo>
                  <a:pt x="18727" y="10005"/>
                  <a:pt x="18680" y="9994"/>
                  <a:pt x="18645" y="9994"/>
                </a:cubicBezTo>
                <a:cubicBezTo>
                  <a:pt x="18598" y="9994"/>
                  <a:pt x="18553" y="10000"/>
                  <a:pt x="18518" y="10016"/>
                </a:cubicBezTo>
                <a:cubicBezTo>
                  <a:pt x="18226" y="10129"/>
                  <a:pt x="17978" y="10199"/>
                  <a:pt x="17745" y="10237"/>
                </a:cubicBezTo>
                <a:cubicBezTo>
                  <a:pt x="17617" y="10258"/>
                  <a:pt x="17491" y="10269"/>
                  <a:pt x="17351" y="10269"/>
                </a:cubicBezTo>
                <a:lnTo>
                  <a:pt x="17337" y="10269"/>
                </a:lnTo>
                <a:cubicBezTo>
                  <a:pt x="17208" y="10269"/>
                  <a:pt x="17071" y="10263"/>
                  <a:pt x="16896" y="10252"/>
                </a:cubicBezTo>
                <a:cubicBezTo>
                  <a:pt x="16861" y="10252"/>
                  <a:pt x="16824" y="10247"/>
                  <a:pt x="16801" y="10247"/>
                </a:cubicBezTo>
                <a:cubicBezTo>
                  <a:pt x="16673" y="10242"/>
                  <a:pt x="16556" y="10198"/>
                  <a:pt x="16509" y="10144"/>
                </a:cubicBezTo>
                <a:cubicBezTo>
                  <a:pt x="16451" y="10080"/>
                  <a:pt x="16369" y="9972"/>
                  <a:pt x="16287" y="9865"/>
                </a:cubicBezTo>
                <a:cubicBezTo>
                  <a:pt x="16217" y="9773"/>
                  <a:pt x="16267" y="9675"/>
                  <a:pt x="16418" y="9605"/>
                </a:cubicBezTo>
                <a:cubicBezTo>
                  <a:pt x="16535" y="9552"/>
                  <a:pt x="16638" y="9509"/>
                  <a:pt x="16684" y="9488"/>
                </a:cubicBezTo>
                <a:cubicBezTo>
                  <a:pt x="16801" y="9434"/>
                  <a:pt x="16907" y="9380"/>
                  <a:pt x="17012" y="9343"/>
                </a:cubicBezTo>
                <a:cubicBezTo>
                  <a:pt x="17117" y="9305"/>
                  <a:pt x="17233" y="9272"/>
                  <a:pt x="17373" y="9250"/>
                </a:cubicBezTo>
                <a:cubicBezTo>
                  <a:pt x="17571" y="9218"/>
                  <a:pt x="17817" y="9201"/>
                  <a:pt x="18120" y="9201"/>
                </a:cubicBezTo>
                <a:cubicBezTo>
                  <a:pt x="18179" y="9201"/>
                  <a:pt x="18226" y="9201"/>
                  <a:pt x="18284" y="9201"/>
                </a:cubicBezTo>
                <a:lnTo>
                  <a:pt x="18295" y="9201"/>
                </a:lnTo>
                <a:cubicBezTo>
                  <a:pt x="18389" y="9201"/>
                  <a:pt x="18469" y="9175"/>
                  <a:pt x="18492" y="9132"/>
                </a:cubicBezTo>
                <a:cubicBezTo>
                  <a:pt x="18504" y="9111"/>
                  <a:pt x="18494" y="9083"/>
                  <a:pt x="18470" y="9067"/>
                </a:cubicBezTo>
                <a:cubicBezTo>
                  <a:pt x="18447" y="9045"/>
                  <a:pt x="18401" y="9035"/>
                  <a:pt x="18343" y="9030"/>
                </a:cubicBezTo>
                <a:cubicBezTo>
                  <a:pt x="18074" y="9003"/>
                  <a:pt x="17840" y="8986"/>
                  <a:pt x="17595" y="8986"/>
                </a:cubicBezTo>
                <a:cubicBezTo>
                  <a:pt x="17479" y="8986"/>
                  <a:pt x="17362" y="8992"/>
                  <a:pt x="17246" y="8998"/>
                </a:cubicBezTo>
                <a:cubicBezTo>
                  <a:pt x="17047" y="9014"/>
                  <a:pt x="16860" y="9040"/>
                  <a:pt x="16673" y="9083"/>
                </a:cubicBezTo>
                <a:cubicBezTo>
                  <a:pt x="16498" y="9127"/>
                  <a:pt x="16347" y="9175"/>
                  <a:pt x="16207" y="9223"/>
                </a:cubicBezTo>
                <a:cubicBezTo>
                  <a:pt x="16195" y="9229"/>
                  <a:pt x="16184" y="9235"/>
                  <a:pt x="16149" y="9240"/>
                </a:cubicBezTo>
                <a:cubicBezTo>
                  <a:pt x="16009" y="9278"/>
                  <a:pt x="15835" y="9250"/>
                  <a:pt x="15777" y="9174"/>
                </a:cubicBezTo>
                <a:cubicBezTo>
                  <a:pt x="15684" y="9040"/>
                  <a:pt x="15576" y="8901"/>
                  <a:pt x="15529" y="8809"/>
                </a:cubicBezTo>
                <a:cubicBezTo>
                  <a:pt x="15506" y="8777"/>
                  <a:pt x="15519" y="8743"/>
                  <a:pt x="15565" y="8716"/>
                </a:cubicBezTo>
                <a:cubicBezTo>
                  <a:pt x="15600" y="8689"/>
                  <a:pt x="15670" y="8675"/>
                  <a:pt x="15740" y="8669"/>
                </a:cubicBezTo>
                <a:cubicBezTo>
                  <a:pt x="15845" y="8664"/>
                  <a:pt x="15916" y="8658"/>
                  <a:pt x="15963" y="8658"/>
                </a:cubicBezTo>
                <a:cubicBezTo>
                  <a:pt x="16161" y="8652"/>
                  <a:pt x="16359" y="8631"/>
                  <a:pt x="16546" y="8599"/>
                </a:cubicBezTo>
                <a:cubicBezTo>
                  <a:pt x="16919" y="8534"/>
                  <a:pt x="17211" y="8431"/>
                  <a:pt x="17468" y="8334"/>
                </a:cubicBezTo>
                <a:cubicBezTo>
                  <a:pt x="17515" y="8318"/>
                  <a:pt x="17537" y="8297"/>
                  <a:pt x="17537" y="8270"/>
                </a:cubicBezTo>
                <a:cubicBezTo>
                  <a:pt x="17537" y="8249"/>
                  <a:pt x="17526" y="8227"/>
                  <a:pt x="17479" y="8211"/>
                </a:cubicBezTo>
                <a:cubicBezTo>
                  <a:pt x="17444" y="8195"/>
                  <a:pt x="17395" y="8184"/>
                  <a:pt x="17337" y="8184"/>
                </a:cubicBezTo>
                <a:cubicBezTo>
                  <a:pt x="17302" y="8184"/>
                  <a:pt x="17270" y="8189"/>
                  <a:pt x="17235" y="8200"/>
                </a:cubicBezTo>
                <a:cubicBezTo>
                  <a:pt x="17025" y="8259"/>
                  <a:pt x="16707" y="8334"/>
                  <a:pt x="16404" y="8361"/>
                </a:cubicBezTo>
                <a:cubicBezTo>
                  <a:pt x="16322" y="8367"/>
                  <a:pt x="16240" y="8373"/>
                  <a:pt x="16170" y="8373"/>
                </a:cubicBezTo>
                <a:cubicBezTo>
                  <a:pt x="16112" y="8373"/>
                  <a:pt x="16054" y="8372"/>
                  <a:pt x="15996" y="8366"/>
                </a:cubicBezTo>
                <a:cubicBezTo>
                  <a:pt x="15844" y="8355"/>
                  <a:pt x="15683" y="8335"/>
                  <a:pt x="15555" y="8319"/>
                </a:cubicBezTo>
                <a:lnTo>
                  <a:pt x="15460" y="8307"/>
                </a:lnTo>
                <a:cubicBezTo>
                  <a:pt x="15331" y="8291"/>
                  <a:pt x="15239" y="8244"/>
                  <a:pt x="15216" y="8184"/>
                </a:cubicBezTo>
                <a:cubicBezTo>
                  <a:pt x="15146" y="8039"/>
                  <a:pt x="15098" y="7893"/>
                  <a:pt x="15052" y="7753"/>
                </a:cubicBezTo>
                <a:cubicBezTo>
                  <a:pt x="15028" y="7683"/>
                  <a:pt x="15109" y="7617"/>
                  <a:pt x="15237" y="7585"/>
                </a:cubicBezTo>
                <a:cubicBezTo>
                  <a:pt x="15342" y="7563"/>
                  <a:pt x="15436" y="7549"/>
                  <a:pt x="15529" y="7538"/>
                </a:cubicBezTo>
                <a:cubicBezTo>
                  <a:pt x="15611" y="7527"/>
                  <a:pt x="15694" y="7521"/>
                  <a:pt x="15788" y="7521"/>
                </a:cubicBezTo>
                <a:cubicBezTo>
                  <a:pt x="15823" y="7521"/>
                  <a:pt x="15858" y="7521"/>
                  <a:pt x="15904" y="7521"/>
                </a:cubicBezTo>
                <a:cubicBezTo>
                  <a:pt x="16033" y="7526"/>
                  <a:pt x="16171" y="7543"/>
                  <a:pt x="16334" y="7565"/>
                </a:cubicBezTo>
                <a:cubicBezTo>
                  <a:pt x="16509" y="7586"/>
                  <a:pt x="16684" y="7601"/>
                  <a:pt x="16870" y="7612"/>
                </a:cubicBezTo>
                <a:cubicBezTo>
                  <a:pt x="16929" y="7612"/>
                  <a:pt x="16976" y="7619"/>
                  <a:pt x="17034" y="7619"/>
                </a:cubicBezTo>
                <a:cubicBezTo>
                  <a:pt x="17174" y="7619"/>
                  <a:pt x="17328" y="7613"/>
                  <a:pt x="17468" y="7597"/>
                </a:cubicBezTo>
                <a:cubicBezTo>
                  <a:pt x="17853" y="7559"/>
                  <a:pt x="18179" y="7478"/>
                  <a:pt x="18459" y="7408"/>
                </a:cubicBezTo>
                <a:cubicBezTo>
                  <a:pt x="18506" y="7397"/>
                  <a:pt x="18539" y="7376"/>
                  <a:pt x="18550" y="7354"/>
                </a:cubicBezTo>
                <a:cubicBezTo>
                  <a:pt x="18562" y="7333"/>
                  <a:pt x="18553" y="7312"/>
                  <a:pt x="18518" y="7295"/>
                </a:cubicBezTo>
                <a:cubicBezTo>
                  <a:pt x="18483" y="7274"/>
                  <a:pt x="18424" y="7262"/>
                  <a:pt x="18354" y="7262"/>
                </a:cubicBezTo>
                <a:cubicBezTo>
                  <a:pt x="18330" y="7262"/>
                  <a:pt x="18305" y="7263"/>
                  <a:pt x="18270" y="7268"/>
                </a:cubicBezTo>
                <a:cubicBezTo>
                  <a:pt x="18013" y="7312"/>
                  <a:pt x="17687" y="7359"/>
                  <a:pt x="17384" y="7359"/>
                </a:cubicBezTo>
                <a:lnTo>
                  <a:pt x="17373" y="7359"/>
                </a:lnTo>
                <a:cubicBezTo>
                  <a:pt x="17280" y="7359"/>
                  <a:pt x="17175" y="7360"/>
                  <a:pt x="17082" y="7349"/>
                </a:cubicBezTo>
                <a:cubicBezTo>
                  <a:pt x="16930" y="7333"/>
                  <a:pt x="16778" y="7305"/>
                  <a:pt x="16557" y="7257"/>
                </a:cubicBezTo>
                <a:lnTo>
                  <a:pt x="16520" y="7247"/>
                </a:lnTo>
                <a:cubicBezTo>
                  <a:pt x="16380" y="7214"/>
                  <a:pt x="16229" y="7181"/>
                  <a:pt x="16054" y="7154"/>
                </a:cubicBezTo>
                <a:cubicBezTo>
                  <a:pt x="15844" y="7122"/>
                  <a:pt x="15637" y="7105"/>
                  <a:pt x="15427" y="7100"/>
                </a:cubicBezTo>
                <a:cubicBezTo>
                  <a:pt x="15415" y="7100"/>
                  <a:pt x="15391" y="7100"/>
                  <a:pt x="15380" y="7100"/>
                </a:cubicBezTo>
                <a:cubicBezTo>
                  <a:pt x="15356" y="7100"/>
                  <a:pt x="15334" y="7100"/>
                  <a:pt x="15310" y="7100"/>
                </a:cubicBezTo>
                <a:lnTo>
                  <a:pt x="15296" y="7100"/>
                </a:lnTo>
                <a:cubicBezTo>
                  <a:pt x="15179" y="7100"/>
                  <a:pt x="15063" y="7075"/>
                  <a:pt x="14993" y="7026"/>
                </a:cubicBezTo>
                <a:cubicBezTo>
                  <a:pt x="14947" y="6999"/>
                  <a:pt x="14935" y="6961"/>
                  <a:pt x="14935" y="6923"/>
                </a:cubicBezTo>
                <a:cubicBezTo>
                  <a:pt x="14947" y="6821"/>
                  <a:pt x="14959" y="6719"/>
                  <a:pt x="14982" y="6622"/>
                </a:cubicBezTo>
                <a:cubicBezTo>
                  <a:pt x="15006" y="6541"/>
                  <a:pt x="15146" y="6481"/>
                  <a:pt x="15332" y="6481"/>
                </a:cubicBezTo>
                <a:cubicBezTo>
                  <a:pt x="15402" y="6481"/>
                  <a:pt x="15474" y="6475"/>
                  <a:pt x="15544" y="6475"/>
                </a:cubicBezTo>
                <a:cubicBezTo>
                  <a:pt x="15730" y="6465"/>
                  <a:pt x="15891" y="6443"/>
                  <a:pt x="16043" y="6427"/>
                </a:cubicBezTo>
                <a:lnTo>
                  <a:pt x="16090" y="6422"/>
                </a:lnTo>
                <a:cubicBezTo>
                  <a:pt x="16254" y="6400"/>
                  <a:pt x="16395" y="6390"/>
                  <a:pt x="16535" y="6385"/>
                </a:cubicBezTo>
                <a:cubicBezTo>
                  <a:pt x="16558" y="6385"/>
                  <a:pt x="16592" y="6385"/>
                  <a:pt x="16615" y="6385"/>
                </a:cubicBezTo>
                <a:cubicBezTo>
                  <a:pt x="16720" y="6385"/>
                  <a:pt x="16824" y="6389"/>
                  <a:pt x="16929" y="6400"/>
                </a:cubicBezTo>
                <a:cubicBezTo>
                  <a:pt x="17208" y="6432"/>
                  <a:pt x="17491" y="6508"/>
                  <a:pt x="17759" y="6583"/>
                </a:cubicBezTo>
                <a:cubicBezTo>
                  <a:pt x="17794" y="6594"/>
                  <a:pt x="17841" y="6600"/>
                  <a:pt x="17876" y="6600"/>
                </a:cubicBezTo>
                <a:cubicBezTo>
                  <a:pt x="17923" y="6600"/>
                  <a:pt x="17969" y="6594"/>
                  <a:pt x="17993" y="6583"/>
                </a:cubicBezTo>
                <a:cubicBezTo>
                  <a:pt x="18028" y="6567"/>
                  <a:pt x="18051" y="6551"/>
                  <a:pt x="18051" y="6529"/>
                </a:cubicBezTo>
                <a:cubicBezTo>
                  <a:pt x="18051" y="6508"/>
                  <a:pt x="18028" y="6482"/>
                  <a:pt x="17993" y="6465"/>
                </a:cubicBezTo>
                <a:cubicBezTo>
                  <a:pt x="17725" y="6358"/>
                  <a:pt x="17468" y="6255"/>
                  <a:pt x="17118" y="6179"/>
                </a:cubicBezTo>
                <a:cubicBezTo>
                  <a:pt x="16943" y="6141"/>
                  <a:pt x="16744" y="6109"/>
                  <a:pt x="16546" y="6098"/>
                </a:cubicBezTo>
                <a:cubicBezTo>
                  <a:pt x="16429" y="6093"/>
                  <a:pt x="16300" y="6088"/>
                  <a:pt x="16149" y="6088"/>
                </a:cubicBezTo>
                <a:cubicBezTo>
                  <a:pt x="16090" y="6088"/>
                  <a:pt x="16042" y="6088"/>
                  <a:pt x="15996" y="6088"/>
                </a:cubicBezTo>
                <a:cubicBezTo>
                  <a:pt x="15926" y="6088"/>
                  <a:pt x="15869" y="6088"/>
                  <a:pt x="15799" y="6088"/>
                </a:cubicBezTo>
                <a:cubicBezTo>
                  <a:pt x="15694" y="6088"/>
                  <a:pt x="15614" y="6089"/>
                  <a:pt x="15544" y="6083"/>
                </a:cubicBezTo>
                <a:cubicBezTo>
                  <a:pt x="15532" y="6083"/>
                  <a:pt x="15530" y="6083"/>
                  <a:pt x="15518" y="6083"/>
                </a:cubicBezTo>
                <a:cubicBezTo>
                  <a:pt x="15413" y="6072"/>
                  <a:pt x="15331" y="6034"/>
                  <a:pt x="15296" y="5986"/>
                </a:cubicBezTo>
                <a:cubicBezTo>
                  <a:pt x="15272" y="5953"/>
                  <a:pt x="15272" y="5920"/>
                  <a:pt x="15296" y="5888"/>
                </a:cubicBezTo>
                <a:cubicBezTo>
                  <a:pt x="15412" y="5710"/>
                  <a:pt x="15555" y="5522"/>
                  <a:pt x="15729" y="5339"/>
                </a:cubicBezTo>
                <a:cubicBezTo>
                  <a:pt x="15811" y="5247"/>
                  <a:pt x="15997" y="5188"/>
                  <a:pt x="16207" y="5177"/>
                </a:cubicBezTo>
                <a:cubicBezTo>
                  <a:pt x="16289" y="5172"/>
                  <a:pt x="16370" y="5172"/>
                  <a:pt x="16440" y="5172"/>
                </a:cubicBezTo>
                <a:cubicBezTo>
                  <a:pt x="16475" y="5172"/>
                  <a:pt x="16510" y="5172"/>
                  <a:pt x="16557" y="5172"/>
                </a:cubicBezTo>
                <a:cubicBezTo>
                  <a:pt x="16697" y="5178"/>
                  <a:pt x="16826" y="5188"/>
                  <a:pt x="16954" y="5209"/>
                </a:cubicBezTo>
                <a:cubicBezTo>
                  <a:pt x="17071" y="5231"/>
                  <a:pt x="17197" y="5263"/>
                  <a:pt x="17384" y="5317"/>
                </a:cubicBezTo>
                <a:lnTo>
                  <a:pt x="17468" y="5344"/>
                </a:lnTo>
                <a:cubicBezTo>
                  <a:pt x="17596" y="5382"/>
                  <a:pt x="17746" y="5431"/>
                  <a:pt x="17898" y="5469"/>
                </a:cubicBezTo>
                <a:cubicBezTo>
                  <a:pt x="18108" y="5517"/>
                  <a:pt x="18319" y="5549"/>
                  <a:pt x="18529" y="5560"/>
                </a:cubicBezTo>
                <a:cubicBezTo>
                  <a:pt x="18598" y="5565"/>
                  <a:pt x="18655" y="5565"/>
                  <a:pt x="18725" y="5565"/>
                </a:cubicBezTo>
                <a:cubicBezTo>
                  <a:pt x="19040" y="5565"/>
                  <a:pt x="19369" y="5528"/>
                  <a:pt x="19742" y="5442"/>
                </a:cubicBezTo>
                <a:cubicBezTo>
                  <a:pt x="19847" y="5420"/>
                  <a:pt x="19905" y="5354"/>
                  <a:pt x="19870" y="5295"/>
                </a:cubicBezTo>
                <a:cubicBezTo>
                  <a:pt x="19846" y="5247"/>
                  <a:pt x="19765" y="5214"/>
                  <a:pt x="19684" y="5214"/>
                </a:cubicBezTo>
                <a:cubicBezTo>
                  <a:pt x="19672" y="5214"/>
                  <a:pt x="19649" y="5216"/>
                  <a:pt x="19626" y="5221"/>
                </a:cubicBezTo>
                <a:cubicBezTo>
                  <a:pt x="19404" y="5253"/>
                  <a:pt x="19193" y="5268"/>
                  <a:pt x="19006" y="5268"/>
                </a:cubicBezTo>
                <a:cubicBezTo>
                  <a:pt x="18878" y="5268"/>
                  <a:pt x="18750" y="5264"/>
                  <a:pt x="18645" y="5248"/>
                </a:cubicBezTo>
                <a:cubicBezTo>
                  <a:pt x="18505" y="5232"/>
                  <a:pt x="18377" y="5199"/>
                  <a:pt x="18237" y="5155"/>
                </a:cubicBezTo>
                <a:cubicBezTo>
                  <a:pt x="18132" y="5123"/>
                  <a:pt x="18025" y="5081"/>
                  <a:pt x="17920" y="5038"/>
                </a:cubicBezTo>
                <a:lnTo>
                  <a:pt x="17829" y="4999"/>
                </a:lnTo>
                <a:cubicBezTo>
                  <a:pt x="17689" y="4945"/>
                  <a:pt x="17514" y="4881"/>
                  <a:pt x="17304" y="4832"/>
                </a:cubicBezTo>
                <a:cubicBezTo>
                  <a:pt x="17106" y="4784"/>
                  <a:pt x="16870" y="4757"/>
                  <a:pt x="16637" y="4746"/>
                </a:cubicBezTo>
                <a:cubicBezTo>
                  <a:pt x="16625" y="4746"/>
                  <a:pt x="16593" y="4747"/>
                  <a:pt x="16546" y="4741"/>
                </a:cubicBezTo>
                <a:cubicBezTo>
                  <a:pt x="16348" y="4736"/>
                  <a:pt x="16205" y="4654"/>
                  <a:pt x="16229" y="4563"/>
                </a:cubicBezTo>
                <a:cubicBezTo>
                  <a:pt x="16275" y="4423"/>
                  <a:pt x="16311" y="4197"/>
                  <a:pt x="16334" y="4009"/>
                </a:cubicBezTo>
                <a:cubicBezTo>
                  <a:pt x="16346" y="3923"/>
                  <a:pt x="16523" y="3858"/>
                  <a:pt x="16710" y="3874"/>
                </a:cubicBezTo>
                <a:cubicBezTo>
                  <a:pt x="16745" y="3880"/>
                  <a:pt x="16780" y="3879"/>
                  <a:pt x="16826" y="3884"/>
                </a:cubicBezTo>
                <a:cubicBezTo>
                  <a:pt x="16966" y="3895"/>
                  <a:pt x="17105" y="3911"/>
                  <a:pt x="17257" y="3916"/>
                </a:cubicBezTo>
                <a:cubicBezTo>
                  <a:pt x="17315" y="3916"/>
                  <a:pt x="17373" y="3921"/>
                  <a:pt x="17431" y="3921"/>
                </a:cubicBezTo>
                <a:cubicBezTo>
                  <a:pt x="17583" y="3921"/>
                  <a:pt x="17722" y="3911"/>
                  <a:pt x="17851" y="3894"/>
                </a:cubicBezTo>
                <a:cubicBezTo>
                  <a:pt x="18200" y="3851"/>
                  <a:pt x="18518" y="3749"/>
                  <a:pt x="18809" y="3593"/>
                </a:cubicBezTo>
                <a:cubicBezTo>
                  <a:pt x="18879" y="3555"/>
                  <a:pt x="18879" y="3492"/>
                  <a:pt x="18809" y="3443"/>
                </a:cubicBezTo>
                <a:cubicBezTo>
                  <a:pt x="18762" y="3416"/>
                  <a:pt x="18703" y="3399"/>
                  <a:pt x="18645" y="3399"/>
                </a:cubicBezTo>
                <a:cubicBezTo>
                  <a:pt x="18610" y="3399"/>
                  <a:pt x="18563" y="3405"/>
                  <a:pt x="18539" y="3416"/>
                </a:cubicBezTo>
                <a:cubicBezTo>
                  <a:pt x="18271" y="3519"/>
                  <a:pt x="17991" y="3582"/>
                  <a:pt x="17723" y="3598"/>
                </a:cubicBezTo>
                <a:cubicBezTo>
                  <a:pt x="17676" y="3603"/>
                  <a:pt x="17631" y="3605"/>
                  <a:pt x="17585" y="3605"/>
                </a:cubicBezTo>
                <a:cubicBezTo>
                  <a:pt x="17503" y="3605"/>
                  <a:pt x="17408" y="3598"/>
                  <a:pt x="17315" y="3593"/>
                </a:cubicBezTo>
                <a:cubicBezTo>
                  <a:pt x="17210" y="3582"/>
                  <a:pt x="17103" y="3567"/>
                  <a:pt x="16987" y="3556"/>
                </a:cubicBezTo>
                <a:cubicBezTo>
                  <a:pt x="16940" y="3551"/>
                  <a:pt x="16906" y="3544"/>
                  <a:pt x="16859" y="3539"/>
                </a:cubicBezTo>
                <a:cubicBezTo>
                  <a:pt x="16848" y="3539"/>
                  <a:pt x="16767" y="3528"/>
                  <a:pt x="16662" y="3517"/>
                </a:cubicBezTo>
                <a:cubicBezTo>
                  <a:pt x="16429" y="3490"/>
                  <a:pt x="16241" y="3416"/>
                  <a:pt x="16160" y="3313"/>
                </a:cubicBezTo>
                <a:cubicBezTo>
                  <a:pt x="16031" y="3163"/>
                  <a:pt x="15880" y="2995"/>
                  <a:pt x="15740" y="2888"/>
                </a:cubicBezTo>
                <a:cubicBezTo>
                  <a:pt x="15705" y="2855"/>
                  <a:pt x="15695" y="2822"/>
                  <a:pt x="15719" y="2790"/>
                </a:cubicBezTo>
                <a:cubicBezTo>
                  <a:pt x="15742" y="2758"/>
                  <a:pt x="15788" y="2732"/>
                  <a:pt x="15846" y="2716"/>
                </a:cubicBezTo>
                <a:cubicBezTo>
                  <a:pt x="15963" y="2689"/>
                  <a:pt x="16020" y="2677"/>
                  <a:pt x="16043" y="2672"/>
                </a:cubicBezTo>
                <a:cubicBezTo>
                  <a:pt x="16078" y="2667"/>
                  <a:pt x="16113" y="2661"/>
                  <a:pt x="16160" y="2655"/>
                </a:cubicBezTo>
                <a:cubicBezTo>
                  <a:pt x="16299" y="2639"/>
                  <a:pt x="16427" y="2623"/>
                  <a:pt x="16579" y="2601"/>
                </a:cubicBezTo>
                <a:cubicBezTo>
                  <a:pt x="16789" y="2569"/>
                  <a:pt x="16964" y="2520"/>
                  <a:pt x="17103" y="2467"/>
                </a:cubicBezTo>
                <a:cubicBezTo>
                  <a:pt x="17383" y="2359"/>
                  <a:pt x="17585" y="2203"/>
                  <a:pt x="17701" y="2009"/>
                </a:cubicBezTo>
                <a:cubicBezTo>
                  <a:pt x="17736" y="1960"/>
                  <a:pt x="17664" y="1901"/>
                  <a:pt x="17559" y="1874"/>
                </a:cubicBezTo>
                <a:cubicBezTo>
                  <a:pt x="17524" y="1863"/>
                  <a:pt x="17477" y="1859"/>
                  <a:pt x="17442" y="1859"/>
                </a:cubicBezTo>
                <a:cubicBezTo>
                  <a:pt x="17372" y="1859"/>
                  <a:pt x="17313" y="1875"/>
                  <a:pt x="17278" y="1908"/>
                </a:cubicBezTo>
                <a:cubicBezTo>
                  <a:pt x="17127" y="2053"/>
                  <a:pt x="16943" y="2166"/>
                  <a:pt x="16710" y="2231"/>
                </a:cubicBezTo>
                <a:cubicBezTo>
                  <a:pt x="16605" y="2263"/>
                  <a:pt x="16474" y="2284"/>
                  <a:pt x="16334" y="2300"/>
                </a:cubicBezTo>
                <a:cubicBezTo>
                  <a:pt x="16229" y="2311"/>
                  <a:pt x="16112" y="2321"/>
                  <a:pt x="15996" y="2327"/>
                </a:cubicBezTo>
                <a:cubicBezTo>
                  <a:pt x="15961" y="2332"/>
                  <a:pt x="15915" y="2333"/>
                  <a:pt x="15868" y="2339"/>
                </a:cubicBezTo>
                <a:cubicBezTo>
                  <a:pt x="15821" y="2344"/>
                  <a:pt x="15659" y="2359"/>
                  <a:pt x="15449" y="2381"/>
                </a:cubicBezTo>
                <a:cubicBezTo>
                  <a:pt x="15239" y="2402"/>
                  <a:pt x="15018" y="2381"/>
                  <a:pt x="14855" y="2317"/>
                </a:cubicBezTo>
                <a:cubicBezTo>
                  <a:pt x="14656" y="2241"/>
                  <a:pt x="14468" y="2166"/>
                  <a:pt x="14363" y="2128"/>
                </a:cubicBezTo>
                <a:cubicBezTo>
                  <a:pt x="14246" y="2085"/>
                  <a:pt x="14212" y="2009"/>
                  <a:pt x="14293" y="1945"/>
                </a:cubicBezTo>
                <a:cubicBezTo>
                  <a:pt x="14422" y="1848"/>
                  <a:pt x="14517" y="1741"/>
                  <a:pt x="14563" y="1638"/>
                </a:cubicBezTo>
                <a:cubicBezTo>
                  <a:pt x="14610" y="1530"/>
                  <a:pt x="14611" y="1428"/>
                  <a:pt x="14611" y="1342"/>
                </a:cubicBezTo>
                <a:cubicBezTo>
                  <a:pt x="14611" y="1315"/>
                  <a:pt x="14611" y="1293"/>
                  <a:pt x="14611" y="1266"/>
                </a:cubicBezTo>
                <a:cubicBezTo>
                  <a:pt x="14611" y="1207"/>
                  <a:pt x="14599" y="1147"/>
                  <a:pt x="14611" y="1093"/>
                </a:cubicBezTo>
                <a:cubicBezTo>
                  <a:pt x="14622" y="1012"/>
                  <a:pt x="14655" y="949"/>
                  <a:pt x="14702" y="884"/>
                </a:cubicBezTo>
                <a:cubicBezTo>
                  <a:pt x="14807" y="755"/>
                  <a:pt x="15028" y="630"/>
                  <a:pt x="15354" y="517"/>
                </a:cubicBezTo>
                <a:cubicBezTo>
                  <a:pt x="15401" y="501"/>
                  <a:pt x="15427" y="480"/>
                  <a:pt x="15427" y="458"/>
                </a:cubicBezTo>
                <a:cubicBezTo>
                  <a:pt x="15427" y="431"/>
                  <a:pt x="15415" y="404"/>
                  <a:pt x="15369" y="382"/>
                </a:cubicBezTo>
                <a:cubicBezTo>
                  <a:pt x="15310" y="355"/>
                  <a:pt x="15229" y="333"/>
                  <a:pt x="15135" y="333"/>
                </a:cubicBezTo>
                <a:cubicBezTo>
                  <a:pt x="15100" y="333"/>
                  <a:pt x="15053" y="340"/>
                  <a:pt x="15030" y="345"/>
                </a:cubicBezTo>
                <a:cubicBezTo>
                  <a:pt x="14575" y="453"/>
                  <a:pt x="14258" y="586"/>
                  <a:pt x="14071" y="743"/>
                </a:cubicBezTo>
                <a:cubicBezTo>
                  <a:pt x="13966" y="829"/>
                  <a:pt x="13899" y="926"/>
                  <a:pt x="13852" y="1039"/>
                </a:cubicBezTo>
                <a:cubicBezTo>
                  <a:pt x="13829" y="1120"/>
                  <a:pt x="13817" y="1201"/>
                  <a:pt x="13805" y="1271"/>
                </a:cubicBezTo>
                <a:lnTo>
                  <a:pt x="13794" y="1325"/>
                </a:lnTo>
                <a:cubicBezTo>
                  <a:pt x="13783" y="1422"/>
                  <a:pt x="13756" y="1491"/>
                  <a:pt x="13721" y="1551"/>
                </a:cubicBezTo>
                <a:cubicBezTo>
                  <a:pt x="13686" y="1610"/>
                  <a:pt x="13642" y="1658"/>
                  <a:pt x="13572" y="1712"/>
                </a:cubicBezTo>
                <a:cubicBezTo>
                  <a:pt x="13514" y="1755"/>
                  <a:pt x="13418" y="1788"/>
                  <a:pt x="13313" y="1788"/>
                </a:cubicBezTo>
                <a:cubicBezTo>
                  <a:pt x="13266" y="1788"/>
                  <a:pt x="13221" y="1783"/>
                  <a:pt x="13186" y="1778"/>
                </a:cubicBezTo>
                <a:cubicBezTo>
                  <a:pt x="12871" y="1713"/>
                  <a:pt x="12543" y="1654"/>
                  <a:pt x="12205" y="1611"/>
                </a:cubicBezTo>
                <a:cubicBezTo>
                  <a:pt x="12100" y="1601"/>
                  <a:pt x="12019" y="1562"/>
                  <a:pt x="11972" y="1519"/>
                </a:cubicBezTo>
                <a:cubicBezTo>
                  <a:pt x="11925" y="1476"/>
                  <a:pt x="11925" y="1427"/>
                  <a:pt x="11972" y="1384"/>
                </a:cubicBezTo>
                <a:cubicBezTo>
                  <a:pt x="11984" y="1373"/>
                  <a:pt x="11997" y="1362"/>
                  <a:pt x="11997" y="1357"/>
                </a:cubicBezTo>
                <a:cubicBezTo>
                  <a:pt x="12091" y="1265"/>
                  <a:pt x="12138" y="1174"/>
                  <a:pt x="12161" y="1088"/>
                </a:cubicBezTo>
                <a:cubicBezTo>
                  <a:pt x="12196" y="926"/>
                  <a:pt x="12102" y="754"/>
                  <a:pt x="11892" y="571"/>
                </a:cubicBezTo>
                <a:cubicBezTo>
                  <a:pt x="11857" y="538"/>
                  <a:pt x="11763" y="512"/>
                  <a:pt x="11669" y="512"/>
                </a:cubicBezTo>
                <a:cubicBezTo>
                  <a:pt x="11646" y="512"/>
                  <a:pt x="11623" y="512"/>
                  <a:pt x="11600" y="517"/>
                </a:cubicBezTo>
                <a:cubicBezTo>
                  <a:pt x="11542" y="522"/>
                  <a:pt x="11496" y="539"/>
                  <a:pt x="11473" y="566"/>
                </a:cubicBezTo>
                <a:cubicBezTo>
                  <a:pt x="11449" y="587"/>
                  <a:pt x="11450" y="608"/>
                  <a:pt x="11462" y="630"/>
                </a:cubicBezTo>
                <a:cubicBezTo>
                  <a:pt x="11567" y="781"/>
                  <a:pt x="11600" y="927"/>
                  <a:pt x="11542" y="1046"/>
                </a:cubicBezTo>
                <a:cubicBezTo>
                  <a:pt x="11519" y="1105"/>
                  <a:pt x="11459" y="1158"/>
                  <a:pt x="11378" y="1217"/>
                </a:cubicBezTo>
                <a:cubicBezTo>
                  <a:pt x="11320" y="1260"/>
                  <a:pt x="11252" y="1304"/>
                  <a:pt x="11170" y="1352"/>
                </a:cubicBezTo>
                <a:lnTo>
                  <a:pt x="11097" y="1396"/>
                </a:lnTo>
                <a:cubicBezTo>
                  <a:pt x="10981" y="1466"/>
                  <a:pt x="10807" y="1509"/>
                  <a:pt x="10609" y="1509"/>
                </a:cubicBezTo>
                <a:cubicBezTo>
                  <a:pt x="10329" y="1509"/>
                  <a:pt x="10039" y="1519"/>
                  <a:pt x="9771" y="1536"/>
                </a:cubicBezTo>
                <a:cubicBezTo>
                  <a:pt x="9747" y="1536"/>
                  <a:pt x="9710" y="1541"/>
                  <a:pt x="9687" y="1541"/>
                </a:cubicBezTo>
                <a:cubicBezTo>
                  <a:pt x="9442" y="1541"/>
                  <a:pt x="9233" y="1477"/>
                  <a:pt x="9151" y="1369"/>
                </a:cubicBezTo>
                <a:cubicBezTo>
                  <a:pt x="9151" y="1363"/>
                  <a:pt x="9140" y="1357"/>
                  <a:pt x="9140" y="1352"/>
                </a:cubicBezTo>
                <a:cubicBezTo>
                  <a:pt x="9093" y="1298"/>
                  <a:pt x="9068" y="1239"/>
                  <a:pt x="9056" y="1185"/>
                </a:cubicBezTo>
                <a:cubicBezTo>
                  <a:pt x="9045" y="1131"/>
                  <a:pt x="9058" y="1066"/>
                  <a:pt x="9093" y="980"/>
                </a:cubicBezTo>
                <a:cubicBezTo>
                  <a:pt x="9093" y="964"/>
                  <a:pt x="9104" y="948"/>
                  <a:pt x="9104" y="926"/>
                </a:cubicBezTo>
                <a:cubicBezTo>
                  <a:pt x="9127" y="861"/>
                  <a:pt x="9150" y="797"/>
                  <a:pt x="9162" y="727"/>
                </a:cubicBezTo>
                <a:cubicBezTo>
                  <a:pt x="9174" y="630"/>
                  <a:pt x="9151" y="534"/>
                  <a:pt x="9093" y="453"/>
                </a:cubicBezTo>
                <a:cubicBezTo>
                  <a:pt x="8988" y="297"/>
                  <a:pt x="8779" y="157"/>
                  <a:pt x="8429" y="22"/>
                </a:cubicBezTo>
                <a:cubicBezTo>
                  <a:pt x="8394" y="6"/>
                  <a:pt x="8335" y="0"/>
                  <a:pt x="827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1" name="Bacteria"/>
          <p:cNvSpPr/>
          <p:nvPr/>
        </p:nvSpPr>
        <p:spPr>
          <a:xfrm>
            <a:off x="1704818" y="4213259"/>
            <a:ext cx="705164" cy="1530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fill="norm" stroke="1" extrusionOk="0">
                <a:moveTo>
                  <a:pt x="8276" y="0"/>
                </a:moveTo>
                <a:cubicBezTo>
                  <a:pt x="8218" y="0"/>
                  <a:pt x="8160" y="11"/>
                  <a:pt x="8101" y="27"/>
                </a:cubicBezTo>
                <a:cubicBezTo>
                  <a:pt x="8055" y="43"/>
                  <a:pt x="8018" y="69"/>
                  <a:pt x="8007" y="91"/>
                </a:cubicBezTo>
                <a:cubicBezTo>
                  <a:pt x="8007" y="112"/>
                  <a:pt x="8019" y="134"/>
                  <a:pt x="8054" y="150"/>
                </a:cubicBezTo>
                <a:cubicBezTo>
                  <a:pt x="8287" y="274"/>
                  <a:pt x="8427" y="398"/>
                  <a:pt x="8462" y="522"/>
                </a:cubicBezTo>
                <a:cubicBezTo>
                  <a:pt x="8485" y="581"/>
                  <a:pt x="8486" y="646"/>
                  <a:pt x="8451" y="711"/>
                </a:cubicBezTo>
                <a:cubicBezTo>
                  <a:pt x="8440" y="754"/>
                  <a:pt x="8405" y="802"/>
                  <a:pt x="8382" y="845"/>
                </a:cubicBezTo>
                <a:cubicBezTo>
                  <a:pt x="8370" y="867"/>
                  <a:pt x="8357" y="894"/>
                  <a:pt x="8346" y="921"/>
                </a:cubicBezTo>
                <a:cubicBezTo>
                  <a:pt x="8311" y="996"/>
                  <a:pt x="8265" y="1083"/>
                  <a:pt x="8265" y="1180"/>
                </a:cubicBezTo>
                <a:cubicBezTo>
                  <a:pt x="8265" y="1272"/>
                  <a:pt x="8301" y="1373"/>
                  <a:pt x="8371" y="1470"/>
                </a:cubicBezTo>
                <a:cubicBezTo>
                  <a:pt x="8383" y="1486"/>
                  <a:pt x="8392" y="1503"/>
                  <a:pt x="8404" y="1514"/>
                </a:cubicBezTo>
                <a:cubicBezTo>
                  <a:pt x="8474" y="1605"/>
                  <a:pt x="8380" y="1708"/>
                  <a:pt x="8182" y="1751"/>
                </a:cubicBezTo>
                <a:cubicBezTo>
                  <a:pt x="8077" y="1773"/>
                  <a:pt x="7973" y="1800"/>
                  <a:pt x="7868" y="1827"/>
                </a:cubicBezTo>
                <a:cubicBezTo>
                  <a:pt x="7810" y="1843"/>
                  <a:pt x="7741" y="1847"/>
                  <a:pt x="7682" y="1847"/>
                </a:cubicBezTo>
                <a:cubicBezTo>
                  <a:pt x="7507" y="1847"/>
                  <a:pt x="7354" y="1800"/>
                  <a:pt x="7296" y="1719"/>
                </a:cubicBezTo>
                <a:cubicBezTo>
                  <a:pt x="7226" y="1627"/>
                  <a:pt x="7121" y="1547"/>
                  <a:pt x="7004" y="1477"/>
                </a:cubicBezTo>
                <a:cubicBezTo>
                  <a:pt x="6771" y="1347"/>
                  <a:pt x="6467" y="1260"/>
                  <a:pt x="6024" y="1195"/>
                </a:cubicBezTo>
                <a:cubicBezTo>
                  <a:pt x="6001" y="1195"/>
                  <a:pt x="5989" y="1190"/>
                  <a:pt x="5966" y="1190"/>
                </a:cubicBezTo>
                <a:cubicBezTo>
                  <a:pt x="5872" y="1190"/>
                  <a:pt x="5779" y="1217"/>
                  <a:pt x="5732" y="1254"/>
                </a:cubicBezTo>
                <a:cubicBezTo>
                  <a:pt x="5697" y="1281"/>
                  <a:pt x="5687" y="1309"/>
                  <a:pt x="5710" y="1330"/>
                </a:cubicBezTo>
                <a:cubicBezTo>
                  <a:pt x="5722" y="1352"/>
                  <a:pt x="5759" y="1368"/>
                  <a:pt x="5805" y="1379"/>
                </a:cubicBezTo>
                <a:cubicBezTo>
                  <a:pt x="6120" y="1454"/>
                  <a:pt x="6350" y="1541"/>
                  <a:pt x="6490" y="1648"/>
                </a:cubicBezTo>
                <a:cubicBezTo>
                  <a:pt x="6560" y="1702"/>
                  <a:pt x="6609" y="1757"/>
                  <a:pt x="6644" y="1827"/>
                </a:cubicBezTo>
                <a:cubicBezTo>
                  <a:pt x="6678" y="1891"/>
                  <a:pt x="6713" y="1960"/>
                  <a:pt x="6713" y="2036"/>
                </a:cubicBezTo>
                <a:lnTo>
                  <a:pt x="6713" y="2052"/>
                </a:lnTo>
                <a:cubicBezTo>
                  <a:pt x="6713" y="2101"/>
                  <a:pt x="6725" y="2134"/>
                  <a:pt x="6702" y="2177"/>
                </a:cubicBezTo>
                <a:cubicBezTo>
                  <a:pt x="6678" y="2209"/>
                  <a:pt x="6633" y="2246"/>
                  <a:pt x="6574" y="2273"/>
                </a:cubicBezTo>
                <a:cubicBezTo>
                  <a:pt x="6341" y="2381"/>
                  <a:pt x="6131" y="2494"/>
                  <a:pt x="5933" y="2618"/>
                </a:cubicBezTo>
                <a:cubicBezTo>
                  <a:pt x="5874" y="2656"/>
                  <a:pt x="5782" y="2677"/>
                  <a:pt x="5689" y="2677"/>
                </a:cubicBezTo>
                <a:cubicBezTo>
                  <a:pt x="5642" y="2677"/>
                  <a:pt x="5582" y="2673"/>
                  <a:pt x="5536" y="2662"/>
                </a:cubicBezTo>
                <a:cubicBezTo>
                  <a:pt x="5466" y="2646"/>
                  <a:pt x="5441" y="2635"/>
                  <a:pt x="5441" y="2635"/>
                </a:cubicBezTo>
                <a:cubicBezTo>
                  <a:pt x="5359" y="2597"/>
                  <a:pt x="5269" y="2548"/>
                  <a:pt x="5164" y="2478"/>
                </a:cubicBezTo>
                <a:lnTo>
                  <a:pt x="5105" y="2440"/>
                </a:lnTo>
                <a:cubicBezTo>
                  <a:pt x="5024" y="2386"/>
                  <a:pt x="4930" y="2327"/>
                  <a:pt x="4825" y="2273"/>
                </a:cubicBezTo>
                <a:cubicBezTo>
                  <a:pt x="4685" y="2198"/>
                  <a:pt x="4522" y="2139"/>
                  <a:pt x="4358" y="2096"/>
                </a:cubicBezTo>
                <a:cubicBezTo>
                  <a:pt x="4195" y="2053"/>
                  <a:pt x="4006" y="2025"/>
                  <a:pt x="3808" y="2009"/>
                </a:cubicBezTo>
                <a:cubicBezTo>
                  <a:pt x="3680" y="1998"/>
                  <a:pt x="3540" y="1993"/>
                  <a:pt x="3400" y="1993"/>
                </a:cubicBezTo>
                <a:cubicBezTo>
                  <a:pt x="3342" y="1993"/>
                  <a:pt x="3298" y="1993"/>
                  <a:pt x="3239" y="1993"/>
                </a:cubicBezTo>
                <a:cubicBezTo>
                  <a:pt x="3135" y="1993"/>
                  <a:pt x="3029" y="2042"/>
                  <a:pt x="3017" y="2096"/>
                </a:cubicBezTo>
                <a:cubicBezTo>
                  <a:pt x="3005" y="2123"/>
                  <a:pt x="3015" y="2149"/>
                  <a:pt x="3050" y="2170"/>
                </a:cubicBezTo>
                <a:cubicBezTo>
                  <a:pt x="3073" y="2186"/>
                  <a:pt x="3120" y="2199"/>
                  <a:pt x="3167" y="2204"/>
                </a:cubicBezTo>
                <a:cubicBezTo>
                  <a:pt x="3516" y="2225"/>
                  <a:pt x="3809" y="2274"/>
                  <a:pt x="4019" y="2344"/>
                </a:cubicBezTo>
                <a:cubicBezTo>
                  <a:pt x="4124" y="2381"/>
                  <a:pt x="4218" y="2424"/>
                  <a:pt x="4300" y="2483"/>
                </a:cubicBezTo>
                <a:cubicBezTo>
                  <a:pt x="4358" y="2527"/>
                  <a:pt x="4416" y="2575"/>
                  <a:pt x="4486" y="2623"/>
                </a:cubicBezTo>
                <a:lnTo>
                  <a:pt x="4544" y="2667"/>
                </a:lnTo>
                <a:cubicBezTo>
                  <a:pt x="4626" y="2737"/>
                  <a:pt x="4732" y="2812"/>
                  <a:pt x="4872" y="2882"/>
                </a:cubicBezTo>
                <a:cubicBezTo>
                  <a:pt x="4896" y="2893"/>
                  <a:pt x="4951" y="2926"/>
                  <a:pt x="5033" y="2963"/>
                </a:cubicBezTo>
                <a:cubicBezTo>
                  <a:pt x="5196" y="3039"/>
                  <a:pt x="5243" y="3152"/>
                  <a:pt x="5149" y="3255"/>
                </a:cubicBezTo>
                <a:cubicBezTo>
                  <a:pt x="5021" y="3389"/>
                  <a:pt x="4895" y="3528"/>
                  <a:pt x="4825" y="3620"/>
                </a:cubicBezTo>
                <a:cubicBezTo>
                  <a:pt x="4790" y="3658"/>
                  <a:pt x="4721" y="3686"/>
                  <a:pt x="4639" y="3686"/>
                </a:cubicBezTo>
                <a:cubicBezTo>
                  <a:pt x="4581" y="3686"/>
                  <a:pt x="4533" y="3680"/>
                  <a:pt x="4486" y="3664"/>
                </a:cubicBezTo>
                <a:cubicBezTo>
                  <a:pt x="4416" y="3637"/>
                  <a:pt x="4381" y="3620"/>
                  <a:pt x="4369" y="3615"/>
                </a:cubicBezTo>
                <a:lnTo>
                  <a:pt x="4347" y="3598"/>
                </a:lnTo>
                <a:cubicBezTo>
                  <a:pt x="4266" y="3550"/>
                  <a:pt x="4158" y="3497"/>
                  <a:pt x="4041" y="3448"/>
                </a:cubicBezTo>
                <a:cubicBezTo>
                  <a:pt x="3913" y="3394"/>
                  <a:pt x="3762" y="3351"/>
                  <a:pt x="3622" y="3324"/>
                </a:cubicBezTo>
                <a:cubicBezTo>
                  <a:pt x="3482" y="3297"/>
                  <a:pt x="3331" y="3287"/>
                  <a:pt x="3156" y="3287"/>
                </a:cubicBezTo>
                <a:cubicBezTo>
                  <a:pt x="3027" y="3287"/>
                  <a:pt x="2899" y="3292"/>
                  <a:pt x="2747" y="3308"/>
                </a:cubicBezTo>
                <a:cubicBezTo>
                  <a:pt x="2654" y="3319"/>
                  <a:pt x="2598" y="3362"/>
                  <a:pt x="2598" y="3416"/>
                </a:cubicBezTo>
                <a:cubicBezTo>
                  <a:pt x="2610" y="3465"/>
                  <a:pt x="2665" y="3502"/>
                  <a:pt x="2758" y="3502"/>
                </a:cubicBezTo>
                <a:cubicBezTo>
                  <a:pt x="3027" y="3502"/>
                  <a:pt x="3251" y="3529"/>
                  <a:pt x="3414" y="3578"/>
                </a:cubicBezTo>
                <a:cubicBezTo>
                  <a:pt x="3508" y="3605"/>
                  <a:pt x="3589" y="3637"/>
                  <a:pt x="3659" y="3686"/>
                </a:cubicBezTo>
                <a:cubicBezTo>
                  <a:pt x="3717" y="3723"/>
                  <a:pt x="3774" y="3765"/>
                  <a:pt x="3844" y="3808"/>
                </a:cubicBezTo>
                <a:lnTo>
                  <a:pt x="3892" y="3840"/>
                </a:lnTo>
                <a:cubicBezTo>
                  <a:pt x="3927" y="3867"/>
                  <a:pt x="4054" y="3948"/>
                  <a:pt x="4194" y="4029"/>
                </a:cubicBezTo>
                <a:cubicBezTo>
                  <a:pt x="4299" y="4088"/>
                  <a:pt x="4324" y="4169"/>
                  <a:pt x="4289" y="4245"/>
                </a:cubicBezTo>
                <a:cubicBezTo>
                  <a:pt x="4266" y="4282"/>
                  <a:pt x="4253" y="4309"/>
                  <a:pt x="4242" y="4325"/>
                </a:cubicBezTo>
                <a:cubicBezTo>
                  <a:pt x="4195" y="4385"/>
                  <a:pt x="4079" y="4428"/>
                  <a:pt x="3939" y="4428"/>
                </a:cubicBezTo>
                <a:cubicBezTo>
                  <a:pt x="3834" y="4428"/>
                  <a:pt x="3682" y="4428"/>
                  <a:pt x="3600" y="4433"/>
                </a:cubicBezTo>
                <a:cubicBezTo>
                  <a:pt x="3390" y="4449"/>
                  <a:pt x="3202" y="4477"/>
                  <a:pt x="3050" y="4499"/>
                </a:cubicBezTo>
                <a:lnTo>
                  <a:pt x="3028" y="4504"/>
                </a:lnTo>
                <a:cubicBezTo>
                  <a:pt x="2888" y="4525"/>
                  <a:pt x="2748" y="4547"/>
                  <a:pt x="2620" y="4558"/>
                </a:cubicBezTo>
                <a:cubicBezTo>
                  <a:pt x="2527" y="4569"/>
                  <a:pt x="2432" y="4568"/>
                  <a:pt x="2350" y="4568"/>
                </a:cubicBezTo>
                <a:cubicBezTo>
                  <a:pt x="2304" y="4568"/>
                  <a:pt x="2258" y="4568"/>
                  <a:pt x="2212" y="4563"/>
                </a:cubicBezTo>
                <a:cubicBezTo>
                  <a:pt x="1967" y="4552"/>
                  <a:pt x="1677" y="4499"/>
                  <a:pt x="1373" y="4413"/>
                </a:cubicBezTo>
                <a:cubicBezTo>
                  <a:pt x="1338" y="4402"/>
                  <a:pt x="1314" y="4401"/>
                  <a:pt x="1279" y="4401"/>
                </a:cubicBezTo>
                <a:cubicBezTo>
                  <a:pt x="1220" y="4401"/>
                  <a:pt x="1161" y="4418"/>
                  <a:pt x="1115" y="4440"/>
                </a:cubicBezTo>
                <a:cubicBezTo>
                  <a:pt x="1045" y="4483"/>
                  <a:pt x="1059" y="4542"/>
                  <a:pt x="1140" y="4575"/>
                </a:cubicBezTo>
                <a:cubicBezTo>
                  <a:pt x="1362" y="4666"/>
                  <a:pt x="1675" y="4778"/>
                  <a:pt x="2095" y="4832"/>
                </a:cubicBezTo>
                <a:cubicBezTo>
                  <a:pt x="2247" y="4854"/>
                  <a:pt x="2420" y="4864"/>
                  <a:pt x="2583" y="4864"/>
                </a:cubicBezTo>
                <a:cubicBezTo>
                  <a:pt x="2618" y="4864"/>
                  <a:pt x="2654" y="4864"/>
                  <a:pt x="2689" y="4864"/>
                </a:cubicBezTo>
                <a:cubicBezTo>
                  <a:pt x="2864" y="4859"/>
                  <a:pt x="3051" y="4843"/>
                  <a:pt x="3203" y="4832"/>
                </a:cubicBezTo>
                <a:lnTo>
                  <a:pt x="3239" y="4827"/>
                </a:lnTo>
                <a:cubicBezTo>
                  <a:pt x="3391" y="4816"/>
                  <a:pt x="3541" y="4805"/>
                  <a:pt x="3680" y="4805"/>
                </a:cubicBezTo>
                <a:cubicBezTo>
                  <a:pt x="3739" y="4805"/>
                  <a:pt x="3798" y="4822"/>
                  <a:pt x="3844" y="4844"/>
                </a:cubicBezTo>
                <a:cubicBezTo>
                  <a:pt x="3879" y="4866"/>
                  <a:pt x="3893" y="4892"/>
                  <a:pt x="3881" y="4925"/>
                </a:cubicBezTo>
                <a:cubicBezTo>
                  <a:pt x="3823" y="5033"/>
                  <a:pt x="3729" y="5225"/>
                  <a:pt x="3659" y="5398"/>
                </a:cubicBezTo>
                <a:cubicBezTo>
                  <a:pt x="3624" y="5479"/>
                  <a:pt x="3436" y="5523"/>
                  <a:pt x="3272" y="5490"/>
                </a:cubicBezTo>
                <a:cubicBezTo>
                  <a:pt x="3202" y="5474"/>
                  <a:pt x="3157" y="5469"/>
                  <a:pt x="3134" y="5464"/>
                </a:cubicBezTo>
                <a:cubicBezTo>
                  <a:pt x="2947" y="5426"/>
                  <a:pt x="2737" y="5403"/>
                  <a:pt x="2551" y="5398"/>
                </a:cubicBezTo>
                <a:cubicBezTo>
                  <a:pt x="2516" y="5398"/>
                  <a:pt x="2469" y="5398"/>
                  <a:pt x="2434" y="5398"/>
                </a:cubicBezTo>
                <a:cubicBezTo>
                  <a:pt x="2131" y="5398"/>
                  <a:pt x="1827" y="5431"/>
                  <a:pt x="1454" y="5501"/>
                </a:cubicBezTo>
                <a:cubicBezTo>
                  <a:pt x="1349" y="5522"/>
                  <a:pt x="1302" y="5577"/>
                  <a:pt x="1337" y="5625"/>
                </a:cubicBezTo>
                <a:cubicBezTo>
                  <a:pt x="1360" y="5663"/>
                  <a:pt x="1441" y="5689"/>
                  <a:pt x="1523" y="5689"/>
                </a:cubicBezTo>
                <a:cubicBezTo>
                  <a:pt x="1535" y="5689"/>
                  <a:pt x="1547" y="5689"/>
                  <a:pt x="1570" y="5689"/>
                </a:cubicBezTo>
                <a:cubicBezTo>
                  <a:pt x="1769" y="5668"/>
                  <a:pt x="1957" y="5657"/>
                  <a:pt x="2132" y="5657"/>
                </a:cubicBezTo>
                <a:cubicBezTo>
                  <a:pt x="2260" y="5657"/>
                  <a:pt x="2374" y="5662"/>
                  <a:pt x="2467" y="5672"/>
                </a:cubicBezTo>
                <a:cubicBezTo>
                  <a:pt x="2595" y="5688"/>
                  <a:pt x="2726" y="5711"/>
                  <a:pt x="2842" y="5743"/>
                </a:cubicBezTo>
                <a:cubicBezTo>
                  <a:pt x="2959" y="5775"/>
                  <a:pt x="3075" y="5812"/>
                  <a:pt x="3192" y="5861"/>
                </a:cubicBezTo>
                <a:lnTo>
                  <a:pt x="3250" y="5878"/>
                </a:lnTo>
                <a:cubicBezTo>
                  <a:pt x="3379" y="5926"/>
                  <a:pt x="3448" y="6001"/>
                  <a:pt x="3436" y="6076"/>
                </a:cubicBezTo>
                <a:cubicBezTo>
                  <a:pt x="3390" y="6265"/>
                  <a:pt x="3354" y="6454"/>
                  <a:pt x="3331" y="6642"/>
                </a:cubicBezTo>
                <a:cubicBezTo>
                  <a:pt x="3319" y="6707"/>
                  <a:pt x="3215" y="6756"/>
                  <a:pt x="3086" y="6762"/>
                </a:cubicBezTo>
                <a:cubicBezTo>
                  <a:pt x="3051" y="6762"/>
                  <a:pt x="3016" y="6762"/>
                  <a:pt x="2981" y="6762"/>
                </a:cubicBezTo>
                <a:cubicBezTo>
                  <a:pt x="2887" y="6762"/>
                  <a:pt x="2808" y="6756"/>
                  <a:pt x="2715" y="6745"/>
                </a:cubicBezTo>
                <a:cubicBezTo>
                  <a:pt x="2575" y="6729"/>
                  <a:pt x="2432" y="6703"/>
                  <a:pt x="2292" y="6676"/>
                </a:cubicBezTo>
                <a:lnTo>
                  <a:pt x="2248" y="6664"/>
                </a:lnTo>
                <a:cubicBezTo>
                  <a:pt x="2108" y="6637"/>
                  <a:pt x="1942" y="6605"/>
                  <a:pt x="1767" y="6583"/>
                </a:cubicBezTo>
                <a:cubicBezTo>
                  <a:pt x="1592" y="6562"/>
                  <a:pt x="1420" y="6551"/>
                  <a:pt x="1257" y="6551"/>
                </a:cubicBezTo>
                <a:cubicBezTo>
                  <a:pt x="1233" y="6551"/>
                  <a:pt x="1196" y="6551"/>
                  <a:pt x="1173" y="6551"/>
                </a:cubicBezTo>
                <a:cubicBezTo>
                  <a:pt x="835" y="6557"/>
                  <a:pt x="509" y="6606"/>
                  <a:pt x="112" y="6703"/>
                </a:cubicBezTo>
                <a:cubicBezTo>
                  <a:pt x="19" y="6724"/>
                  <a:pt x="-29" y="6782"/>
                  <a:pt x="18" y="6831"/>
                </a:cubicBezTo>
                <a:cubicBezTo>
                  <a:pt x="53" y="6863"/>
                  <a:pt x="123" y="6885"/>
                  <a:pt x="193" y="6885"/>
                </a:cubicBezTo>
                <a:cubicBezTo>
                  <a:pt x="216" y="6885"/>
                  <a:pt x="228" y="6885"/>
                  <a:pt x="251" y="6880"/>
                </a:cubicBezTo>
                <a:cubicBezTo>
                  <a:pt x="519" y="6836"/>
                  <a:pt x="766" y="6816"/>
                  <a:pt x="987" y="6816"/>
                </a:cubicBezTo>
                <a:cubicBezTo>
                  <a:pt x="1045" y="6816"/>
                  <a:pt x="1093" y="6815"/>
                  <a:pt x="1151" y="6821"/>
                </a:cubicBezTo>
                <a:cubicBezTo>
                  <a:pt x="1279" y="6826"/>
                  <a:pt x="1408" y="6842"/>
                  <a:pt x="1548" y="6874"/>
                </a:cubicBezTo>
                <a:cubicBezTo>
                  <a:pt x="1665" y="6901"/>
                  <a:pt x="1792" y="6934"/>
                  <a:pt x="1920" y="6972"/>
                </a:cubicBezTo>
                <a:lnTo>
                  <a:pt x="1942" y="6977"/>
                </a:lnTo>
                <a:cubicBezTo>
                  <a:pt x="2094" y="7020"/>
                  <a:pt x="2247" y="7063"/>
                  <a:pt x="2445" y="7095"/>
                </a:cubicBezTo>
                <a:cubicBezTo>
                  <a:pt x="2632" y="7127"/>
                  <a:pt x="2830" y="7149"/>
                  <a:pt x="3028" y="7154"/>
                </a:cubicBezTo>
                <a:cubicBezTo>
                  <a:pt x="3168" y="7159"/>
                  <a:pt x="3298" y="7219"/>
                  <a:pt x="3298" y="7289"/>
                </a:cubicBezTo>
                <a:cubicBezTo>
                  <a:pt x="3298" y="7337"/>
                  <a:pt x="3309" y="7434"/>
                  <a:pt x="3309" y="7531"/>
                </a:cubicBezTo>
                <a:cubicBezTo>
                  <a:pt x="3309" y="7607"/>
                  <a:pt x="3158" y="7656"/>
                  <a:pt x="3006" y="7629"/>
                </a:cubicBezTo>
                <a:lnTo>
                  <a:pt x="2992" y="7629"/>
                </a:lnTo>
                <a:cubicBezTo>
                  <a:pt x="2863" y="7607"/>
                  <a:pt x="2724" y="7586"/>
                  <a:pt x="2573" y="7570"/>
                </a:cubicBezTo>
                <a:cubicBezTo>
                  <a:pt x="2479" y="7559"/>
                  <a:pt x="2385" y="7558"/>
                  <a:pt x="2292" y="7558"/>
                </a:cubicBezTo>
                <a:cubicBezTo>
                  <a:pt x="2210" y="7558"/>
                  <a:pt x="2140" y="7564"/>
                  <a:pt x="2059" y="7570"/>
                </a:cubicBezTo>
                <a:cubicBezTo>
                  <a:pt x="1685" y="7602"/>
                  <a:pt x="1382" y="7698"/>
                  <a:pt x="1184" y="7774"/>
                </a:cubicBezTo>
                <a:cubicBezTo>
                  <a:pt x="1114" y="7801"/>
                  <a:pt x="1091" y="7855"/>
                  <a:pt x="1126" y="7898"/>
                </a:cubicBezTo>
                <a:cubicBezTo>
                  <a:pt x="1161" y="7930"/>
                  <a:pt x="1220" y="7947"/>
                  <a:pt x="1279" y="7947"/>
                </a:cubicBezTo>
                <a:cubicBezTo>
                  <a:pt x="1302" y="7947"/>
                  <a:pt x="1336" y="7941"/>
                  <a:pt x="1359" y="7935"/>
                </a:cubicBezTo>
                <a:cubicBezTo>
                  <a:pt x="1627" y="7871"/>
                  <a:pt x="1875" y="7834"/>
                  <a:pt x="2073" y="7834"/>
                </a:cubicBezTo>
                <a:lnTo>
                  <a:pt x="2084" y="7834"/>
                </a:lnTo>
                <a:cubicBezTo>
                  <a:pt x="2189" y="7834"/>
                  <a:pt x="2304" y="7845"/>
                  <a:pt x="2408" y="7866"/>
                </a:cubicBezTo>
                <a:cubicBezTo>
                  <a:pt x="2502" y="7882"/>
                  <a:pt x="2595" y="7908"/>
                  <a:pt x="2700" y="7935"/>
                </a:cubicBezTo>
                <a:lnTo>
                  <a:pt x="2758" y="7952"/>
                </a:lnTo>
                <a:cubicBezTo>
                  <a:pt x="2828" y="7968"/>
                  <a:pt x="2994" y="8006"/>
                  <a:pt x="3134" y="8028"/>
                </a:cubicBezTo>
                <a:cubicBezTo>
                  <a:pt x="3274" y="8055"/>
                  <a:pt x="3377" y="8119"/>
                  <a:pt x="3389" y="8189"/>
                </a:cubicBezTo>
                <a:cubicBezTo>
                  <a:pt x="3401" y="8233"/>
                  <a:pt x="3402" y="8276"/>
                  <a:pt x="3425" y="8319"/>
                </a:cubicBezTo>
                <a:cubicBezTo>
                  <a:pt x="3460" y="8416"/>
                  <a:pt x="3343" y="8508"/>
                  <a:pt x="3145" y="8535"/>
                </a:cubicBezTo>
                <a:cubicBezTo>
                  <a:pt x="2993" y="8556"/>
                  <a:pt x="2876" y="8582"/>
                  <a:pt x="2806" y="8599"/>
                </a:cubicBezTo>
                <a:cubicBezTo>
                  <a:pt x="2619" y="8642"/>
                  <a:pt x="2468" y="8690"/>
                  <a:pt x="2328" y="8738"/>
                </a:cubicBezTo>
                <a:lnTo>
                  <a:pt x="2306" y="8743"/>
                </a:lnTo>
                <a:cubicBezTo>
                  <a:pt x="2178" y="8786"/>
                  <a:pt x="2059" y="8826"/>
                  <a:pt x="1942" y="8858"/>
                </a:cubicBezTo>
                <a:cubicBezTo>
                  <a:pt x="1814" y="8890"/>
                  <a:pt x="1688" y="8911"/>
                  <a:pt x="1559" y="8922"/>
                </a:cubicBezTo>
                <a:cubicBezTo>
                  <a:pt x="1466" y="8933"/>
                  <a:pt x="1373" y="8932"/>
                  <a:pt x="1268" y="8932"/>
                </a:cubicBezTo>
                <a:cubicBezTo>
                  <a:pt x="1081" y="8932"/>
                  <a:pt x="881" y="8922"/>
                  <a:pt x="659" y="8895"/>
                </a:cubicBezTo>
                <a:cubicBezTo>
                  <a:pt x="647" y="8895"/>
                  <a:pt x="627" y="8895"/>
                  <a:pt x="615" y="8895"/>
                </a:cubicBezTo>
                <a:cubicBezTo>
                  <a:pt x="534" y="8895"/>
                  <a:pt x="461" y="8921"/>
                  <a:pt x="426" y="8959"/>
                </a:cubicBezTo>
                <a:cubicBezTo>
                  <a:pt x="391" y="9007"/>
                  <a:pt x="452" y="9062"/>
                  <a:pt x="557" y="9083"/>
                </a:cubicBezTo>
                <a:cubicBezTo>
                  <a:pt x="802" y="9132"/>
                  <a:pt x="1162" y="9191"/>
                  <a:pt x="1570" y="9191"/>
                </a:cubicBezTo>
                <a:cubicBezTo>
                  <a:pt x="1594" y="9191"/>
                  <a:pt x="1605" y="9191"/>
                  <a:pt x="1629" y="9191"/>
                </a:cubicBezTo>
                <a:cubicBezTo>
                  <a:pt x="1815" y="9191"/>
                  <a:pt x="2025" y="9170"/>
                  <a:pt x="2212" y="9137"/>
                </a:cubicBezTo>
                <a:cubicBezTo>
                  <a:pt x="2375" y="9110"/>
                  <a:pt x="2538" y="9072"/>
                  <a:pt x="2678" y="9035"/>
                </a:cubicBezTo>
                <a:lnTo>
                  <a:pt x="2784" y="9008"/>
                </a:lnTo>
                <a:cubicBezTo>
                  <a:pt x="2901" y="8981"/>
                  <a:pt x="3003" y="8955"/>
                  <a:pt x="3108" y="8944"/>
                </a:cubicBezTo>
                <a:cubicBezTo>
                  <a:pt x="3178" y="8938"/>
                  <a:pt x="3260" y="8932"/>
                  <a:pt x="3342" y="8932"/>
                </a:cubicBezTo>
                <a:lnTo>
                  <a:pt x="3356" y="8932"/>
                </a:lnTo>
                <a:cubicBezTo>
                  <a:pt x="3496" y="8932"/>
                  <a:pt x="3624" y="8982"/>
                  <a:pt x="3659" y="9046"/>
                </a:cubicBezTo>
                <a:cubicBezTo>
                  <a:pt x="3717" y="9181"/>
                  <a:pt x="3774" y="9327"/>
                  <a:pt x="3844" y="9477"/>
                </a:cubicBezTo>
                <a:cubicBezTo>
                  <a:pt x="3856" y="9510"/>
                  <a:pt x="3858" y="9546"/>
                  <a:pt x="3823" y="9578"/>
                </a:cubicBezTo>
                <a:cubicBezTo>
                  <a:pt x="3764" y="9627"/>
                  <a:pt x="3659" y="9654"/>
                  <a:pt x="3531" y="9654"/>
                </a:cubicBezTo>
                <a:cubicBezTo>
                  <a:pt x="3531" y="9654"/>
                  <a:pt x="3495" y="9654"/>
                  <a:pt x="3484" y="9654"/>
                </a:cubicBezTo>
                <a:lnTo>
                  <a:pt x="3447" y="9654"/>
                </a:lnTo>
                <a:cubicBezTo>
                  <a:pt x="3237" y="9654"/>
                  <a:pt x="3039" y="9671"/>
                  <a:pt x="2864" y="9703"/>
                </a:cubicBezTo>
                <a:cubicBezTo>
                  <a:pt x="2549" y="9757"/>
                  <a:pt x="2257" y="9844"/>
                  <a:pt x="1942" y="9989"/>
                </a:cubicBezTo>
                <a:cubicBezTo>
                  <a:pt x="1860" y="10022"/>
                  <a:pt x="1861" y="10086"/>
                  <a:pt x="1931" y="10124"/>
                </a:cubicBezTo>
                <a:cubicBezTo>
                  <a:pt x="1966" y="10146"/>
                  <a:pt x="2026" y="10156"/>
                  <a:pt x="2084" y="10156"/>
                </a:cubicBezTo>
                <a:cubicBezTo>
                  <a:pt x="2119" y="10156"/>
                  <a:pt x="2166" y="10150"/>
                  <a:pt x="2201" y="10139"/>
                </a:cubicBezTo>
                <a:cubicBezTo>
                  <a:pt x="2492" y="10042"/>
                  <a:pt x="2761" y="9984"/>
                  <a:pt x="3017" y="9962"/>
                </a:cubicBezTo>
                <a:cubicBezTo>
                  <a:pt x="3087" y="9957"/>
                  <a:pt x="3155" y="9951"/>
                  <a:pt x="3225" y="9951"/>
                </a:cubicBezTo>
                <a:cubicBezTo>
                  <a:pt x="3283" y="9951"/>
                  <a:pt x="3355" y="9950"/>
                  <a:pt x="3425" y="9956"/>
                </a:cubicBezTo>
                <a:cubicBezTo>
                  <a:pt x="3554" y="9966"/>
                  <a:pt x="3682" y="9983"/>
                  <a:pt x="3834" y="9999"/>
                </a:cubicBezTo>
                <a:lnTo>
                  <a:pt x="3881" y="10004"/>
                </a:lnTo>
                <a:cubicBezTo>
                  <a:pt x="4068" y="10026"/>
                  <a:pt x="4205" y="10090"/>
                  <a:pt x="4264" y="10171"/>
                </a:cubicBezTo>
                <a:cubicBezTo>
                  <a:pt x="4322" y="10247"/>
                  <a:pt x="4417" y="10388"/>
                  <a:pt x="4522" y="10528"/>
                </a:cubicBezTo>
                <a:cubicBezTo>
                  <a:pt x="4546" y="10560"/>
                  <a:pt x="4557" y="10598"/>
                  <a:pt x="4533" y="10636"/>
                </a:cubicBezTo>
                <a:cubicBezTo>
                  <a:pt x="4498" y="10706"/>
                  <a:pt x="4382" y="10754"/>
                  <a:pt x="4231" y="10771"/>
                </a:cubicBezTo>
                <a:cubicBezTo>
                  <a:pt x="4068" y="10787"/>
                  <a:pt x="3926" y="10792"/>
                  <a:pt x="3786" y="10797"/>
                </a:cubicBezTo>
                <a:lnTo>
                  <a:pt x="3739" y="10797"/>
                </a:lnTo>
                <a:cubicBezTo>
                  <a:pt x="3587" y="10803"/>
                  <a:pt x="3414" y="10808"/>
                  <a:pt x="3239" y="10824"/>
                </a:cubicBezTo>
                <a:cubicBezTo>
                  <a:pt x="3041" y="10841"/>
                  <a:pt x="2841" y="10877"/>
                  <a:pt x="2678" y="10920"/>
                </a:cubicBezTo>
                <a:cubicBezTo>
                  <a:pt x="2387" y="10996"/>
                  <a:pt x="2140" y="11109"/>
                  <a:pt x="1884" y="11276"/>
                </a:cubicBezTo>
                <a:cubicBezTo>
                  <a:pt x="1825" y="11319"/>
                  <a:pt x="1838" y="11378"/>
                  <a:pt x="1931" y="11410"/>
                </a:cubicBezTo>
                <a:cubicBezTo>
                  <a:pt x="1966" y="11421"/>
                  <a:pt x="2012" y="11432"/>
                  <a:pt x="2059" y="11432"/>
                </a:cubicBezTo>
                <a:cubicBezTo>
                  <a:pt x="2105" y="11432"/>
                  <a:pt x="2166" y="11421"/>
                  <a:pt x="2201" y="11405"/>
                </a:cubicBezTo>
                <a:cubicBezTo>
                  <a:pt x="2457" y="11287"/>
                  <a:pt x="2700" y="11206"/>
                  <a:pt x="2933" y="11168"/>
                </a:cubicBezTo>
                <a:cubicBezTo>
                  <a:pt x="3062" y="11146"/>
                  <a:pt x="3191" y="11136"/>
                  <a:pt x="3331" y="11131"/>
                </a:cubicBezTo>
                <a:cubicBezTo>
                  <a:pt x="3354" y="11131"/>
                  <a:pt x="3377" y="11131"/>
                  <a:pt x="3400" y="11131"/>
                </a:cubicBezTo>
                <a:cubicBezTo>
                  <a:pt x="3516" y="11131"/>
                  <a:pt x="3636" y="11136"/>
                  <a:pt x="3764" y="11141"/>
                </a:cubicBezTo>
                <a:lnTo>
                  <a:pt x="3786" y="11141"/>
                </a:lnTo>
                <a:cubicBezTo>
                  <a:pt x="3891" y="11146"/>
                  <a:pt x="4008" y="11153"/>
                  <a:pt x="4136" y="11153"/>
                </a:cubicBezTo>
                <a:cubicBezTo>
                  <a:pt x="4206" y="11153"/>
                  <a:pt x="4277" y="11153"/>
                  <a:pt x="4347" y="11148"/>
                </a:cubicBezTo>
                <a:cubicBezTo>
                  <a:pt x="4429" y="11142"/>
                  <a:pt x="4566" y="11130"/>
                  <a:pt x="4741" y="11114"/>
                </a:cubicBezTo>
                <a:cubicBezTo>
                  <a:pt x="4764" y="11114"/>
                  <a:pt x="4791" y="11109"/>
                  <a:pt x="4814" y="11109"/>
                </a:cubicBezTo>
                <a:cubicBezTo>
                  <a:pt x="4954" y="11109"/>
                  <a:pt x="5069" y="11147"/>
                  <a:pt x="5127" y="11207"/>
                </a:cubicBezTo>
                <a:cubicBezTo>
                  <a:pt x="5186" y="11271"/>
                  <a:pt x="5243" y="11331"/>
                  <a:pt x="5313" y="11395"/>
                </a:cubicBezTo>
                <a:cubicBezTo>
                  <a:pt x="5348" y="11433"/>
                  <a:pt x="5359" y="11480"/>
                  <a:pt x="5324" y="11518"/>
                </a:cubicBezTo>
                <a:cubicBezTo>
                  <a:pt x="5278" y="11572"/>
                  <a:pt x="5186" y="11610"/>
                  <a:pt x="5069" y="11621"/>
                </a:cubicBezTo>
                <a:cubicBezTo>
                  <a:pt x="5046" y="11621"/>
                  <a:pt x="5022" y="11626"/>
                  <a:pt x="5011" y="11626"/>
                </a:cubicBezTo>
                <a:cubicBezTo>
                  <a:pt x="4812" y="11647"/>
                  <a:pt x="4624" y="11680"/>
                  <a:pt x="4449" y="11723"/>
                </a:cubicBezTo>
                <a:cubicBezTo>
                  <a:pt x="4100" y="11815"/>
                  <a:pt x="3846" y="11945"/>
                  <a:pt x="3648" y="12064"/>
                </a:cubicBezTo>
                <a:cubicBezTo>
                  <a:pt x="3613" y="12085"/>
                  <a:pt x="3600" y="12106"/>
                  <a:pt x="3600" y="12128"/>
                </a:cubicBezTo>
                <a:cubicBezTo>
                  <a:pt x="3612" y="12149"/>
                  <a:pt x="3635" y="12170"/>
                  <a:pt x="3670" y="12187"/>
                </a:cubicBezTo>
                <a:cubicBezTo>
                  <a:pt x="3705" y="12197"/>
                  <a:pt x="3739" y="12203"/>
                  <a:pt x="3786" y="12203"/>
                </a:cubicBezTo>
                <a:cubicBezTo>
                  <a:pt x="3833" y="12203"/>
                  <a:pt x="3878" y="12192"/>
                  <a:pt x="3925" y="12181"/>
                </a:cubicBezTo>
                <a:cubicBezTo>
                  <a:pt x="4216" y="12063"/>
                  <a:pt x="4449" y="11994"/>
                  <a:pt x="4683" y="11956"/>
                </a:cubicBezTo>
                <a:cubicBezTo>
                  <a:pt x="4811" y="11934"/>
                  <a:pt x="4940" y="11923"/>
                  <a:pt x="5080" y="11917"/>
                </a:cubicBezTo>
                <a:cubicBezTo>
                  <a:pt x="5092" y="11917"/>
                  <a:pt x="5116" y="11917"/>
                  <a:pt x="5127" y="11917"/>
                </a:cubicBezTo>
                <a:cubicBezTo>
                  <a:pt x="5256" y="11917"/>
                  <a:pt x="5385" y="11923"/>
                  <a:pt x="5525" y="11934"/>
                </a:cubicBezTo>
                <a:cubicBezTo>
                  <a:pt x="5560" y="11934"/>
                  <a:pt x="5606" y="11939"/>
                  <a:pt x="5641" y="11939"/>
                </a:cubicBezTo>
                <a:cubicBezTo>
                  <a:pt x="5758" y="11944"/>
                  <a:pt x="5850" y="11976"/>
                  <a:pt x="5896" y="12025"/>
                </a:cubicBezTo>
                <a:cubicBezTo>
                  <a:pt x="5955" y="12090"/>
                  <a:pt x="6014" y="12154"/>
                  <a:pt x="6060" y="12219"/>
                </a:cubicBezTo>
                <a:cubicBezTo>
                  <a:pt x="6107" y="12278"/>
                  <a:pt x="6060" y="12349"/>
                  <a:pt x="5944" y="12387"/>
                </a:cubicBezTo>
                <a:cubicBezTo>
                  <a:pt x="5897" y="12403"/>
                  <a:pt x="5837" y="12413"/>
                  <a:pt x="5791" y="12424"/>
                </a:cubicBezTo>
                <a:cubicBezTo>
                  <a:pt x="5686" y="12445"/>
                  <a:pt x="5569" y="12462"/>
                  <a:pt x="5441" y="12468"/>
                </a:cubicBezTo>
                <a:cubicBezTo>
                  <a:pt x="5394" y="12468"/>
                  <a:pt x="5361" y="12468"/>
                  <a:pt x="5302" y="12468"/>
                </a:cubicBezTo>
                <a:cubicBezTo>
                  <a:pt x="5209" y="12468"/>
                  <a:pt x="5117" y="12466"/>
                  <a:pt x="4989" y="12461"/>
                </a:cubicBezTo>
                <a:cubicBezTo>
                  <a:pt x="4896" y="12461"/>
                  <a:pt x="4788" y="12456"/>
                  <a:pt x="4683" y="12456"/>
                </a:cubicBezTo>
                <a:cubicBezTo>
                  <a:pt x="4589" y="12456"/>
                  <a:pt x="4509" y="12456"/>
                  <a:pt x="4439" y="12461"/>
                </a:cubicBezTo>
                <a:cubicBezTo>
                  <a:pt x="4240" y="12472"/>
                  <a:pt x="4041" y="12494"/>
                  <a:pt x="3866" y="12532"/>
                </a:cubicBezTo>
                <a:cubicBezTo>
                  <a:pt x="3505" y="12602"/>
                  <a:pt x="3215" y="12704"/>
                  <a:pt x="2959" y="12796"/>
                </a:cubicBezTo>
                <a:cubicBezTo>
                  <a:pt x="2912" y="12812"/>
                  <a:pt x="2890" y="12833"/>
                  <a:pt x="2890" y="12860"/>
                </a:cubicBezTo>
                <a:cubicBezTo>
                  <a:pt x="2890" y="12882"/>
                  <a:pt x="2913" y="12903"/>
                  <a:pt x="2948" y="12914"/>
                </a:cubicBezTo>
                <a:cubicBezTo>
                  <a:pt x="2983" y="12925"/>
                  <a:pt x="3029" y="12936"/>
                  <a:pt x="3075" y="12936"/>
                </a:cubicBezTo>
                <a:cubicBezTo>
                  <a:pt x="3110" y="12936"/>
                  <a:pt x="3157" y="12930"/>
                  <a:pt x="3192" y="12919"/>
                </a:cubicBezTo>
                <a:cubicBezTo>
                  <a:pt x="3449" y="12854"/>
                  <a:pt x="3739" y="12784"/>
                  <a:pt x="4030" y="12757"/>
                </a:cubicBezTo>
                <a:cubicBezTo>
                  <a:pt x="4124" y="12747"/>
                  <a:pt x="4218" y="12747"/>
                  <a:pt x="4311" y="12747"/>
                </a:cubicBezTo>
                <a:cubicBezTo>
                  <a:pt x="4358" y="12747"/>
                  <a:pt x="4392" y="12747"/>
                  <a:pt x="4439" y="12752"/>
                </a:cubicBezTo>
                <a:cubicBezTo>
                  <a:pt x="4567" y="12758"/>
                  <a:pt x="4709" y="12774"/>
                  <a:pt x="4872" y="12796"/>
                </a:cubicBezTo>
                <a:lnTo>
                  <a:pt x="4963" y="12806"/>
                </a:lnTo>
                <a:cubicBezTo>
                  <a:pt x="5103" y="12822"/>
                  <a:pt x="5256" y="12844"/>
                  <a:pt x="5419" y="12855"/>
                </a:cubicBezTo>
                <a:cubicBezTo>
                  <a:pt x="5536" y="12866"/>
                  <a:pt x="5663" y="12872"/>
                  <a:pt x="5780" y="12872"/>
                </a:cubicBezTo>
                <a:cubicBezTo>
                  <a:pt x="5873" y="12872"/>
                  <a:pt x="5968" y="12865"/>
                  <a:pt x="6049" y="12860"/>
                </a:cubicBezTo>
                <a:cubicBezTo>
                  <a:pt x="6119" y="12855"/>
                  <a:pt x="6176" y="12850"/>
                  <a:pt x="6246" y="12845"/>
                </a:cubicBezTo>
                <a:cubicBezTo>
                  <a:pt x="6258" y="12845"/>
                  <a:pt x="6281" y="12838"/>
                  <a:pt x="6305" y="12838"/>
                </a:cubicBezTo>
                <a:cubicBezTo>
                  <a:pt x="6410" y="12838"/>
                  <a:pt x="6504" y="12877"/>
                  <a:pt x="6527" y="12926"/>
                </a:cubicBezTo>
                <a:cubicBezTo>
                  <a:pt x="6609" y="13103"/>
                  <a:pt x="6654" y="13275"/>
                  <a:pt x="6665" y="13448"/>
                </a:cubicBezTo>
                <a:cubicBezTo>
                  <a:pt x="6665" y="13475"/>
                  <a:pt x="6642" y="13507"/>
                  <a:pt x="6607" y="13528"/>
                </a:cubicBezTo>
                <a:cubicBezTo>
                  <a:pt x="6560" y="13550"/>
                  <a:pt x="6505" y="13560"/>
                  <a:pt x="6447" y="13565"/>
                </a:cubicBezTo>
                <a:cubicBezTo>
                  <a:pt x="6412" y="13565"/>
                  <a:pt x="6375" y="13565"/>
                  <a:pt x="6352" y="13565"/>
                </a:cubicBezTo>
                <a:cubicBezTo>
                  <a:pt x="6340" y="13565"/>
                  <a:pt x="6315" y="13565"/>
                  <a:pt x="6315" y="13565"/>
                </a:cubicBezTo>
                <a:cubicBezTo>
                  <a:pt x="6187" y="13555"/>
                  <a:pt x="6059" y="13528"/>
                  <a:pt x="5907" y="13507"/>
                </a:cubicBezTo>
                <a:lnTo>
                  <a:pt x="5896" y="13507"/>
                </a:lnTo>
                <a:cubicBezTo>
                  <a:pt x="5733" y="13480"/>
                  <a:pt x="5548" y="13454"/>
                  <a:pt x="5350" y="13437"/>
                </a:cubicBezTo>
                <a:cubicBezTo>
                  <a:pt x="5233" y="13427"/>
                  <a:pt x="5105" y="13421"/>
                  <a:pt x="4989" y="13421"/>
                </a:cubicBezTo>
                <a:cubicBezTo>
                  <a:pt x="4907" y="13421"/>
                  <a:pt x="4823" y="13420"/>
                  <a:pt x="4741" y="13426"/>
                </a:cubicBezTo>
                <a:cubicBezTo>
                  <a:pt x="4379" y="13447"/>
                  <a:pt x="4078" y="13490"/>
                  <a:pt x="3775" y="13539"/>
                </a:cubicBezTo>
                <a:lnTo>
                  <a:pt x="3706" y="13550"/>
                </a:lnTo>
                <a:cubicBezTo>
                  <a:pt x="3636" y="13561"/>
                  <a:pt x="3576" y="13587"/>
                  <a:pt x="3553" y="13619"/>
                </a:cubicBezTo>
                <a:cubicBezTo>
                  <a:pt x="3530" y="13646"/>
                  <a:pt x="3543" y="13680"/>
                  <a:pt x="3589" y="13707"/>
                </a:cubicBezTo>
                <a:cubicBezTo>
                  <a:pt x="3636" y="13739"/>
                  <a:pt x="3715" y="13754"/>
                  <a:pt x="3808" y="13754"/>
                </a:cubicBezTo>
                <a:cubicBezTo>
                  <a:pt x="3831" y="13754"/>
                  <a:pt x="3843" y="13754"/>
                  <a:pt x="3866" y="13754"/>
                </a:cubicBezTo>
                <a:cubicBezTo>
                  <a:pt x="4088" y="13732"/>
                  <a:pt x="4358" y="13717"/>
                  <a:pt x="4603" y="13717"/>
                </a:cubicBezTo>
                <a:cubicBezTo>
                  <a:pt x="4661" y="13717"/>
                  <a:pt x="4708" y="13717"/>
                  <a:pt x="4767" y="13722"/>
                </a:cubicBezTo>
                <a:cubicBezTo>
                  <a:pt x="4895" y="13727"/>
                  <a:pt x="5022" y="13744"/>
                  <a:pt x="5138" y="13766"/>
                </a:cubicBezTo>
                <a:cubicBezTo>
                  <a:pt x="5255" y="13787"/>
                  <a:pt x="5374" y="13819"/>
                  <a:pt x="5514" y="13862"/>
                </a:cubicBezTo>
                <a:lnTo>
                  <a:pt x="5572" y="13879"/>
                </a:lnTo>
                <a:cubicBezTo>
                  <a:pt x="5700" y="13916"/>
                  <a:pt x="5840" y="13959"/>
                  <a:pt x="5991" y="13996"/>
                </a:cubicBezTo>
                <a:cubicBezTo>
                  <a:pt x="6096" y="14023"/>
                  <a:pt x="6294" y="14051"/>
                  <a:pt x="6399" y="14067"/>
                </a:cubicBezTo>
                <a:cubicBezTo>
                  <a:pt x="6516" y="14083"/>
                  <a:pt x="6598" y="14143"/>
                  <a:pt x="6574" y="14197"/>
                </a:cubicBezTo>
                <a:cubicBezTo>
                  <a:pt x="6551" y="14256"/>
                  <a:pt x="6528" y="14309"/>
                  <a:pt x="6505" y="14369"/>
                </a:cubicBezTo>
                <a:cubicBezTo>
                  <a:pt x="6482" y="14422"/>
                  <a:pt x="6399" y="14467"/>
                  <a:pt x="6283" y="14488"/>
                </a:cubicBezTo>
                <a:lnTo>
                  <a:pt x="6199" y="14503"/>
                </a:lnTo>
                <a:cubicBezTo>
                  <a:pt x="6047" y="14530"/>
                  <a:pt x="5934" y="14551"/>
                  <a:pt x="5805" y="14562"/>
                </a:cubicBezTo>
                <a:cubicBezTo>
                  <a:pt x="5724" y="14568"/>
                  <a:pt x="5628" y="14574"/>
                  <a:pt x="5546" y="14574"/>
                </a:cubicBezTo>
                <a:cubicBezTo>
                  <a:pt x="5511" y="14574"/>
                  <a:pt x="5465" y="14574"/>
                  <a:pt x="5430" y="14574"/>
                </a:cubicBezTo>
                <a:cubicBezTo>
                  <a:pt x="5138" y="14563"/>
                  <a:pt x="4834" y="14515"/>
                  <a:pt x="4566" y="14466"/>
                </a:cubicBezTo>
                <a:cubicBezTo>
                  <a:pt x="4531" y="14461"/>
                  <a:pt x="4499" y="14454"/>
                  <a:pt x="4464" y="14454"/>
                </a:cubicBezTo>
                <a:cubicBezTo>
                  <a:pt x="4394" y="14454"/>
                  <a:pt x="4321" y="14466"/>
                  <a:pt x="4275" y="14493"/>
                </a:cubicBezTo>
                <a:cubicBezTo>
                  <a:pt x="4228" y="14515"/>
                  <a:pt x="4219" y="14542"/>
                  <a:pt x="4231" y="14574"/>
                </a:cubicBezTo>
                <a:cubicBezTo>
                  <a:pt x="4242" y="14606"/>
                  <a:pt x="4288" y="14633"/>
                  <a:pt x="4358" y="14655"/>
                </a:cubicBezTo>
                <a:cubicBezTo>
                  <a:pt x="4662" y="14730"/>
                  <a:pt x="4976" y="14805"/>
                  <a:pt x="5350" y="14848"/>
                </a:cubicBezTo>
                <a:cubicBezTo>
                  <a:pt x="5431" y="14859"/>
                  <a:pt x="5618" y="14875"/>
                  <a:pt x="5816" y="14885"/>
                </a:cubicBezTo>
                <a:cubicBezTo>
                  <a:pt x="5979" y="14896"/>
                  <a:pt x="6082" y="14972"/>
                  <a:pt x="6024" y="15047"/>
                </a:cubicBezTo>
                <a:cubicBezTo>
                  <a:pt x="5919" y="15176"/>
                  <a:pt x="5814" y="15307"/>
                  <a:pt x="5732" y="15377"/>
                </a:cubicBezTo>
                <a:cubicBezTo>
                  <a:pt x="5686" y="15420"/>
                  <a:pt x="5607" y="15446"/>
                  <a:pt x="5514" y="15451"/>
                </a:cubicBezTo>
                <a:cubicBezTo>
                  <a:pt x="5467" y="15451"/>
                  <a:pt x="5429" y="15446"/>
                  <a:pt x="5382" y="15441"/>
                </a:cubicBezTo>
                <a:cubicBezTo>
                  <a:pt x="5231" y="15403"/>
                  <a:pt x="5092" y="15376"/>
                  <a:pt x="5022" y="15360"/>
                </a:cubicBezTo>
                <a:cubicBezTo>
                  <a:pt x="4835" y="15328"/>
                  <a:pt x="4637" y="15307"/>
                  <a:pt x="4439" y="15296"/>
                </a:cubicBezTo>
                <a:cubicBezTo>
                  <a:pt x="4380" y="15296"/>
                  <a:pt x="4312" y="15290"/>
                  <a:pt x="4242" y="15290"/>
                </a:cubicBezTo>
                <a:cubicBezTo>
                  <a:pt x="4137" y="15290"/>
                  <a:pt x="4043" y="15291"/>
                  <a:pt x="3950" y="15296"/>
                </a:cubicBezTo>
                <a:lnTo>
                  <a:pt x="3939" y="15296"/>
                </a:lnTo>
                <a:cubicBezTo>
                  <a:pt x="3858" y="15296"/>
                  <a:pt x="3773" y="15301"/>
                  <a:pt x="3691" y="15301"/>
                </a:cubicBezTo>
                <a:cubicBezTo>
                  <a:pt x="3633" y="15301"/>
                  <a:pt x="3589" y="15302"/>
                  <a:pt x="3542" y="15296"/>
                </a:cubicBezTo>
                <a:cubicBezTo>
                  <a:pt x="3414" y="15291"/>
                  <a:pt x="3295" y="15274"/>
                  <a:pt x="3167" y="15253"/>
                </a:cubicBezTo>
                <a:cubicBezTo>
                  <a:pt x="2887" y="15199"/>
                  <a:pt x="2610" y="15096"/>
                  <a:pt x="2423" y="15020"/>
                </a:cubicBezTo>
                <a:cubicBezTo>
                  <a:pt x="2388" y="15004"/>
                  <a:pt x="2328" y="15000"/>
                  <a:pt x="2281" y="15000"/>
                </a:cubicBezTo>
                <a:cubicBezTo>
                  <a:pt x="2246" y="15000"/>
                  <a:pt x="2213" y="15004"/>
                  <a:pt x="2190" y="15015"/>
                </a:cubicBezTo>
                <a:cubicBezTo>
                  <a:pt x="2155" y="15026"/>
                  <a:pt x="2132" y="15042"/>
                  <a:pt x="2132" y="15064"/>
                </a:cubicBezTo>
                <a:cubicBezTo>
                  <a:pt x="2132" y="15085"/>
                  <a:pt x="2143" y="15113"/>
                  <a:pt x="2190" y="15135"/>
                </a:cubicBezTo>
                <a:cubicBezTo>
                  <a:pt x="2411" y="15248"/>
                  <a:pt x="2665" y="15366"/>
                  <a:pt x="2992" y="15463"/>
                </a:cubicBezTo>
                <a:cubicBezTo>
                  <a:pt x="3155" y="15511"/>
                  <a:pt x="3330" y="15549"/>
                  <a:pt x="3516" y="15571"/>
                </a:cubicBezTo>
                <a:cubicBezTo>
                  <a:pt x="3691" y="15592"/>
                  <a:pt x="3844" y="15603"/>
                  <a:pt x="4019" y="15620"/>
                </a:cubicBezTo>
                <a:cubicBezTo>
                  <a:pt x="4171" y="15630"/>
                  <a:pt x="4311" y="15640"/>
                  <a:pt x="4428" y="15657"/>
                </a:cubicBezTo>
                <a:cubicBezTo>
                  <a:pt x="4544" y="15673"/>
                  <a:pt x="4651" y="15695"/>
                  <a:pt x="4756" y="15727"/>
                </a:cubicBezTo>
                <a:cubicBezTo>
                  <a:pt x="4791" y="15738"/>
                  <a:pt x="4826" y="15748"/>
                  <a:pt x="4872" y="15764"/>
                </a:cubicBezTo>
                <a:cubicBezTo>
                  <a:pt x="5059" y="15834"/>
                  <a:pt x="5117" y="15959"/>
                  <a:pt x="4989" y="16056"/>
                </a:cubicBezTo>
                <a:cubicBezTo>
                  <a:pt x="4931" y="16104"/>
                  <a:pt x="4858" y="16152"/>
                  <a:pt x="4799" y="16200"/>
                </a:cubicBezTo>
                <a:cubicBezTo>
                  <a:pt x="4659" y="16308"/>
                  <a:pt x="4533" y="16422"/>
                  <a:pt x="4417" y="16535"/>
                </a:cubicBezTo>
                <a:cubicBezTo>
                  <a:pt x="4347" y="16606"/>
                  <a:pt x="4205" y="16648"/>
                  <a:pt x="4041" y="16653"/>
                </a:cubicBezTo>
                <a:cubicBezTo>
                  <a:pt x="3983" y="16653"/>
                  <a:pt x="3928" y="16653"/>
                  <a:pt x="3881" y="16653"/>
                </a:cubicBezTo>
                <a:cubicBezTo>
                  <a:pt x="3834" y="16653"/>
                  <a:pt x="3809" y="16653"/>
                  <a:pt x="3797" y="16653"/>
                </a:cubicBezTo>
                <a:cubicBezTo>
                  <a:pt x="3669" y="16643"/>
                  <a:pt x="3552" y="16626"/>
                  <a:pt x="3447" y="16605"/>
                </a:cubicBezTo>
                <a:cubicBezTo>
                  <a:pt x="3342" y="16583"/>
                  <a:pt x="3227" y="16546"/>
                  <a:pt x="3075" y="16492"/>
                </a:cubicBezTo>
                <a:cubicBezTo>
                  <a:pt x="3040" y="16481"/>
                  <a:pt x="3005" y="16471"/>
                  <a:pt x="2970" y="16455"/>
                </a:cubicBezTo>
                <a:cubicBezTo>
                  <a:pt x="2865" y="16417"/>
                  <a:pt x="2747" y="16372"/>
                  <a:pt x="2631" y="16340"/>
                </a:cubicBezTo>
                <a:cubicBezTo>
                  <a:pt x="2456" y="16286"/>
                  <a:pt x="2259" y="16249"/>
                  <a:pt x="2084" y="16232"/>
                </a:cubicBezTo>
                <a:cubicBezTo>
                  <a:pt x="1968" y="16222"/>
                  <a:pt x="1852" y="16217"/>
                  <a:pt x="1723" y="16217"/>
                </a:cubicBezTo>
                <a:cubicBezTo>
                  <a:pt x="1653" y="16217"/>
                  <a:pt x="1571" y="16217"/>
                  <a:pt x="1501" y="16222"/>
                </a:cubicBezTo>
                <a:cubicBezTo>
                  <a:pt x="1326" y="16233"/>
                  <a:pt x="1150" y="16254"/>
                  <a:pt x="940" y="16286"/>
                </a:cubicBezTo>
                <a:cubicBezTo>
                  <a:pt x="835" y="16302"/>
                  <a:pt x="767" y="16362"/>
                  <a:pt x="790" y="16416"/>
                </a:cubicBezTo>
                <a:cubicBezTo>
                  <a:pt x="802" y="16464"/>
                  <a:pt x="883" y="16497"/>
                  <a:pt x="976" y="16497"/>
                </a:cubicBezTo>
                <a:cubicBezTo>
                  <a:pt x="988" y="16497"/>
                  <a:pt x="997" y="16497"/>
                  <a:pt x="1009" y="16497"/>
                </a:cubicBezTo>
                <a:cubicBezTo>
                  <a:pt x="1149" y="16486"/>
                  <a:pt x="1289" y="16475"/>
                  <a:pt x="1417" y="16475"/>
                </a:cubicBezTo>
                <a:cubicBezTo>
                  <a:pt x="1592" y="16475"/>
                  <a:pt x="1758" y="16487"/>
                  <a:pt x="1909" y="16514"/>
                </a:cubicBezTo>
                <a:cubicBezTo>
                  <a:pt x="2026" y="16535"/>
                  <a:pt x="2142" y="16566"/>
                  <a:pt x="2259" y="16610"/>
                </a:cubicBezTo>
                <a:cubicBezTo>
                  <a:pt x="2341" y="16642"/>
                  <a:pt x="2433" y="16680"/>
                  <a:pt x="2514" y="16717"/>
                </a:cubicBezTo>
                <a:lnTo>
                  <a:pt x="2598" y="16756"/>
                </a:lnTo>
                <a:cubicBezTo>
                  <a:pt x="2715" y="16805"/>
                  <a:pt x="2863" y="16869"/>
                  <a:pt x="3050" y="16918"/>
                </a:cubicBezTo>
                <a:cubicBezTo>
                  <a:pt x="3225" y="16966"/>
                  <a:pt x="3438" y="16997"/>
                  <a:pt x="3648" y="17014"/>
                </a:cubicBezTo>
                <a:cubicBezTo>
                  <a:pt x="3683" y="17014"/>
                  <a:pt x="3704" y="17020"/>
                  <a:pt x="3739" y="17020"/>
                </a:cubicBezTo>
                <a:cubicBezTo>
                  <a:pt x="3820" y="17026"/>
                  <a:pt x="3893" y="17047"/>
                  <a:pt x="3939" y="17074"/>
                </a:cubicBezTo>
                <a:cubicBezTo>
                  <a:pt x="3986" y="17107"/>
                  <a:pt x="4009" y="17144"/>
                  <a:pt x="3998" y="17182"/>
                </a:cubicBezTo>
                <a:cubicBezTo>
                  <a:pt x="3951" y="17317"/>
                  <a:pt x="3928" y="17451"/>
                  <a:pt x="3939" y="17586"/>
                </a:cubicBezTo>
                <a:cubicBezTo>
                  <a:pt x="3939" y="17624"/>
                  <a:pt x="3916" y="17656"/>
                  <a:pt x="3881" y="17672"/>
                </a:cubicBezTo>
                <a:cubicBezTo>
                  <a:pt x="3846" y="17688"/>
                  <a:pt x="3808" y="17694"/>
                  <a:pt x="3750" y="17694"/>
                </a:cubicBezTo>
                <a:cubicBezTo>
                  <a:pt x="3715" y="17694"/>
                  <a:pt x="3668" y="17687"/>
                  <a:pt x="3633" y="17682"/>
                </a:cubicBezTo>
                <a:lnTo>
                  <a:pt x="3622" y="17682"/>
                </a:lnTo>
                <a:cubicBezTo>
                  <a:pt x="3575" y="17677"/>
                  <a:pt x="3541" y="17666"/>
                  <a:pt x="3495" y="17660"/>
                </a:cubicBezTo>
                <a:cubicBezTo>
                  <a:pt x="3378" y="17639"/>
                  <a:pt x="3248" y="17612"/>
                  <a:pt x="3108" y="17596"/>
                </a:cubicBezTo>
                <a:cubicBezTo>
                  <a:pt x="2933" y="17575"/>
                  <a:pt x="2772" y="17559"/>
                  <a:pt x="2609" y="17559"/>
                </a:cubicBezTo>
                <a:cubicBezTo>
                  <a:pt x="2574" y="17559"/>
                  <a:pt x="2549" y="17559"/>
                  <a:pt x="2514" y="17559"/>
                </a:cubicBezTo>
                <a:cubicBezTo>
                  <a:pt x="2328" y="17565"/>
                  <a:pt x="2129" y="17585"/>
                  <a:pt x="1942" y="17623"/>
                </a:cubicBezTo>
                <a:cubicBezTo>
                  <a:pt x="1779" y="17655"/>
                  <a:pt x="1618" y="17704"/>
                  <a:pt x="1443" y="17763"/>
                </a:cubicBezTo>
                <a:cubicBezTo>
                  <a:pt x="1361" y="17795"/>
                  <a:pt x="1327" y="17855"/>
                  <a:pt x="1373" y="17909"/>
                </a:cubicBezTo>
                <a:cubicBezTo>
                  <a:pt x="1408" y="17947"/>
                  <a:pt x="1478" y="17968"/>
                  <a:pt x="1548" y="17968"/>
                </a:cubicBezTo>
                <a:cubicBezTo>
                  <a:pt x="1572" y="17968"/>
                  <a:pt x="1605" y="17962"/>
                  <a:pt x="1629" y="17957"/>
                </a:cubicBezTo>
                <a:cubicBezTo>
                  <a:pt x="1908" y="17886"/>
                  <a:pt x="2175" y="17849"/>
                  <a:pt x="2408" y="17849"/>
                </a:cubicBezTo>
                <a:cubicBezTo>
                  <a:pt x="2432" y="17849"/>
                  <a:pt x="2469" y="17849"/>
                  <a:pt x="2492" y="17849"/>
                </a:cubicBezTo>
                <a:cubicBezTo>
                  <a:pt x="2621" y="17854"/>
                  <a:pt x="2750" y="17871"/>
                  <a:pt x="2890" y="17898"/>
                </a:cubicBezTo>
                <a:cubicBezTo>
                  <a:pt x="2971" y="17914"/>
                  <a:pt x="3063" y="17935"/>
                  <a:pt x="3145" y="17957"/>
                </a:cubicBezTo>
                <a:cubicBezTo>
                  <a:pt x="3191" y="17967"/>
                  <a:pt x="3250" y="17984"/>
                  <a:pt x="3309" y="17995"/>
                </a:cubicBezTo>
                <a:cubicBezTo>
                  <a:pt x="3460" y="18028"/>
                  <a:pt x="3635" y="18065"/>
                  <a:pt x="3844" y="18086"/>
                </a:cubicBezTo>
                <a:cubicBezTo>
                  <a:pt x="3868" y="18086"/>
                  <a:pt x="3879" y="18091"/>
                  <a:pt x="3903" y="18091"/>
                </a:cubicBezTo>
                <a:cubicBezTo>
                  <a:pt x="4008" y="18102"/>
                  <a:pt x="4102" y="18140"/>
                  <a:pt x="4125" y="18189"/>
                </a:cubicBezTo>
                <a:cubicBezTo>
                  <a:pt x="4148" y="18221"/>
                  <a:pt x="4160" y="18253"/>
                  <a:pt x="4183" y="18280"/>
                </a:cubicBezTo>
                <a:cubicBezTo>
                  <a:pt x="4218" y="18328"/>
                  <a:pt x="4172" y="18383"/>
                  <a:pt x="4067" y="18404"/>
                </a:cubicBezTo>
                <a:lnTo>
                  <a:pt x="4056" y="18404"/>
                </a:lnTo>
                <a:cubicBezTo>
                  <a:pt x="3858" y="18447"/>
                  <a:pt x="3668" y="18501"/>
                  <a:pt x="3516" y="18566"/>
                </a:cubicBezTo>
                <a:cubicBezTo>
                  <a:pt x="3365" y="18631"/>
                  <a:pt x="3249" y="18707"/>
                  <a:pt x="3156" y="18771"/>
                </a:cubicBezTo>
                <a:cubicBezTo>
                  <a:pt x="3121" y="18793"/>
                  <a:pt x="3100" y="18814"/>
                  <a:pt x="3065" y="18835"/>
                </a:cubicBezTo>
                <a:cubicBezTo>
                  <a:pt x="3006" y="18878"/>
                  <a:pt x="2948" y="18916"/>
                  <a:pt x="2890" y="18948"/>
                </a:cubicBezTo>
                <a:cubicBezTo>
                  <a:pt x="2796" y="19002"/>
                  <a:pt x="2700" y="19046"/>
                  <a:pt x="2583" y="19078"/>
                </a:cubicBezTo>
                <a:cubicBezTo>
                  <a:pt x="2362" y="19148"/>
                  <a:pt x="2073" y="19185"/>
                  <a:pt x="1723" y="19191"/>
                </a:cubicBezTo>
                <a:cubicBezTo>
                  <a:pt x="1677" y="19191"/>
                  <a:pt x="1627" y="19201"/>
                  <a:pt x="1592" y="19218"/>
                </a:cubicBezTo>
                <a:cubicBezTo>
                  <a:pt x="1557" y="19239"/>
                  <a:pt x="1537" y="19266"/>
                  <a:pt x="1548" y="19293"/>
                </a:cubicBezTo>
                <a:cubicBezTo>
                  <a:pt x="1560" y="19347"/>
                  <a:pt x="1651" y="19401"/>
                  <a:pt x="1756" y="19406"/>
                </a:cubicBezTo>
                <a:cubicBezTo>
                  <a:pt x="1884" y="19417"/>
                  <a:pt x="2015" y="19418"/>
                  <a:pt x="2132" y="19418"/>
                </a:cubicBezTo>
                <a:cubicBezTo>
                  <a:pt x="2423" y="19418"/>
                  <a:pt x="2678" y="19391"/>
                  <a:pt x="2911" y="19342"/>
                </a:cubicBezTo>
                <a:cubicBezTo>
                  <a:pt x="3086" y="19304"/>
                  <a:pt x="3237" y="19251"/>
                  <a:pt x="3389" y="19175"/>
                </a:cubicBezTo>
                <a:cubicBezTo>
                  <a:pt x="3494" y="19127"/>
                  <a:pt x="3577" y="19077"/>
                  <a:pt x="3659" y="19029"/>
                </a:cubicBezTo>
                <a:cubicBezTo>
                  <a:pt x="3682" y="19013"/>
                  <a:pt x="3715" y="18996"/>
                  <a:pt x="3739" y="18980"/>
                </a:cubicBezTo>
                <a:cubicBezTo>
                  <a:pt x="3855" y="18910"/>
                  <a:pt x="3948" y="18868"/>
                  <a:pt x="4041" y="18835"/>
                </a:cubicBezTo>
                <a:cubicBezTo>
                  <a:pt x="4135" y="18798"/>
                  <a:pt x="4241" y="18771"/>
                  <a:pt x="4369" y="18750"/>
                </a:cubicBezTo>
                <a:cubicBezTo>
                  <a:pt x="4404" y="18744"/>
                  <a:pt x="4429" y="18738"/>
                  <a:pt x="4464" y="18738"/>
                </a:cubicBezTo>
                <a:cubicBezTo>
                  <a:pt x="4557" y="18738"/>
                  <a:pt x="4636" y="18761"/>
                  <a:pt x="4683" y="18798"/>
                </a:cubicBezTo>
                <a:cubicBezTo>
                  <a:pt x="4869" y="18944"/>
                  <a:pt x="5105" y="19078"/>
                  <a:pt x="5350" y="19207"/>
                </a:cubicBezTo>
                <a:cubicBezTo>
                  <a:pt x="5513" y="19288"/>
                  <a:pt x="5479" y="19438"/>
                  <a:pt x="4989" y="19541"/>
                </a:cubicBezTo>
                <a:cubicBezTo>
                  <a:pt x="4557" y="19632"/>
                  <a:pt x="4196" y="19714"/>
                  <a:pt x="3939" y="19859"/>
                </a:cubicBezTo>
                <a:cubicBezTo>
                  <a:pt x="3718" y="19988"/>
                  <a:pt x="3589" y="20149"/>
                  <a:pt x="3542" y="20354"/>
                </a:cubicBezTo>
                <a:cubicBezTo>
                  <a:pt x="3530" y="20403"/>
                  <a:pt x="3611" y="20457"/>
                  <a:pt x="3728" y="20474"/>
                </a:cubicBezTo>
                <a:cubicBezTo>
                  <a:pt x="3751" y="20479"/>
                  <a:pt x="3773" y="20479"/>
                  <a:pt x="3808" y="20479"/>
                </a:cubicBezTo>
                <a:cubicBezTo>
                  <a:pt x="3890" y="20479"/>
                  <a:pt x="3960" y="20457"/>
                  <a:pt x="3983" y="20420"/>
                </a:cubicBezTo>
                <a:cubicBezTo>
                  <a:pt x="4076" y="20263"/>
                  <a:pt x="4230" y="20139"/>
                  <a:pt x="4417" y="20053"/>
                </a:cubicBezTo>
                <a:cubicBezTo>
                  <a:pt x="4650" y="19950"/>
                  <a:pt x="4917" y="19918"/>
                  <a:pt x="5197" y="19869"/>
                </a:cubicBezTo>
                <a:cubicBezTo>
                  <a:pt x="5348" y="19842"/>
                  <a:pt x="5536" y="19810"/>
                  <a:pt x="5710" y="19756"/>
                </a:cubicBezTo>
                <a:cubicBezTo>
                  <a:pt x="5792" y="19735"/>
                  <a:pt x="5910" y="19687"/>
                  <a:pt x="6039" y="19639"/>
                </a:cubicBezTo>
                <a:cubicBezTo>
                  <a:pt x="6143" y="19595"/>
                  <a:pt x="6304" y="19590"/>
                  <a:pt x="6432" y="19633"/>
                </a:cubicBezTo>
                <a:cubicBezTo>
                  <a:pt x="6630" y="19698"/>
                  <a:pt x="6842" y="19752"/>
                  <a:pt x="7052" y="19800"/>
                </a:cubicBezTo>
                <a:cubicBezTo>
                  <a:pt x="7215" y="19838"/>
                  <a:pt x="7320" y="19913"/>
                  <a:pt x="7343" y="19994"/>
                </a:cubicBezTo>
                <a:cubicBezTo>
                  <a:pt x="7355" y="20015"/>
                  <a:pt x="7353" y="20031"/>
                  <a:pt x="7365" y="20053"/>
                </a:cubicBezTo>
                <a:cubicBezTo>
                  <a:pt x="7377" y="20107"/>
                  <a:pt x="7402" y="20156"/>
                  <a:pt x="7402" y="20204"/>
                </a:cubicBezTo>
                <a:cubicBezTo>
                  <a:pt x="7413" y="20274"/>
                  <a:pt x="7400" y="20334"/>
                  <a:pt x="7365" y="20393"/>
                </a:cubicBezTo>
                <a:cubicBezTo>
                  <a:pt x="7295" y="20511"/>
                  <a:pt x="7122" y="20630"/>
                  <a:pt x="6866" y="20743"/>
                </a:cubicBezTo>
                <a:cubicBezTo>
                  <a:pt x="6831" y="20759"/>
                  <a:pt x="6808" y="20780"/>
                  <a:pt x="6808" y="20802"/>
                </a:cubicBezTo>
                <a:cubicBezTo>
                  <a:pt x="6808" y="20829"/>
                  <a:pt x="6830" y="20851"/>
                  <a:pt x="6877" y="20873"/>
                </a:cubicBezTo>
                <a:cubicBezTo>
                  <a:pt x="6923" y="20894"/>
                  <a:pt x="6993" y="20910"/>
                  <a:pt x="7063" y="20910"/>
                </a:cubicBezTo>
                <a:cubicBezTo>
                  <a:pt x="7109" y="20910"/>
                  <a:pt x="7155" y="20904"/>
                  <a:pt x="7190" y="20893"/>
                </a:cubicBezTo>
                <a:cubicBezTo>
                  <a:pt x="7563" y="20780"/>
                  <a:pt x="7823" y="20646"/>
                  <a:pt x="7963" y="20501"/>
                </a:cubicBezTo>
                <a:cubicBezTo>
                  <a:pt x="8033" y="20420"/>
                  <a:pt x="8079" y="20328"/>
                  <a:pt x="8090" y="20231"/>
                </a:cubicBezTo>
                <a:cubicBezTo>
                  <a:pt x="8090" y="20220"/>
                  <a:pt x="8090" y="20198"/>
                  <a:pt x="8101" y="20160"/>
                </a:cubicBezTo>
                <a:cubicBezTo>
                  <a:pt x="8113" y="20090"/>
                  <a:pt x="8252" y="20037"/>
                  <a:pt x="8404" y="20048"/>
                </a:cubicBezTo>
                <a:cubicBezTo>
                  <a:pt x="8765" y="20075"/>
                  <a:pt x="9185" y="20101"/>
                  <a:pt x="9512" y="20107"/>
                </a:cubicBezTo>
                <a:cubicBezTo>
                  <a:pt x="9617" y="20107"/>
                  <a:pt x="9700" y="20144"/>
                  <a:pt x="9723" y="20192"/>
                </a:cubicBezTo>
                <a:cubicBezTo>
                  <a:pt x="9747" y="20252"/>
                  <a:pt x="9746" y="20307"/>
                  <a:pt x="9734" y="20366"/>
                </a:cubicBezTo>
                <a:cubicBezTo>
                  <a:pt x="9722" y="20420"/>
                  <a:pt x="9676" y="20484"/>
                  <a:pt x="9617" y="20559"/>
                </a:cubicBezTo>
                <a:cubicBezTo>
                  <a:pt x="9606" y="20576"/>
                  <a:pt x="9593" y="20592"/>
                  <a:pt x="9581" y="20608"/>
                </a:cubicBezTo>
                <a:cubicBezTo>
                  <a:pt x="9534" y="20668"/>
                  <a:pt x="9489" y="20732"/>
                  <a:pt x="9443" y="20802"/>
                </a:cubicBezTo>
                <a:cubicBezTo>
                  <a:pt x="9384" y="20899"/>
                  <a:pt x="9372" y="20990"/>
                  <a:pt x="9395" y="21076"/>
                </a:cubicBezTo>
                <a:cubicBezTo>
                  <a:pt x="9418" y="21163"/>
                  <a:pt x="9466" y="21249"/>
                  <a:pt x="9559" y="21336"/>
                </a:cubicBezTo>
                <a:cubicBezTo>
                  <a:pt x="9641" y="21411"/>
                  <a:pt x="9747" y="21486"/>
                  <a:pt x="9887" y="21561"/>
                </a:cubicBezTo>
                <a:cubicBezTo>
                  <a:pt x="9934" y="21583"/>
                  <a:pt x="10002" y="21600"/>
                  <a:pt x="10084" y="21600"/>
                </a:cubicBezTo>
                <a:cubicBezTo>
                  <a:pt x="10131" y="21600"/>
                  <a:pt x="10165" y="21594"/>
                  <a:pt x="10212" y="21588"/>
                </a:cubicBezTo>
                <a:cubicBezTo>
                  <a:pt x="10270" y="21577"/>
                  <a:pt x="10317" y="21556"/>
                  <a:pt x="10328" y="21529"/>
                </a:cubicBezTo>
                <a:cubicBezTo>
                  <a:pt x="10340" y="21508"/>
                  <a:pt x="10341" y="21487"/>
                  <a:pt x="10317" y="21465"/>
                </a:cubicBezTo>
                <a:cubicBezTo>
                  <a:pt x="10142" y="21325"/>
                  <a:pt x="10050" y="21190"/>
                  <a:pt x="10062" y="21066"/>
                </a:cubicBezTo>
                <a:cubicBezTo>
                  <a:pt x="10062" y="21007"/>
                  <a:pt x="10096" y="20947"/>
                  <a:pt x="10142" y="20883"/>
                </a:cubicBezTo>
                <a:cubicBezTo>
                  <a:pt x="10177" y="20834"/>
                  <a:pt x="10234" y="20786"/>
                  <a:pt x="10281" y="20738"/>
                </a:cubicBezTo>
                <a:cubicBezTo>
                  <a:pt x="10304" y="20722"/>
                  <a:pt x="10316" y="20706"/>
                  <a:pt x="10339" y="20684"/>
                </a:cubicBezTo>
                <a:cubicBezTo>
                  <a:pt x="10432" y="20592"/>
                  <a:pt x="10494" y="20510"/>
                  <a:pt x="10529" y="20435"/>
                </a:cubicBezTo>
                <a:cubicBezTo>
                  <a:pt x="10540" y="20403"/>
                  <a:pt x="10550" y="20334"/>
                  <a:pt x="10551" y="20253"/>
                </a:cubicBezTo>
                <a:cubicBezTo>
                  <a:pt x="10551" y="20156"/>
                  <a:pt x="10702" y="20070"/>
                  <a:pt x="10900" y="20043"/>
                </a:cubicBezTo>
                <a:cubicBezTo>
                  <a:pt x="11157" y="20010"/>
                  <a:pt x="11412" y="19972"/>
                  <a:pt x="11564" y="19945"/>
                </a:cubicBezTo>
                <a:cubicBezTo>
                  <a:pt x="11587" y="19940"/>
                  <a:pt x="11613" y="19940"/>
                  <a:pt x="11637" y="19940"/>
                </a:cubicBezTo>
                <a:cubicBezTo>
                  <a:pt x="11742" y="19940"/>
                  <a:pt x="11833" y="19977"/>
                  <a:pt x="11844" y="20026"/>
                </a:cubicBezTo>
                <a:cubicBezTo>
                  <a:pt x="11856" y="20069"/>
                  <a:pt x="11869" y="20107"/>
                  <a:pt x="11881" y="20128"/>
                </a:cubicBezTo>
                <a:cubicBezTo>
                  <a:pt x="11916" y="20225"/>
                  <a:pt x="11984" y="20317"/>
                  <a:pt x="12078" y="20393"/>
                </a:cubicBezTo>
                <a:cubicBezTo>
                  <a:pt x="12171" y="20468"/>
                  <a:pt x="12301" y="20539"/>
                  <a:pt x="12453" y="20603"/>
                </a:cubicBezTo>
                <a:cubicBezTo>
                  <a:pt x="12581" y="20657"/>
                  <a:pt x="12744" y="20705"/>
                  <a:pt x="12930" y="20748"/>
                </a:cubicBezTo>
                <a:cubicBezTo>
                  <a:pt x="12965" y="20753"/>
                  <a:pt x="13001" y="20758"/>
                  <a:pt x="13036" y="20758"/>
                </a:cubicBezTo>
                <a:cubicBezTo>
                  <a:pt x="13118" y="20758"/>
                  <a:pt x="13197" y="20743"/>
                  <a:pt x="13244" y="20716"/>
                </a:cubicBezTo>
                <a:cubicBezTo>
                  <a:pt x="13291" y="20695"/>
                  <a:pt x="13302" y="20667"/>
                  <a:pt x="13302" y="20640"/>
                </a:cubicBezTo>
                <a:cubicBezTo>
                  <a:pt x="13302" y="20619"/>
                  <a:pt x="13280" y="20597"/>
                  <a:pt x="13233" y="20586"/>
                </a:cubicBezTo>
                <a:cubicBezTo>
                  <a:pt x="12953" y="20489"/>
                  <a:pt x="12754" y="20376"/>
                  <a:pt x="12661" y="20268"/>
                </a:cubicBezTo>
                <a:cubicBezTo>
                  <a:pt x="12614" y="20214"/>
                  <a:pt x="12592" y="20149"/>
                  <a:pt x="12581" y="20085"/>
                </a:cubicBezTo>
                <a:cubicBezTo>
                  <a:pt x="12569" y="20031"/>
                  <a:pt x="12581" y="19977"/>
                  <a:pt x="12581" y="19923"/>
                </a:cubicBezTo>
                <a:lnTo>
                  <a:pt x="12581" y="19864"/>
                </a:lnTo>
                <a:cubicBezTo>
                  <a:pt x="12581" y="19853"/>
                  <a:pt x="12580" y="19843"/>
                  <a:pt x="12591" y="19832"/>
                </a:cubicBezTo>
                <a:cubicBezTo>
                  <a:pt x="12626" y="19757"/>
                  <a:pt x="12720" y="19687"/>
                  <a:pt x="12872" y="19639"/>
                </a:cubicBezTo>
                <a:cubicBezTo>
                  <a:pt x="13035" y="19590"/>
                  <a:pt x="13187" y="19531"/>
                  <a:pt x="13339" y="19477"/>
                </a:cubicBezTo>
                <a:cubicBezTo>
                  <a:pt x="13385" y="19461"/>
                  <a:pt x="13444" y="19450"/>
                  <a:pt x="13503" y="19450"/>
                </a:cubicBezTo>
                <a:cubicBezTo>
                  <a:pt x="13584" y="19450"/>
                  <a:pt x="13663" y="19471"/>
                  <a:pt x="13721" y="19504"/>
                </a:cubicBezTo>
                <a:cubicBezTo>
                  <a:pt x="13768" y="19536"/>
                  <a:pt x="13816" y="19563"/>
                  <a:pt x="13874" y="19590"/>
                </a:cubicBezTo>
                <a:cubicBezTo>
                  <a:pt x="14026" y="19670"/>
                  <a:pt x="14201" y="19734"/>
                  <a:pt x="14399" y="19788"/>
                </a:cubicBezTo>
                <a:cubicBezTo>
                  <a:pt x="14597" y="19842"/>
                  <a:pt x="14796" y="19876"/>
                  <a:pt x="14971" y="19903"/>
                </a:cubicBezTo>
                <a:lnTo>
                  <a:pt x="15062" y="19913"/>
                </a:lnTo>
                <a:cubicBezTo>
                  <a:pt x="15202" y="19934"/>
                  <a:pt x="15331" y="19955"/>
                  <a:pt x="15460" y="19977"/>
                </a:cubicBezTo>
                <a:cubicBezTo>
                  <a:pt x="15611" y="20009"/>
                  <a:pt x="15729" y="20042"/>
                  <a:pt x="15846" y="20085"/>
                </a:cubicBezTo>
                <a:cubicBezTo>
                  <a:pt x="16056" y="20171"/>
                  <a:pt x="16218" y="20290"/>
                  <a:pt x="16334" y="20452"/>
                </a:cubicBezTo>
                <a:cubicBezTo>
                  <a:pt x="16358" y="20489"/>
                  <a:pt x="16439" y="20511"/>
                  <a:pt x="16520" y="20511"/>
                </a:cubicBezTo>
                <a:cubicBezTo>
                  <a:pt x="16544" y="20511"/>
                  <a:pt x="16570" y="20511"/>
                  <a:pt x="16593" y="20506"/>
                </a:cubicBezTo>
                <a:cubicBezTo>
                  <a:pt x="16722" y="20489"/>
                  <a:pt x="16802" y="20436"/>
                  <a:pt x="16779" y="20388"/>
                </a:cubicBezTo>
                <a:cubicBezTo>
                  <a:pt x="16721" y="20178"/>
                  <a:pt x="16579" y="20020"/>
                  <a:pt x="16334" y="19891"/>
                </a:cubicBezTo>
                <a:cubicBezTo>
                  <a:pt x="16206" y="19821"/>
                  <a:pt x="16044" y="19756"/>
                  <a:pt x="15846" y="19702"/>
                </a:cubicBezTo>
                <a:cubicBezTo>
                  <a:pt x="15694" y="19659"/>
                  <a:pt x="15530" y="19627"/>
                  <a:pt x="15391" y="19595"/>
                </a:cubicBezTo>
                <a:lnTo>
                  <a:pt x="15310" y="19580"/>
                </a:lnTo>
                <a:cubicBezTo>
                  <a:pt x="15124" y="19536"/>
                  <a:pt x="14993" y="19504"/>
                  <a:pt x="14888" y="19472"/>
                </a:cubicBezTo>
                <a:cubicBezTo>
                  <a:pt x="14783" y="19434"/>
                  <a:pt x="14692" y="19396"/>
                  <a:pt x="14611" y="19347"/>
                </a:cubicBezTo>
                <a:cubicBezTo>
                  <a:pt x="14517" y="19293"/>
                  <a:pt x="14434" y="19228"/>
                  <a:pt x="14341" y="19137"/>
                </a:cubicBezTo>
                <a:cubicBezTo>
                  <a:pt x="14294" y="19088"/>
                  <a:pt x="14307" y="19030"/>
                  <a:pt x="14388" y="18992"/>
                </a:cubicBezTo>
                <a:cubicBezTo>
                  <a:pt x="14517" y="18917"/>
                  <a:pt x="14751" y="18776"/>
                  <a:pt x="14960" y="18647"/>
                </a:cubicBezTo>
                <a:cubicBezTo>
                  <a:pt x="15054" y="18588"/>
                  <a:pt x="15238" y="18582"/>
                  <a:pt x="15343" y="18642"/>
                </a:cubicBezTo>
                <a:cubicBezTo>
                  <a:pt x="15401" y="18674"/>
                  <a:pt x="15448" y="18695"/>
                  <a:pt x="15460" y="18701"/>
                </a:cubicBezTo>
                <a:cubicBezTo>
                  <a:pt x="15600" y="18771"/>
                  <a:pt x="15774" y="18824"/>
                  <a:pt x="15937" y="18867"/>
                </a:cubicBezTo>
                <a:cubicBezTo>
                  <a:pt x="16240" y="18937"/>
                  <a:pt x="16591" y="18975"/>
                  <a:pt x="17034" y="18975"/>
                </a:cubicBezTo>
                <a:cubicBezTo>
                  <a:pt x="17139" y="18975"/>
                  <a:pt x="17234" y="18933"/>
                  <a:pt x="17246" y="18884"/>
                </a:cubicBezTo>
                <a:cubicBezTo>
                  <a:pt x="17257" y="18836"/>
                  <a:pt x="17186" y="18792"/>
                  <a:pt x="17093" y="18787"/>
                </a:cubicBezTo>
                <a:cubicBezTo>
                  <a:pt x="16743" y="18760"/>
                  <a:pt x="16453" y="18712"/>
                  <a:pt x="16254" y="18642"/>
                </a:cubicBezTo>
                <a:cubicBezTo>
                  <a:pt x="16149" y="18604"/>
                  <a:pt x="16056" y="18561"/>
                  <a:pt x="15963" y="18507"/>
                </a:cubicBezTo>
                <a:cubicBezTo>
                  <a:pt x="15881" y="18453"/>
                  <a:pt x="15799" y="18388"/>
                  <a:pt x="15729" y="18324"/>
                </a:cubicBezTo>
                <a:cubicBezTo>
                  <a:pt x="15648" y="18237"/>
                  <a:pt x="15647" y="18135"/>
                  <a:pt x="15740" y="18054"/>
                </a:cubicBezTo>
                <a:cubicBezTo>
                  <a:pt x="15845" y="17963"/>
                  <a:pt x="15951" y="17866"/>
                  <a:pt x="16021" y="17807"/>
                </a:cubicBezTo>
                <a:cubicBezTo>
                  <a:pt x="16103" y="17726"/>
                  <a:pt x="16325" y="17704"/>
                  <a:pt x="16477" y="17763"/>
                </a:cubicBezTo>
                <a:cubicBezTo>
                  <a:pt x="16512" y="17779"/>
                  <a:pt x="16545" y="17789"/>
                  <a:pt x="16557" y="17795"/>
                </a:cubicBezTo>
                <a:cubicBezTo>
                  <a:pt x="16720" y="17854"/>
                  <a:pt x="16896" y="17904"/>
                  <a:pt x="17071" y="17936"/>
                </a:cubicBezTo>
                <a:cubicBezTo>
                  <a:pt x="17316" y="17979"/>
                  <a:pt x="17573" y="18000"/>
                  <a:pt x="17876" y="18000"/>
                </a:cubicBezTo>
                <a:cubicBezTo>
                  <a:pt x="17969" y="18000"/>
                  <a:pt x="18074" y="18001"/>
                  <a:pt x="18179" y="17995"/>
                </a:cubicBezTo>
                <a:cubicBezTo>
                  <a:pt x="18284" y="17990"/>
                  <a:pt x="18375" y="17946"/>
                  <a:pt x="18375" y="17893"/>
                </a:cubicBezTo>
                <a:cubicBezTo>
                  <a:pt x="18375" y="17844"/>
                  <a:pt x="18305" y="17807"/>
                  <a:pt x="18200" y="17802"/>
                </a:cubicBezTo>
                <a:cubicBezTo>
                  <a:pt x="17839" y="17785"/>
                  <a:pt x="17547" y="17746"/>
                  <a:pt x="17326" y="17687"/>
                </a:cubicBezTo>
                <a:cubicBezTo>
                  <a:pt x="17209" y="17655"/>
                  <a:pt x="17106" y="17618"/>
                  <a:pt x="17012" y="17569"/>
                </a:cubicBezTo>
                <a:cubicBezTo>
                  <a:pt x="16931" y="17521"/>
                  <a:pt x="16847" y="17467"/>
                  <a:pt x="16754" y="17413"/>
                </a:cubicBezTo>
                <a:cubicBezTo>
                  <a:pt x="16754" y="17413"/>
                  <a:pt x="16707" y="17381"/>
                  <a:pt x="16695" y="17371"/>
                </a:cubicBezTo>
                <a:cubicBezTo>
                  <a:pt x="16602" y="17311"/>
                  <a:pt x="16593" y="17235"/>
                  <a:pt x="16652" y="17165"/>
                </a:cubicBezTo>
                <a:cubicBezTo>
                  <a:pt x="16780" y="17020"/>
                  <a:pt x="16896" y="16868"/>
                  <a:pt x="17012" y="16717"/>
                </a:cubicBezTo>
                <a:cubicBezTo>
                  <a:pt x="17047" y="16680"/>
                  <a:pt x="17116" y="16648"/>
                  <a:pt x="17209" y="16648"/>
                </a:cubicBezTo>
                <a:cubicBezTo>
                  <a:pt x="17221" y="16648"/>
                  <a:pt x="17245" y="16648"/>
                  <a:pt x="17257" y="16648"/>
                </a:cubicBezTo>
                <a:cubicBezTo>
                  <a:pt x="17385" y="16659"/>
                  <a:pt x="17490" y="16675"/>
                  <a:pt x="17606" y="16707"/>
                </a:cubicBezTo>
                <a:cubicBezTo>
                  <a:pt x="17723" y="16740"/>
                  <a:pt x="17851" y="16782"/>
                  <a:pt x="17967" y="16825"/>
                </a:cubicBezTo>
                <a:lnTo>
                  <a:pt x="18004" y="16837"/>
                </a:lnTo>
                <a:cubicBezTo>
                  <a:pt x="18120" y="16880"/>
                  <a:pt x="18260" y="16933"/>
                  <a:pt x="18412" y="16977"/>
                </a:cubicBezTo>
                <a:cubicBezTo>
                  <a:pt x="18587" y="17025"/>
                  <a:pt x="18772" y="17063"/>
                  <a:pt x="18959" y="17079"/>
                </a:cubicBezTo>
                <a:cubicBezTo>
                  <a:pt x="19099" y="17095"/>
                  <a:pt x="19252" y="17101"/>
                  <a:pt x="19403" y="17101"/>
                </a:cubicBezTo>
                <a:cubicBezTo>
                  <a:pt x="19601" y="17101"/>
                  <a:pt x="19810" y="17089"/>
                  <a:pt x="20067" y="17062"/>
                </a:cubicBezTo>
                <a:cubicBezTo>
                  <a:pt x="20171" y="17052"/>
                  <a:pt x="20242" y="17004"/>
                  <a:pt x="20231" y="16950"/>
                </a:cubicBezTo>
                <a:cubicBezTo>
                  <a:pt x="20219" y="16907"/>
                  <a:pt x="20138" y="16874"/>
                  <a:pt x="20045" y="16874"/>
                </a:cubicBezTo>
                <a:lnTo>
                  <a:pt x="20034" y="16874"/>
                </a:lnTo>
                <a:cubicBezTo>
                  <a:pt x="19975" y="16874"/>
                  <a:pt x="19917" y="16874"/>
                  <a:pt x="19859" y="16874"/>
                </a:cubicBezTo>
                <a:cubicBezTo>
                  <a:pt x="19579" y="16874"/>
                  <a:pt x="19332" y="16858"/>
                  <a:pt x="19134" y="16820"/>
                </a:cubicBezTo>
                <a:cubicBezTo>
                  <a:pt x="19005" y="16798"/>
                  <a:pt x="18889" y="16767"/>
                  <a:pt x="18784" y="16724"/>
                </a:cubicBezTo>
                <a:cubicBezTo>
                  <a:pt x="18679" y="16686"/>
                  <a:pt x="18586" y="16631"/>
                  <a:pt x="18481" y="16583"/>
                </a:cubicBezTo>
                <a:lnTo>
                  <a:pt x="18459" y="16573"/>
                </a:lnTo>
                <a:cubicBezTo>
                  <a:pt x="18343" y="16513"/>
                  <a:pt x="18214" y="16448"/>
                  <a:pt x="18051" y="16394"/>
                </a:cubicBezTo>
                <a:cubicBezTo>
                  <a:pt x="17911" y="16346"/>
                  <a:pt x="17759" y="16309"/>
                  <a:pt x="17595" y="16276"/>
                </a:cubicBezTo>
                <a:cubicBezTo>
                  <a:pt x="17456" y="16249"/>
                  <a:pt x="17374" y="16174"/>
                  <a:pt x="17421" y="16109"/>
                </a:cubicBezTo>
                <a:cubicBezTo>
                  <a:pt x="17479" y="16007"/>
                  <a:pt x="17549" y="15899"/>
                  <a:pt x="17595" y="15791"/>
                </a:cubicBezTo>
                <a:cubicBezTo>
                  <a:pt x="17630" y="15727"/>
                  <a:pt x="17736" y="15684"/>
                  <a:pt x="17876" y="15673"/>
                </a:cubicBezTo>
                <a:lnTo>
                  <a:pt x="17887" y="15673"/>
                </a:lnTo>
                <a:cubicBezTo>
                  <a:pt x="18050" y="15663"/>
                  <a:pt x="18203" y="15652"/>
                  <a:pt x="18343" y="15652"/>
                </a:cubicBezTo>
                <a:lnTo>
                  <a:pt x="18364" y="15652"/>
                </a:lnTo>
                <a:cubicBezTo>
                  <a:pt x="18504" y="15652"/>
                  <a:pt x="18623" y="15662"/>
                  <a:pt x="18751" y="15678"/>
                </a:cubicBezTo>
                <a:cubicBezTo>
                  <a:pt x="18996" y="15711"/>
                  <a:pt x="19252" y="15786"/>
                  <a:pt x="19520" y="15899"/>
                </a:cubicBezTo>
                <a:cubicBezTo>
                  <a:pt x="19555" y="15915"/>
                  <a:pt x="19601" y="15921"/>
                  <a:pt x="19647" y="15921"/>
                </a:cubicBezTo>
                <a:cubicBezTo>
                  <a:pt x="19694" y="15921"/>
                  <a:pt x="19739" y="15910"/>
                  <a:pt x="19786" y="15894"/>
                </a:cubicBezTo>
                <a:cubicBezTo>
                  <a:pt x="19868" y="15856"/>
                  <a:pt x="19881" y="15802"/>
                  <a:pt x="19811" y="15759"/>
                </a:cubicBezTo>
                <a:cubicBezTo>
                  <a:pt x="19531" y="15598"/>
                  <a:pt x="19273" y="15494"/>
                  <a:pt x="18969" y="15424"/>
                </a:cubicBezTo>
                <a:cubicBezTo>
                  <a:pt x="18795" y="15387"/>
                  <a:pt x="18599" y="15354"/>
                  <a:pt x="18401" y="15343"/>
                </a:cubicBezTo>
                <a:cubicBezTo>
                  <a:pt x="18343" y="15338"/>
                  <a:pt x="18225" y="15333"/>
                  <a:pt x="18073" y="15333"/>
                </a:cubicBezTo>
                <a:cubicBezTo>
                  <a:pt x="18015" y="15333"/>
                  <a:pt x="17955" y="15318"/>
                  <a:pt x="17920" y="15296"/>
                </a:cubicBezTo>
                <a:cubicBezTo>
                  <a:pt x="17885" y="15275"/>
                  <a:pt x="17876" y="15247"/>
                  <a:pt x="17876" y="15221"/>
                </a:cubicBezTo>
                <a:cubicBezTo>
                  <a:pt x="17911" y="15134"/>
                  <a:pt x="17967" y="14988"/>
                  <a:pt x="18026" y="14848"/>
                </a:cubicBezTo>
                <a:cubicBezTo>
                  <a:pt x="18061" y="14762"/>
                  <a:pt x="18270" y="14708"/>
                  <a:pt x="18445" y="14746"/>
                </a:cubicBezTo>
                <a:cubicBezTo>
                  <a:pt x="18491" y="14756"/>
                  <a:pt x="18517" y="14763"/>
                  <a:pt x="18529" y="14763"/>
                </a:cubicBezTo>
                <a:cubicBezTo>
                  <a:pt x="18715" y="14795"/>
                  <a:pt x="18925" y="14811"/>
                  <a:pt x="19112" y="14816"/>
                </a:cubicBezTo>
                <a:cubicBezTo>
                  <a:pt x="19123" y="14816"/>
                  <a:pt x="19147" y="14816"/>
                  <a:pt x="19159" y="14816"/>
                </a:cubicBezTo>
                <a:cubicBezTo>
                  <a:pt x="19486" y="14816"/>
                  <a:pt x="19810" y="14778"/>
                  <a:pt x="20183" y="14697"/>
                </a:cubicBezTo>
                <a:cubicBezTo>
                  <a:pt x="20288" y="14675"/>
                  <a:pt x="20335" y="14622"/>
                  <a:pt x="20289" y="14574"/>
                </a:cubicBezTo>
                <a:cubicBezTo>
                  <a:pt x="20266" y="14536"/>
                  <a:pt x="20185" y="14515"/>
                  <a:pt x="20103" y="14515"/>
                </a:cubicBezTo>
                <a:cubicBezTo>
                  <a:pt x="20091" y="14515"/>
                  <a:pt x="20067" y="14515"/>
                  <a:pt x="20056" y="14520"/>
                </a:cubicBezTo>
                <a:cubicBezTo>
                  <a:pt x="19822" y="14547"/>
                  <a:pt x="19623" y="14562"/>
                  <a:pt x="19436" y="14562"/>
                </a:cubicBezTo>
                <a:cubicBezTo>
                  <a:pt x="19331" y="14562"/>
                  <a:pt x="19241" y="14557"/>
                  <a:pt x="19159" y="14552"/>
                </a:cubicBezTo>
                <a:cubicBezTo>
                  <a:pt x="19031" y="14541"/>
                  <a:pt x="18901" y="14520"/>
                  <a:pt x="18773" y="14488"/>
                </a:cubicBezTo>
                <a:cubicBezTo>
                  <a:pt x="18656" y="14456"/>
                  <a:pt x="18539" y="14418"/>
                  <a:pt x="18423" y="14380"/>
                </a:cubicBezTo>
                <a:lnTo>
                  <a:pt x="18401" y="14374"/>
                </a:lnTo>
                <a:cubicBezTo>
                  <a:pt x="18366" y="14363"/>
                  <a:pt x="18330" y="14352"/>
                  <a:pt x="18295" y="14342"/>
                </a:cubicBezTo>
                <a:cubicBezTo>
                  <a:pt x="18202" y="14309"/>
                  <a:pt x="18141" y="14261"/>
                  <a:pt x="18153" y="14207"/>
                </a:cubicBezTo>
                <a:cubicBezTo>
                  <a:pt x="18165" y="14148"/>
                  <a:pt x="18179" y="14089"/>
                  <a:pt x="18179" y="14035"/>
                </a:cubicBezTo>
                <a:cubicBezTo>
                  <a:pt x="18190" y="13987"/>
                  <a:pt x="18270" y="13943"/>
                  <a:pt x="18386" y="13943"/>
                </a:cubicBezTo>
                <a:cubicBezTo>
                  <a:pt x="18386" y="13943"/>
                  <a:pt x="18459" y="13943"/>
                  <a:pt x="18459" y="13943"/>
                </a:cubicBezTo>
                <a:cubicBezTo>
                  <a:pt x="18669" y="13943"/>
                  <a:pt x="18888" y="13928"/>
                  <a:pt x="19086" y="13895"/>
                </a:cubicBezTo>
                <a:cubicBezTo>
                  <a:pt x="19296" y="13863"/>
                  <a:pt x="19472" y="13813"/>
                  <a:pt x="19600" y="13781"/>
                </a:cubicBezTo>
                <a:lnTo>
                  <a:pt x="19626" y="13776"/>
                </a:lnTo>
                <a:cubicBezTo>
                  <a:pt x="19754" y="13744"/>
                  <a:pt x="19881" y="13712"/>
                  <a:pt x="19997" y="13685"/>
                </a:cubicBezTo>
                <a:cubicBezTo>
                  <a:pt x="20126" y="13658"/>
                  <a:pt x="20266" y="13641"/>
                  <a:pt x="20395" y="13641"/>
                </a:cubicBezTo>
                <a:cubicBezTo>
                  <a:pt x="20430" y="13641"/>
                  <a:pt x="20465" y="13641"/>
                  <a:pt x="20500" y="13641"/>
                </a:cubicBezTo>
                <a:cubicBezTo>
                  <a:pt x="20722" y="13641"/>
                  <a:pt x="20989" y="13668"/>
                  <a:pt x="21280" y="13717"/>
                </a:cubicBezTo>
                <a:cubicBezTo>
                  <a:pt x="21303" y="13722"/>
                  <a:pt x="21326" y="13722"/>
                  <a:pt x="21349" y="13722"/>
                </a:cubicBezTo>
                <a:cubicBezTo>
                  <a:pt x="21419" y="13722"/>
                  <a:pt x="21489" y="13700"/>
                  <a:pt x="21524" y="13668"/>
                </a:cubicBezTo>
                <a:cubicBezTo>
                  <a:pt x="21571" y="13620"/>
                  <a:pt x="21537" y="13560"/>
                  <a:pt x="21444" y="13533"/>
                </a:cubicBezTo>
                <a:cubicBezTo>
                  <a:pt x="21059" y="13431"/>
                  <a:pt x="20733" y="13378"/>
                  <a:pt x="20395" y="13362"/>
                </a:cubicBezTo>
                <a:cubicBezTo>
                  <a:pt x="20348" y="13362"/>
                  <a:pt x="20299" y="13357"/>
                  <a:pt x="20252" y="13357"/>
                </a:cubicBezTo>
                <a:cubicBezTo>
                  <a:pt x="20101" y="13357"/>
                  <a:pt x="19952" y="13367"/>
                  <a:pt x="19800" y="13384"/>
                </a:cubicBezTo>
                <a:cubicBezTo>
                  <a:pt x="19626" y="13405"/>
                  <a:pt x="19459" y="13431"/>
                  <a:pt x="19319" y="13458"/>
                </a:cubicBezTo>
                <a:lnTo>
                  <a:pt x="19276" y="13464"/>
                </a:lnTo>
                <a:cubicBezTo>
                  <a:pt x="19136" y="13491"/>
                  <a:pt x="18993" y="13513"/>
                  <a:pt x="18853" y="13523"/>
                </a:cubicBezTo>
                <a:cubicBezTo>
                  <a:pt x="18771" y="13529"/>
                  <a:pt x="18704" y="13533"/>
                  <a:pt x="18634" y="13533"/>
                </a:cubicBezTo>
                <a:cubicBezTo>
                  <a:pt x="18588" y="13533"/>
                  <a:pt x="18539" y="13534"/>
                  <a:pt x="18492" y="13528"/>
                </a:cubicBezTo>
                <a:lnTo>
                  <a:pt x="18481" y="13528"/>
                </a:lnTo>
                <a:cubicBezTo>
                  <a:pt x="18330" y="13518"/>
                  <a:pt x="18223" y="13459"/>
                  <a:pt x="18211" y="13384"/>
                </a:cubicBezTo>
                <a:cubicBezTo>
                  <a:pt x="18211" y="13211"/>
                  <a:pt x="18203" y="13044"/>
                  <a:pt x="18168" y="12877"/>
                </a:cubicBezTo>
                <a:cubicBezTo>
                  <a:pt x="18168" y="12839"/>
                  <a:pt x="18190" y="12806"/>
                  <a:pt x="18237" y="12779"/>
                </a:cubicBezTo>
                <a:cubicBezTo>
                  <a:pt x="18400" y="12704"/>
                  <a:pt x="18539" y="12769"/>
                  <a:pt x="19017" y="12796"/>
                </a:cubicBezTo>
                <a:cubicBezTo>
                  <a:pt x="19215" y="12807"/>
                  <a:pt x="19424" y="12800"/>
                  <a:pt x="19611" y="12784"/>
                </a:cubicBezTo>
                <a:cubicBezTo>
                  <a:pt x="19937" y="12752"/>
                  <a:pt x="20252" y="12678"/>
                  <a:pt x="20602" y="12549"/>
                </a:cubicBezTo>
                <a:cubicBezTo>
                  <a:pt x="20684" y="12516"/>
                  <a:pt x="20708" y="12457"/>
                  <a:pt x="20650" y="12414"/>
                </a:cubicBezTo>
                <a:cubicBezTo>
                  <a:pt x="20615" y="12387"/>
                  <a:pt x="20544" y="12370"/>
                  <a:pt x="20486" y="12370"/>
                </a:cubicBezTo>
                <a:cubicBezTo>
                  <a:pt x="20451" y="12370"/>
                  <a:pt x="20430" y="12375"/>
                  <a:pt x="20395" y="12380"/>
                </a:cubicBezTo>
                <a:cubicBezTo>
                  <a:pt x="19462" y="12623"/>
                  <a:pt x="19089" y="12478"/>
                  <a:pt x="18343" y="12360"/>
                </a:cubicBezTo>
                <a:cubicBezTo>
                  <a:pt x="18156" y="12333"/>
                  <a:pt x="18028" y="12258"/>
                  <a:pt x="17993" y="12171"/>
                </a:cubicBezTo>
                <a:cubicBezTo>
                  <a:pt x="17946" y="12037"/>
                  <a:pt x="17888" y="11907"/>
                  <a:pt x="17818" y="11777"/>
                </a:cubicBezTo>
                <a:cubicBezTo>
                  <a:pt x="17783" y="11702"/>
                  <a:pt x="17852" y="11622"/>
                  <a:pt x="18004" y="11579"/>
                </a:cubicBezTo>
                <a:cubicBezTo>
                  <a:pt x="18039" y="11568"/>
                  <a:pt x="18074" y="11563"/>
                  <a:pt x="18120" y="11552"/>
                </a:cubicBezTo>
                <a:cubicBezTo>
                  <a:pt x="18237" y="11530"/>
                  <a:pt x="18354" y="11514"/>
                  <a:pt x="18470" y="11503"/>
                </a:cubicBezTo>
                <a:cubicBezTo>
                  <a:pt x="18529" y="11498"/>
                  <a:pt x="18586" y="11498"/>
                  <a:pt x="18656" y="11498"/>
                </a:cubicBezTo>
                <a:cubicBezTo>
                  <a:pt x="18726" y="11498"/>
                  <a:pt x="18806" y="11498"/>
                  <a:pt x="18911" y="11503"/>
                </a:cubicBezTo>
                <a:lnTo>
                  <a:pt x="18984" y="11503"/>
                </a:lnTo>
                <a:cubicBezTo>
                  <a:pt x="19101" y="11508"/>
                  <a:pt x="19228" y="11508"/>
                  <a:pt x="19356" y="11508"/>
                </a:cubicBezTo>
                <a:cubicBezTo>
                  <a:pt x="19391" y="11508"/>
                  <a:pt x="19437" y="11508"/>
                  <a:pt x="19472" y="11508"/>
                </a:cubicBezTo>
                <a:cubicBezTo>
                  <a:pt x="19682" y="11503"/>
                  <a:pt x="19881" y="11487"/>
                  <a:pt x="20056" y="11449"/>
                </a:cubicBezTo>
                <a:cubicBezTo>
                  <a:pt x="20370" y="11390"/>
                  <a:pt x="20661" y="11292"/>
                  <a:pt x="20941" y="11131"/>
                </a:cubicBezTo>
                <a:cubicBezTo>
                  <a:pt x="21011" y="11093"/>
                  <a:pt x="21012" y="11029"/>
                  <a:pt x="20930" y="10991"/>
                </a:cubicBezTo>
                <a:cubicBezTo>
                  <a:pt x="20884" y="10970"/>
                  <a:pt x="20836" y="10959"/>
                  <a:pt x="20777" y="10959"/>
                </a:cubicBezTo>
                <a:cubicBezTo>
                  <a:pt x="20731" y="10959"/>
                  <a:pt x="20696" y="10963"/>
                  <a:pt x="20661" y="10979"/>
                </a:cubicBezTo>
                <a:cubicBezTo>
                  <a:pt x="20392" y="11087"/>
                  <a:pt x="20126" y="11153"/>
                  <a:pt x="19870" y="11180"/>
                </a:cubicBezTo>
                <a:cubicBezTo>
                  <a:pt x="19776" y="11190"/>
                  <a:pt x="19694" y="11195"/>
                  <a:pt x="19589" y="11195"/>
                </a:cubicBezTo>
                <a:cubicBezTo>
                  <a:pt x="19542" y="11195"/>
                  <a:pt x="19497" y="11195"/>
                  <a:pt x="19451" y="11190"/>
                </a:cubicBezTo>
                <a:cubicBezTo>
                  <a:pt x="19322" y="11184"/>
                  <a:pt x="19193" y="11174"/>
                  <a:pt x="19053" y="11158"/>
                </a:cubicBezTo>
                <a:lnTo>
                  <a:pt x="18995" y="11153"/>
                </a:lnTo>
                <a:cubicBezTo>
                  <a:pt x="18832" y="11137"/>
                  <a:pt x="18644" y="11121"/>
                  <a:pt x="18434" y="11121"/>
                </a:cubicBezTo>
                <a:cubicBezTo>
                  <a:pt x="18224" y="11121"/>
                  <a:pt x="18013" y="11136"/>
                  <a:pt x="17803" y="11168"/>
                </a:cubicBezTo>
                <a:cubicBezTo>
                  <a:pt x="17768" y="11173"/>
                  <a:pt x="17747" y="11179"/>
                  <a:pt x="17712" y="11185"/>
                </a:cubicBezTo>
                <a:cubicBezTo>
                  <a:pt x="17665" y="11190"/>
                  <a:pt x="17617" y="11195"/>
                  <a:pt x="17570" y="11190"/>
                </a:cubicBezTo>
                <a:cubicBezTo>
                  <a:pt x="17477" y="11184"/>
                  <a:pt x="17397" y="11147"/>
                  <a:pt x="17362" y="11104"/>
                </a:cubicBezTo>
                <a:cubicBezTo>
                  <a:pt x="17316" y="11050"/>
                  <a:pt x="17267" y="11001"/>
                  <a:pt x="17220" y="10947"/>
                </a:cubicBezTo>
                <a:cubicBezTo>
                  <a:pt x="17138" y="10856"/>
                  <a:pt x="17058" y="10769"/>
                  <a:pt x="16976" y="10683"/>
                </a:cubicBezTo>
                <a:cubicBezTo>
                  <a:pt x="16953" y="10661"/>
                  <a:pt x="16964" y="10635"/>
                  <a:pt x="16987" y="10619"/>
                </a:cubicBezTo>
                <a:cubicBezTo>
                  <a:pt x="17010" y="10597"/>
                  <a:pt x="17060" y="10587"/>
                  <a:pt x="17118" y="10582"/>
                </a:cubicBezTo>
                <a:cubicBezTo>
                  <a:pt x="17223" y="10577"/>
                  <a:pt x="17313" y="10571"/>
                  <a:pt x="17395" y="10565"/>
                </a:cubicBezTo>
                <a:cubicBezTo>
                  <a:pt x="17593" y="10549"/>
                  <a:pt x="17793" y="10517"/>
                  <a:pt x="17956" y="10474"/>
                </a:cubicBezTo>
                <a:cubicBezTo>
                  <a:pt x="18318" y="10383"/>
                  <a:pt x="18574" y="10252"/>
                  <a:pt x="18784" y="10139"/>
                </a:cubicBezTo>
                <a:cubicBezTo>
                  <a:pt x="18819" y="10118"/>
                  <a:pt x="18831" y="10097"/>
                  <a:pt x="18831" y="10075"/>
                </a:cubicBezTo>
                <a:cubicBezTo>
                  <a:pt x="18831" y="10054"/>
                  <a:pt x="18797" y="10032"/>
                  <a:pt x="18762" y="10016"/>
                </a:cubicBezTo>
                <a:cubicBezTo>
                  <a:pt x="18727" y="10005"/>
                  <a:pt x="18680" y="9994"/>
                  <a:pt x="18645" y="9994"/>
                </a:cubicBezTo>
                <a:cubicBezTo>
                  <a:pt x="18598" y="9994"/>
                  <a:pt x="18553" y="10000"/>
                  <a:pt x="18518" y="10016"/>
                </a:cubicBezTo>
                <a:cubicBezTo>
                  <a:pt x="18226" y="10129"/>
                  <a:pt x="17978" y="10199"/>
                  <a:pt x="17745" y="10237"/>
                </a:cubicBezTo>
                <a:cubicBezTo>
                  <a:pt x="17617" y="10258"/>
                  <a:pt x="17491" y="10269"/>
                  <a:pt x="17351" y="10269"/>
                </a:cubicBezTo>
                <a:lnTo>
                  <a:pt x="17337" y="10269"/>
                </a:lnTo>
                <a:cubicBezTo>
                  <a:pt x="17208" y="10269"/>
                  <a:pt x="17071" y="10263"/>
                  <a:pt x="16896" y="10252"/>
                </a:cubicBezTo>
                <a:cubicBezTo>
                  <a:pt x="16861" y="10252"/>
                  <a:pt x="16824" y="10247"/>
                  <a:pt x="16801" y="10247"/>
                </a:cubicBezTo>
                <a:cubicBezTo>
                  <a:pt x="16673" y="10242"/>
                  <a:pt x="16556" y="10198"/>
                  <a:pt x="16509" y="10144"/>
                </a:cubicBezTo>
                <a:cubicBezTo>
                  <a:pt x="16451" y="10080"/>
                  <a:pt x="16369" y="9972"/>
                  <a:pt x="16287" y="9865"/>
                </a:cubicBezTo>
                <a:cubicBezTo>
                  <a:pt x="16217" y="9773"/>
                  <a:pt x="16267" y="9675"/>
                  <a:pt x="16418" y="9605"/>
                </a:cubicBezTo>
                <a:cubicBezTo>
                  <a:pt x="16535" y="9552"/>
                  <a:pt x="16638" y="9509"/>
                  <a:pt x="16684" y="9488"/>
                </a:cubicBezTo>
                <a:cubicBezTo>
                  <a:pt x="16801" y="9434"/>
                  <a:pt x="16907" y="9380"/>
                  <a:pt x="17012" y="9343"/>
                </a:cubicBezTo>
                <a:cubicBezTo>
                  <a:pt x="17117" y="9305"/>
                  <a:pt x="17233" y="9272"/>
                  <a:pt x="17373" y="9250"/>
                </a:cubicBezTo>
                <a:cubicBezTo>
                  <a:pt x="17571" y="9218"/>
                  <a:pt x="17817" y="9201"/>
                  <a:pt x="18120" y="9201"/>
                </a:cubicBezTo>
                <a:cubicBezTo>
                  <a:pt x="18179" y="9201"/>
                  <a:pt x="18226" y="9201"/>
                  <a:pt x="18284" y="9201"/>
                </a:cubicBezTo>
                <a:lnTo>
                  <a:pt x="18295" y="9201"/>
                </a:lnTo>
                <a:cubicBezTo>
                  <a:pt x="18389" y="9201"/>
                  <a:pt x="18469" y="9175"/>
                  <a:pt x="18492" y="9132"/>
                </a:cubicBezTo>
                <a:cubicBezTo>
                  <a:pt x="18504" y="9111"/>
                  <a:pt x="18494" y="9083"/>
                  <a:pt x="18470" y="9067"/>
                </a:cubicBezTo>
                <a:cubicBezTo>
                  <a:pt x="18447" y="9045"/>
                  <a:pt x="18401" y="9035"/>
                  <a:pt x="18343" y="9030"/>
                </a:cubicBezTo>
                <a:cubicBezTo>
                  <a:pt x="18074" y="9003"/>
                  <a:pt x="17840" y="8986"/>
                  <a:pt x="17595" y="8986"/>
                </a:cubicBezTo>
                <a:cubicBezTo>
                  <a:pt x="17479" y="8986"/>
                  <a:pt x="17362" y="8992"/>
                  <a:pt x="17246" y="8998"/>
                </a:cubicBezTo>
                <a:cubicBezTo>
                  <a:pt x="17047" y="9014"/>
                  <a:pt x="16860" y="9040"/>
                  <a:pt x="16673" y="9083"/>
                </a:cubicBezTo>
                <a:cubicBezTo>
                  <a:pt x="16498" y="9127"/>
                  <a:pt x="16347" y="9175"/>
                  <a:pt x="16207" y="9223"/>
                </a:cubicBezTo>
                <a:cubicBezTo>
                  <a:pt x="16195" y="9229"/>
                  <a:pt x="16184" y="9235"/>
                  <a:pt x="16149" y="9240"/>
                </a:cubicBezTo>
                <a:cubicBezTo>
                  <a:pt x="16009" y="9278"/>
                  <a:pt x="15835" y="9250"/>
                  <a:pt x="15777" y="9174"/>
                </a:cubicBezTo>
                <a:cubicBezTo>
                  <a:pt x="15684" y="9040"/>
                  <a:pt x="15576" y="8901"/>
                  <a:pt x="15529" y="8809"/>
                </a:cubicBezTo>
                <a:cubicBezTo>
                  <a:pt x="15506" y="8777"/>
                  <a:pt x="15519" y="8743"/>
                  <a:pt x="15565" y="8716"/>
                </a:cubicBezTo>
                <a:cubicBezTo>
                  <a:pt x="15600" y="8689"/>
                  <a:pt x="15670" y="8675"/>
                  <a:pt x="15740" y="8669"/>
                </a:cubicBezTo>
                <a:cubicBezTo>
                  <a:pt x="15845" y="8664"/>
                  <a:pt x="15916" y="8658"/>
                  <a:pt x="15963" y="8658"/>
                </a:cubicBezTo>
                <a:cubicBezTo>
                  <a:pt x="16161" y="8652"/>
                  <a:pt x="16359" y="8631"/>
                  <a:pt x="16546" y="8599"/>
                </a:cubicBezTo>
                <a:cubicBezTo>
                  <a:pt x="16919" y="8534"/>
                  <a:pt x="17211" y="8431"/>
                  <a:pt x="17468" y="8334"/>
                </a:cubicBezTo>
                <a:cubicBezTo>
                  <a:pt x="17515" y="8318"/>
                  <a:pt x="17537" y="8297"/>
                  <a:pt x="17537" y="8270"/>
                </a:cubicBezTo>
                <a:cubicBezTo>
                  <a:pt x="17537" y="8249"/>
                  <a:pt x="17526" y="8227"/>
                  <a:pt x="17479" y="8211"/>
                </a:cubicBezTo>
                <a:cubicBezTo>
                  <a:pt x="17444" y="8195"/>
                  <a:pt x="17395" y="8184"/>
                  <a:pt x="17337" y="8184"/>
                </a:cubicBezTo>
                <a:cubicBezTo>
                  <a:pt x="17302" y="8184"/>
                  <a:pt x="17270" y="8189"/>
                  <a:pt x="17235" y="8200"/>
                </a:cubicBezTo>
                <a:cubicBezTo>
                  <a:pt x="17025" y="8259"/>
                  <a:pt x="16707" y="8334"/>
                  <a:pt x="16404" y="8361"/>
                </a:cubicBezTo>
                <a:cubicBezTo>
                  <a:pt x="16322" y="8367"/>
                  <a:pt x="16240" y="8373"/>
                  <a:pt x="16170" y="8373"/>
                </a:cubicBezTo>
                <a:cubicBezTo>
                  <a:pt x="16112" y="8373"/>
                  <a:pt x="16054" y="8372"/>
                  <a:pt x="15996" y="8366"/>
                </a:cubicBezTo>
                <a:cubicBezTo>
                  <a:pt x="15844" y="8355"/>
                  <a:pt x="15683" y="8335"/>
                  <a:pt x="15555" y="8319"/>
                </a:cubicBezTo>
                <a:lnTo>
                  <a:pt x="15460" y="8307"/>
                </a:lnTo>
                <a:cubicBezTo>
                  <a:pt x="15331" y="8291"/>
                  <a:pt x="15239" y="8244"/>
                  <a:pt x="15216" y="8184"/>
                </a:cubicBezTo>
                <a:cubicBezTo>
                  <a:pt x="15146" y="8039"/>
                  <a:pt x="15098" y="7893"/>
                  <a:pt x="15052" y="7753"/>
                </a:cubicBezTo>
                <a:cubicBezTo>
                  <a:pt x="15028" y="7683"/>
                  <a:pt x="15109" y="7617"/>
                  <a:pt x="15237" y="7585"/>
                </a:cubicBezTo>
                <a:cubicBezTo>
                  <a:pt x="15342" y="7563"/>
                  <a:pt x="15436" y="7549"/>
                  <a:pt x="15529" y="7538"/>
                </a:cubicBezTo>
                <a:cubicBezTo>
                  <a:pt x="15611" y="7527"/>
                  <a:pt x="15694" y="7521"/>
                  <a:pt x="15788" y="7521"/>
                </a:cubicBezTo>
                <a:cubicBezTo>
                  <a:pt x="15823" y="7521"/>
                  <a:pt x="15858" y="7521"/>
                  <a:pt x="15904" y="7521"/>
                </a:cubicBezTo>
                <a:cubicBezTo>
                  <a:pt x="16033" y="7526"/>
                  <a:pt x="16171" y="7543"/>
                  <a:pt x="16334" y="7565"/>
                </a:cubicBezTo>
                <a:cubicBezTo>
                  <a:pt x="16509" y="7586"/>
                  <a:pt x="16684" y="7601"/>
                  <a:pt x="16870" y="7612"/>
                </a:cubicBezTo>
                <a:cubicBezTo>
                  <a:pt x="16929" y="7612"/>
                  <a:pt x="16976" y="7619"/>
                  <a:pt x="17034" y="7619"/>
                </a:cubicBezTo>
                <a:cubicBezTo>
                  <a:pt x="17174" y="7619"/>
                  <a:pt x="17328" y="7613"/>
                  <a:pt x="17468" y="7597"/>
                </a:cubicBezTo>
                <a:cubicBezTo>
                  <a:pt x="17853" y="7559"/>
                  <a:pt x="18179" y="7478"/>
                  <a:pt x="18459" y="7408"/>
                </a:cubicBezTo>
                <a:cubicBezTo>
                  <a:pt x="18506" y="7397"/>
                  <a:pt x="18539" y="7376"/>
                  <a:pt x="18550" y="7354"/>
                </a:cubicBezTo>
                <a:cubicBezTo>
                  <a:pt x="18562" y="7333"/>
                  <a:pt x="18553" y="7312"/>
                  <a:pt x="18518" y="7295"/>
                </a:cubicBezTo>
                <a:cubicBezTo>
                  <a:pt x="18483" y="7274"/>
                  <a:pt x="18424" y="7262"/>
                  <a:pt x="18354" y="7262"/>
                </a:cubicBezTo>
                <a:cubicBezTo>
                  <a:pt x="18330" y="7262"/>
                  <a:pt x="18305" y="7263"/>
                  <a:pt x="18270" y="7268"/>
                </a:cubicBezTo>
                <a:cubicBezTo>
                  <a:pt x="18013" y="7312"/>
                  <a:pt x="17687" y="7359"/>
                  <a:pt x="17384" y="7359"/>
                </a:cubicBezTo>
                <a:lnTo>
                  <a:pt x="17373" y="7359"/>
                </a:lnTo>
                <a:cubicBezTo>
                  <a:pt x="17280" y="7359"/>
                  <a:pt x="17175" y="7360"/>
                  <a:pt x="17082" y="7349"/>
                </a:cubicBezTo>
                <a:cubicBezTo>
                  <a:pt x="16930" y="7333"/>
                  <a:pt x="16778" y="7305"/>
                  <a:pt x="16557" y="7257"/>
                </a:cubicBezTo>
                <a:lnTo>
                  <a:pt x="16520" y="7247"/>
                </a:lnTo>
                <a:cubicBezTo>
                  <a:pt x="16380" y="7214"/>
                  <a:pt x="16229" y="7181"/>
                  <a:pt x="16054" y="7154"/>
                </a:cubicBezTo>
                <a:cubicBezTo>
                  <a:pt x="15844" y="7122"/>
                  <a:pt x="15637" y="7105"/>
                  <a:pt x="15427" y="7100"/>
                </a:cubicBezTo>
                <a:cubicBezTo>
                  <a:pt x="15415" y="7100"/>
                  <a:pt x="15391" y="7100"/>
                  <a:pt x="15380" y="7100"/>
                </a:cubicBezTo>
                <a:cubicBezTo>
                  <a:pt x="15356" y="7100"/>
                  <a:pt x="15334" y="7100"/>
                  <a:pt x="15310" y="7100"/>
                </a:cubicBezTo>
                <a:lnTo>
                  <a:pt x="15296" y="7100"/>
                </a:lnTo>
                <a:cubicBezTo>
                  <a:pt x="15179" y="7100"/>
                  <a:pt x="15063" y="7075"/>
                  <a:pt x="14993" y="7026"/>
                </a:cubicBezTo>
                <a:cubicBezTo>
                  <a:pt x="14947" y="6999"/>
                  <a:pt x="14935" y="6961"/>
                  <a:pt x="14935" y="6923"/>
                </a:cubicBezTo>
                <a:cubicBezTo>
                  <a:pt x="14947" y="6821"/>
                  <a:pt x="14959" y="6719"/>
                  <a:pt x="14982" y="6622"/>
                </a:cubicBezTo>
                <a:cubicBezTo>
                  <a:pt x="15006" y="6541"/>
                  <a:pt x="15146" y="6481"/>
                  <a:pt x="15332" y="6481"/>
                </a:cubicBezTo>
                <a:cubicBezTo>
                  <a:pt x="15402" y="6481"/>
                  <a:pt x="15474" y="6475"/>
                  <a:pt x="15544" y="6475"/>
                </a:cubicBezTo>
                <a:cubicBezTo>
                  <a:pt x="15730" y="6465"/>
                  <a:pt x="15891" y="6443"/>
                  <a:pt x="16043" y="6427"/>
                </a:cubicBezTo>
                <a:lnTo>
                  <a:pt x="16090" y="6422"/>
                </a:lnTo>
                <a:cubicBezTo>
                  <a:pt x="16254" y="6400"/>
                  <a:pt x="16395" y="6390"/>
                  <a:pt x="16535" y="6385"/>
                </a:cubicBezTo>
                <a:cubicBezTo>
                  <a:pt x="16558" y="6385"/>
                  <a:pt x="16592" y="6385"/>
                  <a:pt x="16615" y="6385"/>
                </a:cubicBezTo>
                <a:cubicBezTo>
                  <a:pt x="16720" y="6385"/>
                  <a:pt x="16824" y="6389"/>
                  <a:pt x="16929" y="6400"/>
                </a:cubicBezTo>
                <a:cubicBezTo>
                  <a:pt x="17208" y="6432"/>
                  <a:pt x="17491" y="6508"/>
                  <a:pt x="17759" y="6583"/>
                </a:cubicBezTo>
                <a:cubicBezTo>
                  <a:pt x="17794" y="6594"/>
                  <a:pt x="17841" y="6600"/>
                  <a:pt x="17876" y="6600"/>
                </a:cubicBezTo>
                <a:cubicBezTo>
                  <a:pt x="17923" y="6600"/>
                  <a:pt x="17969" y="6594"/>
                  <a:pt x="17993" y="6583"/>
                </a:cubicBezTo>
                <a:cubicBezTo>
                  <a:pt x="18028" y="6567"/>
                  <a:pt x="18051" y="6551"/>
                  <a:pt x="18051" y="6529"/>
                </a:cubicBezTo>
                <a:cubicBezTo>
                  <a:pt x="18051" y="6508"/>
                  <a:pt x="18028" y="6482"/>
                  <a:pt x="17993" y="6465"/>
                </a:cubicBezTo>
                <a:cubicBezTo>
                  <a:pt x="17725" y="6358"/>
                  <a:pt x="17468" y="6255"/>
                  <a:pt x="17118" y="6179"/>
                </a:cubicBezTo>
                <a:cubicBezTo>
                  <a:pt x="16943" y="6141"/>
                  <a:pt x="16744" y="6109"/>
                  <a:pt x="16546" y="6098"/>
                </a:cubicBezTo>
                <a:cubicBezTo>
                  <a:pt x="16429" y="6093"/>
                  <a:pt x="16300" y="6088"/>
                  <a:pt x="16149" y="6088"/>
                </a:cubicBezTo>
                <a:cubicBezTo>
                  <a:pt x="16090" y="6088"/>
                  <a:pt x="16042" y="6088"/>
                  <a:pt x="15996" y="6088"/>
                </a:cubicBezTo>
                <a:cubicBezTo>
                  <a:pt x="15926" y="6088"/>
                  <a:pt x="15869" y="6088"/>
                  <a:pt x="15799" y="6088"/>
                </a:cubicBezTo>
                <a:cubicBezTo>
                  <a:pt x="15694" y="6088"/>
                  <a:pt x="15614" y="6089"/>
                  <a:pt x="15544" y="6083"/>
                </a:cubicBezTo>
                <a:cubicBezTo>
                  <a:pt x="15532" y="6083"/>
                  <a:pt x="15530" y="6083"/>
                  <a:pt x="15518" y="6083"/>
                </a:cubicBezTo>
                <a:cubicBezTo>
                  <a:pt x="15413" y="6072"/>
                  <a:pt x="15331" y="6034"/>
                  <a:pt x="15296" y="5986"/>
                </a:cubicBezTo>
                <a:cubicBezTo>
                  <a:pt x="15272" y="5953"/>
                  <a:pt x="15272" y="5920"/>
                  <a:pt x="15296" y="5888"/>
                </a:cubicBezTo>
                <a:cubicBezTo>
                  <a:pt x="15412" y="5710"/>
                  <a:pt x="15555" y="5522"/>
                  <a:pt x="15729" y="5339"/>
                </a:cubicBezTo>
                <a:cubicBezTo>
                  <a:pt x="15811" y="5247"/>
                  <a:pt x="15997" y="5188"/>
                  <a:pt x="16207" y="5177"/>
                </a:cubicBezTo>
                <a:cubicBezTo>
                  <a:pt x="16289" y="5172"/>
                  <a:pt x="16370" y="5172"/>
                  <a:pt x="16440" y="5172"/>
                </a:cubicBezTo>
                <a:cubicBezTo>
                  <a:pt x="16475" y="5172"/>
                  <a:pt x="16510" y="5172"/>
                  <a:pt x="16557" y="5172"/>
                </a:cubicBezTo>
                <a:cubicBezTo>
                  <a:pt x="16697" y="5178"/>
                  <a:pt x="16826" y="5188"/>
                  <a:pt x="16954" y="5209"/>
                </a:cubicBezTo>
                <a:cubicBezTo>
                  <a:pt x="17071" y="5231"/>
                  <a:pt x="17197" y="5263"/>
                  <a:pt x="17384" y="5317"/>
                </a:cubicBezTo>
                <a:lnTo>
                  <a:pt x="17468" y="5344"/>
                </a:lnTo>
                <a:cubicBezTo>
                  <a:pt x="17596" y="5382"/>
                  <a:pt x="17746" y="5431"/>
                  <a:pt x="17898" y="5469"/>
                </a:cubicBezTo>
                <a:cubicBezTo>
                  <a:pt x="18108" y="5517"/>
                  <a:pt x="18319" y="5549"/>
                  <a:pt x="18529" y="5560"/>
                </a:cubicBezTo>
                <a:cubicBezTo>
                  <a:pt x="18598" y="5565"/>
                  <a:pt x="18655" y="5565"/>
                  <a:pt x="18725" y="5565"/>
                </a:cubicBezTo>
                <a:cubicBezTo>
                  <a:pt x="19040" y="5565"/>
                  <a:pt x="19369" y="5528"/>
                  <a:pt x="19742" y="5442"/>
                </a:cubicBezTo>
                <a:cubicBezTo>
                  <a:pt x="19847" y="5420"/>
                  <a:pt x="19905" y="5354"/>
                  <a:pt x="19870" y="5295"/>
                </a:cubicBezTo>
                <a:cubicBezTo>
                  <a:pt x="19846" y="5247"/>
                  <a:pt x="19765" y="5214"/>
                  <a:pt x="19684" y="5214"/>
                </a:cubicBezTo>
                <a:cubicBezTo>
                  <a:pt x="19672" y="5214"/>
                  <a:pt x="19649" y="5216"/>
                  <a:pt x="19626" y="5221"/>
                </a:cubicBezTo>
                <a:cubicBezTo>
                  <a:pt x="19404" y="5253"/>
                  <a:pt x="19193" y="5268"/>
                  <a:pt x="19006" y="5268"/>
                </a:cubicBezTo>
                <a:cubicBezTo>
                  <a:pt x="18878" y="5268"/>
                  <a:pt x="18750" y="5264"/>
                  <a:pt x="18645" y="5248"/>
                </a:cubicBezTo>
                <a:cubicBezTo>
                  <a:pt x="18505" y="5232"/>
                  <a:pt x="18377" y="5199"/>
                  <a:pt x="18237" y="5155"/>
                </a:cubicBezTo>
                <a:cubicBezTo>
                  <a:pt x="18132" y="5123"/>
                  <a:pt x="18025" y="5081"/>
                  <a:pt x="17920" y="5038"/>
                </a:cubicBezTo>
                <a:lnTo>
                  <a:pt x="17829" y="4999"/>
                </a:lnTo>
                <a:cubicBezTo>
                  <a:pt x="17689" y="4945"/>
                  <a:pt x="17514" y="4881"/>
                  <a:pt x="17304" y="4832"/>
                </a:cubicBezTo>
                <a:cubicBezTo>
                  <a:pt x="17106" y="4784"/>
                  <a:pt x="16870" y="4757"/>
                  <a:pt x="16637" y="4746"/>
                </a:cubicBezTo>
                <a:cubicBezTo>
                  <a:pt x="16625" y="4746"/>
                  <a:pt x="16593" y="4747"/>
                  <a:pt x="16546" y="4741"/>
                </a:cubicBezTo>
                <a:cubicBezTo>
                  <a:pt x="16348" y="4736"/>
                  <a:pt x="16205" y="4654"/>
                  <a:pt x="16229" y="4563"/>
                </a:cubicBezTo>
                <a:cubicBezTo>
                  <a:pt x="16275" y="4423"/>
                  <a:pt x="16311" y="4197"/>
                  <a:pt x="16334" y="4009"/>
                </a:cubicBezTo>
                <a:cubicBezTo>
                  <a:pt x="16346" y="3923"/>
                  <a:pt x="16523" y="3858"/>
                  <a:pt x="16710" y="3874"/>
                </a:cubicBezTo>
                <a:cubicBezTo>
                  <a:pt x="16745" y="3880"/>
                  <a:pt x="16780" y="3879"/>
                  <a:pt x="16826" y="3884"/>
                </a:cubicBezTo>
                <a:cubicBezTo>
                  <a:pt x="16966" y="3895"/>
                  <a:pt x="17105" y="3911"/>
                  <a:pt x="17257" y="3916"/>
                </a:cubicBezTo>
                <a:cubicBezTo>
                  <a:pt x="17315" y="3916"/>
                  <a:pt x="17373" y="3921"/>
                  <a:pt x="17431" y="3921"/>
                </a:cubicBezTo>
                <a:cubicBezTo>
                  <a:pt x="17583" y="3921"/>
                  <a:pt x="17722" y="3911"/>
                  <a:pt x="17851" y="3894"/>
                </a:cubicBezTo>
                <a:cubicBezTo>
                  <a:pt x="18200" y="3851"/>
                  <a:pt x="18518" y="3749"/>
                  <a:pt x="18809" y="3593"/>
                </a:cubicBezTo>
                <a:cubicBezTo>
                  <a:pt x="18879" y="3555"/>
                  <a:pt x="18879" y="3492"/>
                  <a:pt x="18809" y="3443"/>
                </a:cubicBezTo>
                <a:cubicBezTo>
                  <a:pt x="18762" y="3416"/>
                  <a:pt x="18703" y="3399"/>
                  <a:pt x="18645" y="3399"/>
                </a:cubicBezTo>
                <a:cubicBezTo>
                  <a:pt x="18610" y="3399"/>
                  <a:pt x="18563" y="3405"/>
                  <a:pt x="18539" y="3416"/>
                </a:cubicBezTo>
                <a:cubicBezTo>
                  <a:pt x="18271" y="3519"/>
                  <a:pt x="17991" y="3582"/>
                  <a:pt x="17723" y="3598"/>
                </a:cubicBezTo>
                <a:cubicBezTo>
                  <a:pt x="17676" y="3603"/>
                  <a:pt x="17631" y="3605"/>
                  <a:pt x="17585" y="3605"/>
                </a:cubicBezTo>
                <a:cubicBezTo>
                  <a:pt x="17503" y="3605"/>
                  <a:pt x="17408" y="3598"/>
                  <a:pt x="17315" y="3593"/>
                </a:cubicBezTo>
                <a:cubicBezTo>
                  <a:pt x="17210" y="3582"/>
                  <a:pt x="17103" y="3567"/>
                  <a:pt x="16987" y="3556"/>
                </a:cubicBezTo>
                <a:cubicBezTo>
                  <a:pt x="16940" y="3551"/>
                  <a:pt x="16906" y="3544"/>
                  <a:pt x="16859" y="3539"/>
                </a:cubicBezTo>
                <a:cubicBezTo>
                  <a:pt x="16848" y="3539"/>
                  <a:pt x="16767" y="3528"/>
                  <a:pt x="16662" y="3517"/>
                </a:cubicBezTo>
                <a:cubicBezTo>
                  <a:pt x="16429" y="3490"/>
                  <a:pt x="16241" y="3416"/>
                  <a:pt x="16160" y="3313"/>
                </a:cubicBezTo>
                <a:cubicBezTo>
                  <a:pt x="16031" y="3163"/>
                  <a:pt x="15880" y="2995"/>
                  <a:pt x="15740" y="2888"/>
                </a:cubicBezTo>
                <a:cubicBezTo>
                  <a:pt x="15705" y="2855"/>
                  <a:pt x="15695" y="2822"/>
                  <a:pt x="15719" y="2790"/>
                </a:cubicBezTo>
                <a:cubicBezTo>
                  <a:pt x="15742" y="2758"/>
                  <a:pt x="15788" y="2732"/>
                  <a:pt x="15846" y="2716"/>
                </a:cubicBezTo>
                <a:cubicBezTo>
                  <a:pt x="15963" y="2689"/>
                  <a:pt x="16020" y="2677"/>
                  <a:pt x="16043" y="2672"/>
                </a:cubicBezTo>
                <a:cubicBezTo>
                  <a:pt x="16078" y="2667"/>
                  <a:pt x="16113" y="2661"/>
                  <a:pt x="16160" y="2655"/>
                </a:cubicBezTo>
                <a:cubicBezTo>
                  <a:pt x="16299" y="2639"/>
                  <a:pt x="16427" y="2623"/>
                  <a:pt x="16579" y="2601"/>
                </a:cubicBezTo>
                <a:cubicBezTo>
                  <a:pt x="16789" y="2569"/>
                  <a:pt x="16964" y="2520"/>
                  <a:pt x="17103" y="2467"/>
                </a:cubicBezTo>
                <a:cubicBezTo>
                  <a:pt x="17383" y="2359"/>
                  <a:pt x="17585" y="2203"/>
                  <a:pt x="17701" y="2009"/>
                </a:cubicBezTo>
                <a:cubicBezTo>
                  <a:pt x="17736" y="1960"/>
                  <a:pt x="17664" y="1901"/>
                  <a:pt x="17559" y="1874"/>
                </a:cubicBezTo>
                <a:cubicBezTo>
                  <a:pt x="17524" y="1863"/>
                  <a:pt x="17477" y="1859"/>
                  <a:pt x="17442" y="1859"/>
                </a:cubicBezTo>
                <a:cubicBezTo>
                  <a:pt x="17372" y="1859"/>
                  <a:pt x="17313" y="1875"/>
                  <a:pt x="17278" y="1908"/>
                </a:cubicBezTo>
                <a:cubicBezTo>
                  <a:pt x="17127" y="2053"/>
                  <a:pt x="16943" y="2166"/>
                  <a:pt x="16710" y="2231"/>
                </a:cubicBezTo>
                <a:cubicBezTo>
                  <a:pt x="16605" y="2263"/>
                  <a:pt x="16474" y="2284"/>
                  <a:pt x="16334" y="2300"/>
                </a:cubicBezTo>
                <a:cubicBezTo>
                  <a:pt x="16229" y="2311"/>
                  <a:pt x="16112" y="2321"/>
                  <a:pt x="15996" y="2327"/>
                </a:cubicBezTo>
                <a:cubicBezTo>
                  <a:pt x="15961" y="2332"/>
                  <a:pt x="15915" y="2333"/>
                  <a:pt x="15868" y="2339"/>
                </a:cubicBezTo>
                <a:cubicBezTo>
                  <a:pt x="15821" y="2344"/>
                  <a:pt x="15659" y="2359"/>
                  <a:pt x="15449" y="2381"/>
                </a:cubicBezTo>
                <a:cubicBezTo>
                  <a:pt x="15239" y="2402"/>
                  <a:pt x="15018" y="2381"/>
                  <a:pt x="14855" y="2317"/>
                </a:cubicBezTo>
                <a:cubicBezTo>
                  <a:pt x="14656" y="2241"/>
                  <a:pt x="14468" y="2166"/>
                  <a:pt x="14363" y="2128"/>
                </a:cubicBezTo>
                <a:cubicBezTo>
                  <a:pt x="14246" y="2085"/>
                  <a:pt x="14212" y="2009"/>
                  <a:pt x="14293" y="1945"/>
                </a:cubicBezTo>
                <a:cubicBezTo>
                  <a:pt x="14422" y="1848"/>
                  <a:pt x="14517" y="1741"/>
                  <a:pt x="14563" y="1638"/>
                </a:cubicBezTo>
                <a:cubicBezTo>
                  <a:pt x="14610" y="1530"/>
                  <a:pt x="14611" y="1428"/>
                  <a:pt x="14611" y="1342"/>
                </a:cubicBezTo>
                <a:cubicBezTo>
                  <a:pt x="14611" y="1315"/>
                  <a:pt x="14611" y="1293"/>
                  <a:pt x="14611" y="1266"/>
                </a:cubicBezTo>
                <a:cubicBezTo>
                  <a:pt x="14611" y="1207"/>
                  <a:pt x="14599" y="1147"/>
                  <a:pt x="14611" y="1093"/>
                </a:cubicBezTo>
                <a:cubicBezTo>
                  <a:pt x="14622" y="1012"/>
                  <a:pt x="14655" y="949"/>
                  <a:pt x="14702" y="884"/>
                </a:cubicBezTo>
                <a:cubicBezTo>
                  <a:pt x="14807" y="755"/>
                  <a:pt x="15028" y="630"/>
                  <a:pt x="15354" y="517"/>
                </a:cubicBezTo>
                <a:cubicBezTo>
                  <a:pt x="15401" y="501"/>
                  <a:pt x="15427" y="480"/>
                  <a:pt x="15427" y="458"/>
                </a:cubicBezTo>
                <a:cubicBezTo>
                  <a:pt x="15427" y="431"/>
                  <a:pt x="15415" y="404"/>
                  <a:pt x="15369" y="382"/>
                </a:cubicBezTo>
                <a:cubicBezTo>
                  <a:pt x="15310" y="355"/>
                  <a:pt x="15229" y="333"/>
                  <a:pt x="15135" y="333"/>
                </a:cubicBezTo>
                <a:cubicBezTo>
                  <a:pt x="15100" y="333"/>
                  <a:pt x="15053" y="340"/>
                  <a:pt x="15030" y="345"/>
                </a:cubicBezTo>
                <a:cubicBezTo>
                  <a:pt x="14575" y="453"/>
                  <a:pt x="14258" y="586"/>
                  <a:pt x="14071" y="743"/>
                </a:cubicBezTo>
                <a:cubicBezTo>
                  <a:pt x="13966" y="829"/>
                  <a:pt x="13899" y="926"/>
                  <a:pt x="13852" y="1039"/>
                </a:cubicBezTo>
                <a:cubicBezTo>
                  <a:pt x="13829" y="1120"/>
                  <a:pt x="13817" y="1201"/>
                  <a:pt x="13805" y="1271"/>
                </a:cubicBezTo>
                <a:lnTo>
                  <a:pt x="13794" y="1325"/>
                </a:lnTo>
                <a:cubicBezTo>
                  <a:pt x="13783" y="1422"/>
                  <a:pt x="13756" y="1491"/>
                  <a:pt x="13721" y="1551"/>
                </a:cubicBezTo>
                <a:cubicBezTo>
                  <a:pt x="13686" y="1610"/>
                  <a:pt x="13642" y="1658"/>
                  <a:pt x="13572" y="1712"/>
                </a:cubicBezTo>
                <a:cubicBezTo>
                  <a:pt x="13514" y="1755"/>
                  <a:pt x="13418" y="1788"/>
                  <a:pt x="13313" y="1788"/>
                </a:cubicBezTo>
                <a:cubicBezTo>
                  <a:pt x="13266" y="1788"/>
                  <a:pt x="13221" y="1783"/>
                  <a:pt x="13186" y="1778"/>
                </a:cubicBezTo>
                <a:cubicBezTo>
                  <a:pt x="12871" y="1713"/>
                  <a:pt x="12543" y="1654"/>
                  <a:pt x="12205" y="1611"/>
                </a:cubicBezTo>
                <a:cubicBezTo>
                  <a:pt x="12100" y="1601"/>
                  <a:pt x="12019" y="1562"/>
                  <a:pt x="11972" y="1519"/>
                </a:cubicBezTo>
                <a:cubicBezTo>
                  <a:pt x="11925" y="1476"/>
                  <a:pt x="11925" y="1427"/>
                  <a:pt x="11972" y="1384"/>
                </a:cubicBezTo>
                <a:cubicBezTo>
                  <a:pt x="11984" y="1373"/>
                  <a:pt x="11997" y="1362"/>
                  <a:pt x="11997" y="1357"/>
                </a:cubicBezTo>
                <a:cubicBezTo>
                  <a:pt x="12091" y="1265"/>
                  <a:pt x="12138" y="1174"/>
                  <a:pt x="12161" y="1088"/>
                </a:cubicBezTo>
                <a:cubicBezTo>
                  <a:pt x="12196" y="926"/>
                  <a:pt x="12102" y="754"/>
                  <a:pt x="11892" y="571"/>
                </a:cubicBezTo>
                <a:cubicBezTo>
                  <a:pt x="11857" y="538"/>
                  <a:pt x="11763" y="512"/>
                  <a:pt x="11669" y="512"/>
                </a:cubicBezTo>
                <a:cubicBezTo>
                  <a:pt x="11646" y="512"/>
                  <a:pt x="11623" y="512"/>
                  <a:pt x="11600" y="517"/>
                </a:cubicBezTo>
                <a:cubicBezTo>
                  <a:pt x="11542" y="522"/>
                  <a:pt x="11496" y="539"/>
                  <a:pt x="11473" y="566"/>
                </a:cubicBezTo>
                <a:cubicBezTo>
                  <a:pt x="11449" y="587"/>
                  <a:pt x="11450" y="608"/>
                  <a:pt x="11462" y="630"/>
                </a:cubicBezTo>
                <a:cubicBezTo>
                  <a:pt x="11567" y="781"/>
                  <a:pt x="11600" y="927"/>
                  <a:pt x="11542" y="1046"/>
                </a:cubicBezTo>
                <a:cubicBezTo>
                  <a:pt x="11519" y="1105"/>
                  <a:pt x="11459" y="1158"/>
                  <a:pt x="11378" y="1217"/>
                </a:cubicBezTo>
                <a:cubicBezTo>
                  <a:pt x="11320" y="1260"/>
                  <a:pt x="11252" y="1304"/>
                  <a:pt x="11170" y="1352"/>
                </a:cubicBezTo>
                <a:lnTo>
                  <a:pt x="11097" y="1396"/>
                </a:lnTo>
                <a:cubicBezTo>
                  <a:pt x="10981" y="1466"/>
                  <a:pt x="10807" y="1509"/>
                  <a:pt x="10609" y="1509"/>
                </a:cubicBezTo>
                <a:cubicBezTo>
                  <a:pt x="10329" y="1509"/>
                  <a:pt x="10039" y="1519"/>
                  <a:pt x="9771" y="1536"/>
                </a:cubicBezTo>
                <a:cubicBezTo>
                  <a:pt x="9747" y="1536"/>
                  <a:pt x="9710" y="1541"/>
                  <a:pt x="9687" y="1541"/>
                </a:cubicBezTo>
                <a:cubicBezTo>
                  <a:pt x="9442" y="1541"/>
                  <a:pt x="9233" y="1477"/>
                  <a:pt x="9151" y="1369"/>
                </a:cubicBezTo>
                <a:cubicBezTo>
                  <a:pt x="9151" y="1363"/>
                  <a:pt x="9140" y="1357"/>
                  <a:pt x="9140" y="1352"/>
                </a:cubicBezTo>
                <a:cubicBezTo>
                  <a:pt x="9093" y="1298"/>
                  <a:pt x="9068" y="1239"/>
                  <a:pt x="9056" y="1185"/>
                </a:cubicBezTo>
                <a:cubicBezTo>
                  <a:pt x="9045" y="1131"/>
                  <a:pt x="9058" y="1066"/>
                  <a:pt x="9093" y="980"/>
                </a:cubicBezTo>
                <a:cubicBezTo>
                  <a:pt x="9093" y="964"/>
                  <a:pt x="9104" y="948"/>
                  <a:pt x="9104" y="926"/>
                </a:cubicBezTo>
                <a:cubicBezTo>
                  <a:pt x="9127" y="861"/>
                  <a:pt x="9150" y="797"/>
                  <a:pt x="9162" y="727"/>
                </a:cubicBezTo>
                <a:cubicBezTo>
                  <a:pt x="9174" y="630"/>
                  <a:pt x="9151" y="534"/>
                  <a:pt x="9093" y="453"/>
                </a:cubicBezTo>
                <a:cubicBezTo>
                  <a:pt x="8988" y="297"/>
                  <a:pt x="8779" y="157"/>
                  <a:pt x="8429" y="22"/>
                </a:cubicBezTo>
                <a:cubicBezTo>
                  <a:pt x="8394" y="6"/>
                  <a:pt x="8335" y="0"/>
                  <a:pt x="827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2" name="Bacteria"/>
          <p:cNvSpPr/>
          <p:nvPr/>
        </p:nvSpPr>
        <p:spPr>
          <a:xfrm>
            <a:off x="2873218" y="4213259"/>
            <a:ext cx="705164" cy="1530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fill="norm" stroke="1" extrusionOk="0">
                <a:moveTo>
                  <a:pt x="8276" y="0"/>
                </a:moveTo>
                <a:cubicBezTo>
                  <a:pt x="8218" y="0"/>
                  <a:pt x="8160" y="11"/>
                  <a:pt x="8101" y="27"/>
                </a:cubicBezTo>
                <a:cubicBezTo>
                  <a:pt x="8055" y="43"/>
                  <a:pt x="8018" y="69"/>
                  <a:pt x="8007" y="91"/>
                </a:cubicBezTo>
                <a:cubicBezTo>
                  <a:pt x="8007" y="112"/>
                  <a:pt x="8019" y="134"/>
                  <a:pt x="8054" y="150"/>
                </a:cubicBezTo>
                <a:cubicBezTo>
                  <a:pt x="8287" y="274"/>
                  <a:pt x="8427" y="398"/>
                  <a:pt x="8462" y="522"/>
                </a:cubicBezTo>
                <a:cubicBezTo>
                  <a:pt x="8485" y="581"/>
                  <a:pt x="8486" y="646"/>
                  <a:pt x="8451" y="711"/>
                </a:cubicBezTo>
                <a:cubicBezTo>
                  <a:pt x="8440" y="754"/>
                  <a:pt x="8405" y="802"/>
                  <a:pt x="8382" y="845"/>
                </a:cubicBezTo>
                <a:cubicBezTo>
                  <a:pt x="8370" y="867"/>
                  <a:pt x="8357" y="894"/>
                  <a:pt x="8346" y="921"/>
                </a:cubicBezTo>
                <a:cubicBezTo>
                  <a:pt x="8311" y="996"/>
                  <a:pt x="8265" y="1083"/>
                  <a:pt x="8265" y="1180"/>
                </a:cubicBezTo>
                <a:cubicBezTo>
                  <a:pt x="8265" y="1272"/>
                  <a:pt x="8301" y="1373"/>
                  <a:pt x="8371" y="1470"/>
                </a:cubicBezTo>
                <a:cubicBezTo>
                  <a:pt x="8383" y="1486"/>
                  <a:pt x="8392" y="1503"/>
                  <a:pt x="8404" y="1514"/>
                </a:cubicBezTo>
                <a:cubicBezTo>
                  <a:pt x="8474" y="1605"/>
                  <a:pt x="8380" y="1708"/>
                  <a:pt x="8182" y="1751"/>
                </a:cubicBezTo>
                <a:cubicBezTo>
                  <a:pt x="8077" y="1773"/>
                  <a:pt x="7973" y="1800"/>
                  <a:pt x="7868" y="1827"/>
                </a:cubicBezTo>
                <a:cubicBezTo>
                  <a:pt x="7810" y="1843"/>
                  <a:pt x="7741" y="1847"/>
                  <a:pt x="7682" y="1847"/>
                </a:cubicBezTo>
                <a:cubicBezTo>
                  <a:pt x="7507" y="1847"/>
                  <a:pt x="7354" y="1800"/>
                  <a:pt x="7296" y="1719"/>
                </a:cubicBezTo>
                <a:cubicBezTo>
                  <a:pt x="7226" y="1627"/>
                  <a:pt x="7121" y="1547"/>
                  <a:pt x="7004" y="1477"/>
                </a:cubicBezTo>
                <a:cubicBezTo>
                  <a:pt x="6771" y="1347"/>
                  <a:pt x="6467" y="1260"/>
                  <a:pt x="6024" y="1195"/>
                </a:cubicBezTo>
                <a:cubicBezTo>
                  <a:pt x="6001" y="1195"/>
                  <a:pt x="5989" y="1190"/>
                  <a:pt x="5966" y="1190"/>
                </a:cubicBezTo>
                <a:cubicBezTo>
                  <a:pt x="5872" y="1190"/>
                  <a:pt x="5779" y="1217"/>
                  <a:pt x="5732" y="1254"/>
                </a:cubicBezTo>
                <a:cubicBezTo>
                  <a:pt x="5697" y="1281"/>
                  <a:pt x="5687" y="1309"/>
                  <a:pt x="5710" y="1330"/>
                </a:cubicBezTo>
                <a:cubicBezTo>
                  <a:pt x="5722" y="1352"/>
                  <a:pt x="5759" y="1368"/>
                  <a:pt x="5805" y="1379"/>
                </a:cubicBezTo>
                <a:cubicBezTo>
                  <a:pt x="6120" y="1454"/>
                  <a:pt x="6350" y="1541"/>
                  <a:pt x="6490" y="1648"/>
                </a:cubicBezTo>
                <a:cubicBezTo>
                  <a:pt x="6560" y="1702"/>
                  <a:pt x="6609" y="1757"/>
                  <a:pt x="6644" y="1827"/>
                </a:cubicBezTo>
                <a:cubicBezTo>
                  <a:pt x="6678" y="1891"/>
                  <a:pt x="6713" y="1960"/>
                  <a:pt x="6713" y="2036"/>
                </a:cubicBezTo>
                <a:lnTo>
                  <a:pt x="6713" y="2052"/>
                </a:lnTo>
                <a:cubicBezTo>
                  <a:pt x="6713" y="2101"/>
                  <a:pt x="6725" y="2134"/>
                  <a:pt x="6702" y="2177"/>
                </a:cubicBezTo>
                <a:cubicBezTo>
                  <a:pt x="6678" y="2209"/>
                  <a:pt x="6633" y="2246"/>
                  <a:pt x="6574" y="2273"/>
                </a:cubicBezTo>
                <a:cubicBezTo>
                  <a:pt x="6341" y="2381"/>
                  <a:pt x="6131" y="2494"/>
                  <a:pt x="5933" y="2618"/>
                </a:cubicBezTo>
                <a:cubicBezTo>
                  <a:pt x="5874" y="2656"/>
                  <a:pt x="5782" y="2677"/>
                  <a:pt x="5689" y="2677"/>
                </a:cubicBezTo>
                <a:cubicBezTo>
                  <a:pt x="5642" y="2677"/>
                  <a:pt x="5582" y="2673"/>
                  <a:pt x="5536" y="2662"/>
                </a:cubicBezTo>
                <a:cubicBezTo>
                  <a:pt x="5466" y="2646"/>
                  <a:pt x="5441" y="2635"/>
                  <a:pt x="5441" y="2635"/>
                </a:cubicBezTo>
                <a:cubicBezTo>
                  <a:pt x="5359" y="2597"/>
                  <a:pt x="5269" y="2548"/>
                  <a:pt x="5164" y="2478"/>
                </a:cubicBezTo>
                <a:lnTo>
                  <a:pt x="5105" y="2440"/>
                </a:lnTo>
                <a:cubicBezTo>
                  <a:pt x="5024" y="2386"/>
                  <a:pt x="4930" y="2327"/>
                  <a:pt x="4825" y="2273"/>
                </a:cubicBezTo>
                <a:cubicBezTo>
                  <a:pt x="4685" y="2198"/>
                  <a:pt x="4522" y="2139"/>
                  <a:pt x="4358" y="2096"/>
                </a:cubicBezTo>
                <a:cubicBezTo>
                  <a:pt x="4195" y="2053"/>
                  <a:pt x="4006" y="2025"/>
                  <a:pt x="3808" y="2009"/>
                </a:cubicBezTo>
                <a:cubicBezTo>
                  <a:pt x="3680" y="1998"/>
                  <a:pt x="3540" y="1993"/>
                  <a:pt x="3400" y="1993"/>
                </a:cubicBezTo>
                <a:cubicBezTo>
                  <a:pt x="3342" y="1993"/>
                  <a:pt x="3298" y="1993"/>
                  <a:pt x="3239" y="1993"/>
                </a:cubicBezTo>
                <a:cubicBezTo>
                  <a:pt x="3135" y="1993"/>
                  <a:pt x="3029" y="2042"/>
                  <a:pt x="3017" y="2096"/>
                </a:cubicBezTo>
                <a:cubicBezTo>
                  <a:pt x="3005" y="2123"/>
                  <a:pt x="3015" y="2149"/>
                  <a:pt x="3050" y="2170"/>
                </a:cubicBezTo>
                <a:cubicBezTo>
                  <a:pt x="3073" y="2186"/>
                  <a:pt x="3120" y="2199"/>
                  <a:pt x="3167" y="2204"/>
                </a:cubicBezTo>
                <a:cubicBezTo>
                  <a:pt x="3516" y="2225"/>
                  <a:pt x="3809" y="2274"/>
                  <a:pt x="4019" y="2344"/>
                </a:cubicBezTo>
                <a:cubicBezTo>
                  <a:pt x="4124" y="2381"/>
                  <a:pt x="4218" y="2424"/>
                  <a:pt x="4300" y="2483"/>
                </a:cubicBezTo>
                <a:cubicBezTo>
                  <a:pt x="4358" y="2527"/>
                  <a:pt x="4416" y="2575"/>
                  <a:pt x="4486" y="2623"/>
                </a:cubicBezTo>
                <a:lnTo>
                  <a:pt x="4544" y="2667"/>
                </a:lnTo>
                <a:cubicBezTo>
                  <a:pt x="4626" y="2737"/>
                  <a:pt x="4732" y="2812"/>
                  <a:pt x="4872" y="2882"/>
                </a:cubicBezTo>
                <a:cubicBezTo>
                  <a:pt x="4896" y="2893"/>
                  <a:pt x="4951" y="2926"/>
                  <a:pt x="5033" y="2963"/>
                </a:cubicBezTo>
                <a:cubicBezTo>
                  <a:pt x="5196" y="3039"/>
                  <a:pt x="5243" y="3152"/>
                  <a:pt x="5149" y="3255"/>
                </a:cubicBezTo>
                <a:cubicBezTo>
                  <a:pt x="5021" y="3389"/>
                  <a:pt x="4895" y="3528"/>
                  <a:pt x="4825" y="3620"/>
                </a:cubicBezTo>
                <a:cubicBezTo>
                  <a:pt x="4790" y="3658"/>
                  <a:pt x="4721" y="3686"/>
                  <a:pt x="4639" y="3686"/>
                </a:cubicBezTo>
                <a:cubicBezTo>
                  <a:pt x="4581" y="3686"/>
                  <a:pt x="4533" y="3680"/>
                  <a:pt x="4486" y="3664"/>
                </a:cubicBezTo>
                <a:cubicBezTo>
                  <a:pt x="4416" y="3637"/>
                  <a:pt x="4381" y="3620"/>
                  <a:pt x="4369" y="3615"/>
                </a:cubicBezTo>
                <a:lnTo>
                  <a:pt x="4347" y="3598"/>
                </a:lnTo>
                <a:cubicBezTo>
                  <a:pt x="4266" y="3550"/>
                  <a:pt x="4158" y="3497"/>
                  <a:pt x="4041" y="3448"/>
                </a:cubicBezTo>
                <a:cubicBezTo>
                  <a:pt x="3913" y="3394"/>
                  <a:pt x="3762" y="3351"/>
                  <a:pt x="3622" y="3324"/>
                </a:cubicBezTo>
                <a:cubicBezTo>
                  <a:pt x="3482" y="3297"/>
                  <a:pt x="3331" y="3287"/>
                  <a:pt x="3156" y="3287"/>
                </a:cubicBezTo>
                <a:cubicBezTo>
                  <a:pt x="3027" y="3287"/>
                  <a:pt x="2899" y="3292"/>
                  <a:pt x="2747" y="3308"/>
                </a:cubicBezTo>
                <a:cubicBezTo>
                  <a:pt x="2654" y="3319"/>
                  <a:pt x="2598" y="3362"/>
                  <a:pt x="2598" y="3416"/>
                </a:cubicBezTo>
                <a:cubicBezTo>
                  <a:pt x="2610" y="3465"/>
                  <a:pt x="2665" y="3502"/>
                  <a:pt x="2758" y="3502"/>
                </a:cubicBezTo>
                <a:cubicBezTo>
                  <a:pt x="3027" y="3502"/>
                  <a:pt x="3251" y="3529"/>
                  <a:pt x="3414" y="3578"/>
                </a:cubicBezTo>
                <a:cubicBezTo>
                  <a:pt x="3508" y="3605"/>
                  <a:pt x="3589" y="3637"/>
                  <a:pt x="3659" y="3686"/>
                </a:cubicBezTo>
                <a:cubicBezTo>
                  <a:pt x="3717" y="3723"/>
                  <a:pt x="3774" y="3765"/>
                  <a:pt x="3844" y="3808"/>
                </a:cubicBezTo>
                <a:lnTo>
                  <a:pt x="3892" y="3840"/>
                </a:lnTo>
                <a:cubicBezTo>
                  <a:pt x="3927" y="3867"/>
                  <a:pt x="4054" y="3948"/>
                  <a:pt x="4194" y="4029"/>
                </a:cubicBezTo>
                <a:cubicBezTo>
                  <a:pt x="4299" y="4088"/>
                  <a:pt x="4324" y="4169"/>
                  <a:pt x="4289" y="4245"/>
                </a:cubicBezTo>
                <a:cubicBezTo>
                  <a:pt x="4266" y="4282"/>
                  <a:pt x="4253" y="4309"/>
                  <a:pt x="4242" y="4325"/>
                </a:cubicBezTo>
                <a:cubicBezTo>
                  <a:pt x="4195" y="4385"/>
                  <a:pt x="4079" y="4428"/>
                  <a:pt x="3939" y="4428"/>
                </a:cubicBezTo>
                <a:cubicBezTo>
                  <a:pt x="3834" y="4428"/>
                  <a:pt x="3682" y="4428"/>
                  <a:pt x="3600" y="4433"/>
                </a:cubicBezTo>
                <a:cubicBezTo>
                  <a:pt x="3390" y="4449"/>
                  <a:pt x="3202" y="4477"/>
                  <a:pt x="3050" y="4499"/>
                </a:cubicBezTo>
                <a:lnTo>
                  <a:pt x="3028" y="4504"/>
                </a:lnTo>
                <a:cubicBezTo>
                  <a:pt x="2888" y="4525"/>
                  <a:pt x="2748" y="4547"/>
                  <a:pt x="2620" y="4558"/>
                </a:cubicBezTo>
                <a:cubicBezTo>
                  <a:pt x="2527" y="4569"/>
                  <a:pt x="2432" y="4568"/>
                  <a:pt x="2350" y="4568"/>
                </a:cubicBezTo>
                <a:cubicBezTo>
                  <a:pt x="2304" y="4568"/>
                  <a:pt x="2258" y="4568"/>
                  <a:pt x="2212" y="4563"/>
                </a:cubicBezTo>
                <a:cubicBezTo>
                  <a:pt x="1967" y="4552"/>
                  <a:pt x="1677" y="4499"/>
                  <a:pt x="1373" y="4413"/>
                </a:cubicBezTo>
                <a:cubicBezTo>
                  <a:pt x="1338" y="4402"/>
                  <a:pt x="1314" y="4401"/>
                  <a:pt x="1279" y="4401"/>
                </a:cubicBezTo>
                <a:cubicBezTo>
                  <a:pt x="1220" y="4401"/>
                  <a:pt x="1161" y="4418"/>
                  <a:pt x="1115" y="4440"/>
                </a:cubicBezTo>
                <a:cubicBezTo>
                  <a:pt x="1045" y="4483"/>
                  <a:pt x="1059" y="4542"/>
                  <a:pt x="1140" y="4575"/>
                </a:cubicBezTo>
                <a:cubicBezTo>
                  <a:pt x="1362" y="4666"/>
                  <a:pt x="1675" y="4778"/>
                  <a:pt x="2095" y="4832"/>
                </a:cubicBezTo>
                <a:cubicBezTo>
                  <a:pt x="2247" y="4854"/>
                  <a:pt x="2420" y="4864"/>
                  <a:pt x="2583" y="4864"/>
                </a:cubicBezTo>
                <a:cubicBezTo>
                  <a:pt x="2618" y="4864"/>
                  <a:pt x="2654" y="4864"/>
                  <a:pt x="2689" y="4864"/>
                </a:cubicBezTo>
                <a:cubicBezTo>
                  <a:pt x="2864" y="4859"/>
                  <a:pt x="3051" y="4843"/>
                  <a:pt x="3203" y="4832"/>
                </a:cubicBezTo>
                <a:lnTo>
                  <a:pt x="3239" y="4827"/>
                </a:lnTo>
                <a:cubicBezTo>
                  <a:pt x="3391" y="4816"/>
                  <a:pt x="3541" y="4805"/>
                  <a:pt x="3680" y="4805"/>
                </a:cubicBezTo>
                <a:cubicBezTo>
                  <a:pt x="3739" y="4805"/>
                  <a:pt x="3798" y="4822"/>
                  <a:pt x="3844" y="4844"/>
                </a:cubicBezTo>
                <a:cubicBezTo>
                  <a:pt x="3879" y="4866"/>
                  <a:pt x="3893" y="4892"/>
                  <a:pt x="3881" y="4925"/>
                </a:cubicBezTo>
                <a:cubicBezTo>
                  <a:pt x="3823" y="5033"/>
                  <a:pt x="3729" y="5225"/>
                  <a:pt x="3659" y="5398"/>
                </a:cubicBezTo>
                <a:cubicBezTo>
                  <a:pt x="3624" y="5479"/>
                  <a:pt x="3436" y="5523"/>
                  <a:pt x="3272" y="5490"/>
                </a:cubicBezTo>
                <a:cubicBezTo>
                  <a:pt x="3202" y="5474"/>
                  <a:pt x="3157" y="5469"/>
                  <a:pt x="3134" y="5464"/>
                </a:cubicBezTo>
                <a:cubicBezTo>
                  <a:pt x="2947" y="5426"/>
                  <a:pt x="2737" y="5403"/>
                  <a:pt x="2551" y="5398"/>
                </a:cubicBezTo>
                <a:cubicBezTo>
                  <a:pt x="2516" y="5398"/>
                  <a:pt x="2469" y="5398"/>
                  <a:pt x="2434" y="5398"/>
                </a:cubicBezTo>
                <a:cubicBezTo>
                  <a:pt x="2131" y="5398"/>
                  <a:pt x="1827" y="5431"/>
                  <a:pt x="1454" y="5501"/>
                </a:cubicBezTo>
                <a:cubicBezTo>
                  <a:pt x="1349" y="5522"/>
                  <a:pt x="1302" y="5577"/>
                  <a:pt x="1337" y="5625"/>
                </a:cubicBezTo>
                <a:cubicBezTo>
                  <a:pt x="1360" y="5663"/>
                  <a:pt x="1441" y="5689"/>
                  <a:pt x="1523" y="5689"/>
                </a:cubicBezTo>
                <a:cubicBezTo>
                  <a:pt x="1535" y="5689"/>
                  <a:pt x="1547" y="5689"/>
                  <a:pt x="1570" y="5689"/>
                </a:cubicBezTo>
                <a:cubicBezTo>
                  <a:pt x="1769" y="5668"/>
                  <a:pt x="1957" y="5657"/>
                  <a:pt x="2132" y="5657"/>
                </a:cubicBezTo>
                <a:cubicBezTo>
                  <a:pt x="2260" y="5657"/>
                  <a:pt x="2374" y="5662"/>
                  <a:pt x="2467" y="5672"/>
                </a:cubicBezTo>
                <a:cubicBezTo>
                  <a:pt x="2595" y="5688"/>
                  <a:pt x="2726" y="5711"/>
                  <a:pt x="2842" y="5743"/>
                </a:cubicBezTo>
                <a:cubicBezTo>
                  <a:pt x="2959" y="5775"/>
                  <a:pt x="3075" y="5812"/>
                  <a:pt x="3192" y="5861"/>
                </a:cubicBezTo>
                <a:lnTo>
                  <a:pt x="3250" y="5878"/>
                </a:lnTo>
                <a:cubicBezTo>
                  <a:pt x="3379" y="5926"/>
                  <a:pt x="3448" y="6001"/>
                  <a:pt x="3436" y="6076"/>
                </a:cubicBezTo>
                <a:cubicBezTo>
                  <a:pt x="3390" y="6265"/>
                  <a:pt x="3354" y="6454"/>
                  <a:pt x="3331" y="6642"/>
                </a:cubicBezTo>
                <a:cubicBezTo>
                  <a:pt x="3319" y="6707"/>
                  <a:pt x="3215" y="6756"/>
                  <a:pt x="3086" y="6762"/>
                </a:cubicBezTo>
                <a:cubicBezTo>
                  <a:pt x="3051" y="6762"/>
                  <a:pt x="3016" y="6762"/>
                  <a:pt x="2981" y="6762"/>
                </a:cubicBezTo>
                <a:cubicBezTo>
                  <a:pt x="2887" y="6762"/>
                  <a:pt x="2808" y="6756"/>
                  <a:pt x="2715" y="6745"/>
                </a:cubicBezTo>
                <a:cubicBezTo>
                  <a:pt x="2575" y="6729"/>
                  <a:pt x="2432" y="6703"/>
                  <a:pt x="2292" y="6676"/>
                </a:cubicBezTo>
                <a:lnTo>
                  <a:pt x="2248" y="6664"/>
                </a:lnTo>
                <a:cubicBezTo>
                  <a:pt x="2108" y="6637"/>
                  <a:pt x="1942" y="6605"/>
                  <a:pt x="1767" y="6583"/>
                </a:cubicBezTo>
                <a:cubicBezTo>
                  <a:pt x="1592" y="6562"/>
                  <a:pt x="1420" y="6551"/>
                  <a:pt x="1257" y="6551"/>
                </a:cubicBezTo>
                <a:cubicBezTo>
                  <a:pt x="1233" y="6551"/>
                  <a:pt x="1196" y="6551"/>
                  <a:pt x="1173" y="6551"/>
                </a:cubicBezTo>
                <a:cubicBezTo>
                  <a:pt x="835" y="6557"/>
                  <a:pt x="509" y="6606"/>
                  <a:pt x="112" y="6703"/>
                </a:cubicBezTo>
                <a:cubicBezTo>
                  <a:pt x="19" y="6724"/>
                  <a:pt x="-29" y="6782"/>
                  <a:pt x="18" y="6831"/>
                </a:cubicBezTo>
                <a:cubicBezTo>
                  <a:pt x="53" y="6863"/>
                  <a:pt x="123" y="6885"/>
                  <a:pt x="193" y="6885"/>
                </a:cubicBezTo>
                <a:cubicBezTo>
                  <a:pt x="216" y="6885"/>
                  <a:pt x="228" y="6885"/>
                  <a:pt x="251" y="6880"/>
                </a:cubicBezTo>
                <a:cubicBezTo>
                  <a:pt x="519" y="6836"/>
                  <a:pt x="766" y="6816"/>
                  <a:pt x="987" y="6816"/>
                </a:cubicBezTo>
                <a:cubicBezTo>
                  <a:pt x="1045" y="6816"/>
                  <a:pt x="1093" y="6815"/>
                  <a:pt x="1151" y="6821"/>
                </a:cubicBezTo>
                <a:cubicBezTo>
                  <a:pt x="1279" y="6826"/>
                  <a:pt x="1408" y="6842"/>
                  <a:pt x="1548" y="6874"/>
                </a:cubicBezTo>
                <a:cubicBezTo>
                  <a:pt x="1665" y="6901"/>
                  <a:pt x="1792" y="6934"/>
                  <a:pt x="1920" y="6972"/>
                </a:cubicBezTo>
                <a:lnTo>
                  <a:pt x="1942" y="6977"/>
                </a:lnTo>
                <a:cubicBezTo>
                  <a:pt x="2094" y="7020"/>
                  <a:pt x="2247" y="7063"/>
                  <a:pt x="2445" y="7095"/>
                </a:cubicBezTo>
                <a:cubicBezTo>
                  <a:pt x="2632" y="7127"/>
                  <a:pt x="2830" y="7149"/>
                  <a:pt x="3028" y="7154"/>
                </a:cubicBezTo>
                <a:cubicBezTo>
                  <a:pt x="3168" y="7159"/>
                  <a:pt x="3298" y="7219"/>
                  <a:pt x="3298" y="7289"/>
                </a:cubicBezTo>
                <a:cubicBezTo>
                  <a:pt x="3298" y="7337"/>
                  <a:pt x="3309" y="7434"/>
                  <a:pt x="3309" y="7531"/>
                </a:cubicBezTo>
                <a:cubicBezTo>
                  <a:pt x="3309" y="7607"/>
                  <a:pt x="3158" y="7656"/>
                  <a:pt x="3006" y="7629"/>
                </a:cubicBezTo>
                <a:lnTo>
                  <a:pt x="2992" y="7629"/>
                </a:lnTo>
                <a:cubicBezTo>
                  <a:pt x="2863" y="7607"/>
                  <a:pt x="2724" y="7586"/>
                  <a:pt x="2573" y="7570"/>
                </a:cubicBezTo>
                <a:cubicBezTo>
                  <a:pt x="2479" y="7559"/>
                  <a:pt x="2385" y="7558"/>
                  <a:pt x="2292" y="7558"/>
                </a:cubicBezTo>
                <a:cubicBezTo>
                  <a:pt x="2210" y="7558"/>
                  <a:pt x="2140" y="7564"/>
                  <a:pt x="2059" y="7570"/>
                </a:cubicBezTo>
                <a:cubicBezTo>
                  <a:pt x="1685" y="7602"/>
                  <a:pt x="1382" y="7698"/>
                  <a:pt x="1184" y="7774"/>
                </a:cubicBezTo>
                <a:cubicBezTo>
                  <a:pt x="1114" y="7801"/>
                  <a:pt x="1091" y="7855"/>
                  <a:pt x="1126" y="7898"/>
                </a:cubicBezTo>
                <a:cubicBezTo>
                  <a:pt x="1161" y="7930"/>
                  <a:pt x="1220" y="7947"/>
                  <a:pt x="1279" y="7947"/>
                </a:cubicBezTo>
                <a:cubicBezTo>
                  <a:pt x="1302" y="7947"/>
                  <a:pt x="1336" y="7941"/>
                  <a:pt x="1359" y="7935"/>
                </a:cubicBezTo>
                <a:cubicBezTo>
                  <a:pt x="1627" y="7871"/>
                  <a:pt x="1875" y="7834"/>
                  <a:pt x="2073" y="7834"/>
                </a:cubicBezTo>
                <a:lnTo>
                  <a:pt x="2084" y="7834"/>
                </a:lnTo>
                <a:cubicBezTo>
                  <a:pt x="2189" y="7834"/>
                  <a:pt x="2304" y="7845"/>
                  <a:pt x="2408" y="7866"/>
                </a:cubicBezTo>
                <a:cubicBezTo>
                  <a:pt x="2502" y="7882"/>
                  <a:pt x="2595" y="7908"/>
                  <a:pt x="2700" y="7935"/>
                </a:cubicBezTo>
                <a:lnTo>
                  <a:pt x="2758" y="7952"/>
                </a:lnTo>
                <a:cubicBezTo>
                  <a:pt x="2828" y="7968"/>
                  <a:pt x="2994" y="8006"/>
                  <a:pt x="3134" y="8028"/>
                </a:cubicBezTo>
                <a:cubicBezTo>
                  <a:pt x="3274" y="8055"/>
                  <a:pt x="3377" y="8119"/>
                  <a:pt x="3389" y="8189"/>
                </a:cubicBezTo>
                <a:cubicBezTo>
                  <a:pt x="3401" y="8233"/>
                  <a:pt x="3402" y="8276"/>
                  <a:pt x="3425" y="8319"/>
                </a:cubicBezTo>
                <a:cubicBezTo>
                  <a:pt x="3460" y="8416"/>
                  <a:pt x="3343" y="8508"/>
                  <a:pt x="3145" y="8535"/>
                </a:cubicBezTo>
                <a:cubicBezTo>
                  <a:pt x="2993" y="8556"/>
                  <a:pt x="2876" y="8582"/>
                  <a:pt x="2806" y="8599"/>
                </a:cubicBezTo>
                <a:cubicBezTo>
                  <a:pt x="2619" y="8642"/>
                  <a:pt x="2468" y="8690"/>
                  <a:pt x="2328" y="8738"/>
                </a:cubicBezTo>
                <a:lnTo>
                  <a:pt x="2306" y="8743"/>
                </a:lnTo>
                <a:cubicBezTo>
                  <a:pt x="2178" y="8786"/>
                  <a:pt x="2059" y="8826"/>
                  <a:pt x="1942" y="8858"/>
                </a:cubicBezTo>
                <a:cubicBezTo>
                  <a:pt x="1814" y="8890"/>
                  <a:pt x="1688" y="8911"/>
                  <a:pt x="1559" y="8922"/>
                </a:cubicBezTo>
                <a:cubicBezTo>
                  <a:pt x="1466" y="8933"/>
                  <a:pt x="1373" y="8932"/>
                  <a:pt x="1268" y="8932"/>
                </a:cubicBezTo>
                <a:cubicBezTo>
                  <a:pt x="1081" y="8932"/>
                  <a:pt x="881" y="8922"/>
                  <a:pt x="659" y="8895"/>
                </a:cubicBezTo>
                <a:cubicBezTo>
                  <a:pt x="647" y="8895"/>
                  <a:pt x="627" y="8895"/>
                  <a:pt x="615" y="8895"/>
                </a:cubicBezTo>
                <a:cubicBezTo>
                  <a:pt x="534" y="8895"/>
                  <a:pt x="461" y="8921"/>
                  <a:pt x="426" y="8959"/>
                </a:cubicBezTo>
                <a:cubicBezTo>
                  <a:pt x="391" y="9007"/>
                  <a:pt x="452" y="9062"/>
                  <a:pt x="557" y="9083"/>
                </a:cubicBezTo>
                <a:cubicBezTo>
                  <a:pt x="802" y="9132"/>
                  <a:pt x="1162" y="9191"/>
                  <a:pt x="1570" y="9191"/>
                </a:cubicBezTo>
                <a:cubicBezTo>
                  <a:pt x="1594" y="9191"/>
                  <a:pt x="1605" y="9191"/>
                  <a:pt x="1629" y="9191"/>
                </a:cubicBezTo>
                <a:cubicBezTo>
                  <a:pt x="1815" y="9191"/>
                  <a:pt x="2025" y="9170"/>
                  <a:pt x="2212" y="9137"/>
                </a:cubicBezTo>
                <a:cubicBezTo>
                  <a:pt x="2375" y="9110"/>
                  <a:pt x="2538" y="9072"/>
                  <a:pt x="2678" y="9035"/>
                </a:cubicBezTo>
                <a:lnTo>
                  <a:pt x="2784" y="9008"/>
                </a:lnTo>
                <a:cubicBezTo>
                  <a:pt x="2901" y="8981"/>
                  <a:pt x="3003" y="8955"/>
                  <a:pt x="3108" y="8944"/>
                </a:cubicBezTo>
                <a:cubicBezTo>
                  <a:pt x="3178" y="8938"/>
                  <a:pt x="3260" y="8932"/>
                  <a:pt x="3342" y="8932"/>
                </a:cubicBezTo>
                <a:lnTo>
                  <a:pt x="3356" y="8932"/>
                </a:lnTo>
                <a:cubicBezTo>
                  <a:pt x="3496" y="8932"/>
                  <a:pt x="3624" y="8982"/>
                  <a:pt x="3659" y="9046"/>
                </a:cubicBezTo>
                <a:cubicBezTo>
                  <a:pt x="3717" y="9181"/>
                  <a:pt x="3774" y="9327"/>
                  <a:pt x="3844" y="9477"/>
                </a:cubicBezTo>
                <a:cubicBezTo>
                  <a:pt x="3856" y="9510"/>
                  <a:pt x="3858" y="9546"/>
                  <a:pt x="3823" y="9578"/>
                </a:cubicBezTo>
                <a:cubicBezTo>
                  <a:pt x="3764" y="9627"/>
                  <a:pt x="3659" y="9654"/>
                  <a:pt x="3531" y="9654"/>
                </a:cubicBezTo>
                <a:cubicBezTo>
                  <a:pt x="3531" y="9654"/>
                  <a:pt x="3495" y="9654"/>
                  <a:pt x="3484" y="9654"/>
                </a:cubicBezTo>
                <a:lnTo>
                  <a:pt x="3447" y="9654"/>
                </a:lnTo>
                <a:cubicBezTo>
                  <a:pt x="3237" y="9654"/>
                  <a:pt x="3039" y="9671"/>
                  <a:pt x="2864" y="9703"/>
                </a:cubicBezTo>
                <a:cubicBezTo>
                  <a:pt x="2549" y="9757"/>
                  <a:pt x="2257" y="9844"/>
                  <a:pt x="1942" y="9989"/>
                </a:cubicBezTo>
                <a:cubicBezTo>
                  <a:pt x="1860" y="10022"/>
                  <a:pt x="1861" y="10086"/>
                  <a:pt x="1931" y="10124"/>
                </a:cubicBezTo>
                <a:cubicBezTo>
                  <a:pt x="1966" y="10146"/>
                  <a:pt x="2026" y="10156"/>
                  <a:pt x="2084" y="10156"/>
                </a:cubicBezTo>
                <a:cubicBezTo>
                  <a:pt x="2119" y="10156"/>
                  <a:pt x="2166" y="10150"/>
                  <a:pt x="2201" y="10139"/>
                </a:cubicBezTo>
                <a:cubicBezTo>
                  <a:pt x="2492" y="10042"/>
                  <a:pt x="2761" y="9984"/>
                  <a:pt x="3017" y="9962"/>
                </a:cubicBezTo>
                <a:cubicBezTo>
                  <a:pt x="3087" y="9957"/>
                  <a:pt x="3155" y="9951"/>
                  <a:pt x="3225" y="9951"/>
                </a:cubicBezTo>
                <a:cubicBezTo>
                  <a:pt x="3283" y="9951"/>
                  <a:pt x="3355" y="9950"/>
                  <a:pt x="3425" y="9956"/>
                </a:cubicBezTo>
                <a:cubicBezTo>
                  <a:pt x="3554" y="9966"/>
                  <a:pt x="3682" y="9983"/>
                  <a:pt x="3834" y="9999"/>
                </a:cubicBezTo>
                <a:lnTo>
                  <a:pt x="3881" y="10004"/>
                </a:lnTo>
                <a:cubicBezTo>
                  <a:pt x="4068" y="10026"/>
                  <a:pt x="4205" y="10090"/>
                  <a:pt x="4264" y="10171"/>
                </a:cubicBezTo>
                <a:cubicBezTo>
                  <a:pt x="4322" y="10247"/>
                  <a:pt x="4417" y="10388"/>
                  <a:pt x="4522" y="10528"/>
                </a:cubicBezTo>
                <a:cubicBezTo>
                  <a:pt x="4546" y="10560"/>
                  <a:pt x="4557" y="10598"/>
                  <a:pt x="4533" y="10636"/>
                </a:cubicBezTo>
                <a:cubicBezTo>
                  <a:pt x="4498" y="10706"/>
                  <a:pt x="4382" y="10754"/>
                  <a:pt x="4231" y="10771"/>
                </a:cubicBezTo>
                <a:cubicBezTo>
                  <a:pt x="4068" y="10787"/>
                  <a:pt x="3926" y="10792"/>
                  <a:pt x="3786" y="10797"/>
                </a:cubicBezTo>
                <a:lnTo>
                  <a:pt x="3739" y="10797"/>
                </a:lnTo>
                <a:cubicBezTo>
                  <a:pt x="3587" y="10803"/>
                  <a:pt x="3414" y="10808"/>
                  <a:pt x="3239" y="10824"/>
                </a:cubicBezTo>
                <a:cubicBezTo>
                  <a:pt x="3041" y="10841"/>
                  <a:pt x="2841" y="10877"/>
                  <a:pt x="2678" y="10920"/>
                </a:cubicBezTo>
                <a:cubicBezTo>
                  <a:pt x="2387" y="10996"/>
                  <a:pt x="2140" y="11109"/>
                  <a:pt x="1884" y="11276"/>
                </a:cubicBezTo>
                <a:cubicBezTo>
                  <a:pt x="1825" y="11319"/>
                  <a:pt x="1838" y="11378"/>
                  <a:pt x="1931" y="11410"/>
                </a:cubicBezTo>
                <a:cubicBezTo>
                  <a:pt x="1966" y="11421"/>
                  <a:pt x="2012" y="11432"/>
                  <a:pt x="2059" y="11432"/>
                </a:cubicBezTo>
                <a:cubicBezTo>
                  <a:pt x="2105" y="11432"/>
                  <a:pt x="2166" y="11421"/>
                  <a:pt x="2201" y="11405"/>
                </a:cubicBezTo>
                <a:cubicBezTo>
                  <a:pt x="2457" y="11287"/>
                  <a:pt x="2700" y="11206"/>
                  <a:pt x="2933" y="11168"/>
                </a:cubicBezTo>
                <a:cubicBezTo>
                  <a:pt x="3062" y="11146"/>
                  <a:pt x="3191" y="11136"/>
                  <a:pt x="3331" y="11131"/>
                </a:cubicBezTo>
                <a:cubicBezTo>
                  <a:pt x="3354" y="11131"/>
                  <a:pt x="3377" y="11131"/>
                  <a:pt x="3400" y="11131"/>
                </a:cubicBezTo>
                <a:cubicBezTo>
                  <a:pt x="3516" y="11131"/>
                  <a:pt x="3636" y="11136"/>
                  <a:pt x="3764" y="11141"/>
                </a:cubicBezTo>
                <a:lnTo>
                  <a:pt x="3786" y="11141"/>
                </a:lnTo>
                <a:cubicBezTo>
                  <a:pt x="3891" y="11146"/>
                  <a:pt x="4008" y="11153"/>
                  <a:pt x="4136" y="11153"/>
                </a:cubicBezTo>
                <a:cubicBezTo>
                  <a:pt x="4206" y="11153"/>
                  <a:pt x="4277" y="11153"/>
                  <a:pt x="4347" y="11148"/>
                </a:cubicBezTo>
                <a:cubicBezTo>
                  <a:pt x="4429" y="11142"/>
                  <a:pt x="4566" y="11130"/>
                  <a:pt x="4741" y="11114"/>
                </a:cubicBezTo>
                <a:cubicBezTo>
                  <a:pt x="4764" y="11114"/>
                  <a:pt x="4791" y="11109"/>
                  <a:pt x="4814" y="11109"/>
                </a:cubicBezTo>
                <a:cubicBezTo>
                  <a:pt x="4954" y="11109"/>
                  <a:pt x="5069" y="11147"/>
                  <a:pt x="5127" y="11207"/>
                </a:cubicBezTo>
                <a:cubicBezTo>
                  <a:pt x="5186" y="11271"/>
                  <a:pt x="5243" y="11331"/>
                  <a:pt x="5313" y="11395"/>
                </a:cubicBezTo>
                <a:cubicBezTo>
                  <a:pt x="5348" y="11433"/>
                  <a:pt x="5359" y="11480"/>
                  <a:pt x="5324" y="11518"/>
                </a:cubicBezTo>
                <a:cubicBezTo>
                  <a:pt x="5278" y="11572"/>
                  <a:pt x="5186" y="11610"/>
                  <a:pt x="5069" y="11621"/>
                </a:cubicBezTo>
                <a:cubicBezTo>
                  <a:pt x="5046" y="11621"/>
                  <a:pt x="5022" y="11626"/>
                  <a:pt x="5011" y="11626"/>
                </a:cubicBezTo>
                <a:cubicBezTo>
                  <a:pt x="4812" y="11647"/>
                  <a:pt x="4624" y="11680"/>
                  <a:pt x="4449" y="11723"/>
                </a:cubicBezTo>
                <a:cubicBezTo>
                  <a:pt x="4100" y="11815"/>
                  <a:pt x="3846" y="11945"/>
                  <a:pt x="3648" y="12064"/>
                </a:cubicBezTo>
                <a:cubicBezTo>
                  <a:pt x="3613" y="12085"/>
                  <a:pt x="3600" y="12106"/>
                  <a:pt x="3600" y="12128"/>
                </a:cubicBezTo>
                <a:cubicBezTo>
                  <a:pt x="3612" y="12149"/>
                  <a:pt x="3635" y="12170"/>
                  <a:pt x="3670" y="12187"/>
                </a:cubicBezTo>
                <a:cubicBezTo>
                  <a:pt x="3705" y="12197"/>
                  <a:pt x="3739" y="12203"/>
                  <a:pt x="3786" y="12203"/>
                </a:cubicBezTo>
                <a:cubicBezTo>
                  <a:pt x="3833" y="12203"/>
                  <a:pt x="3878" y="12192"/>
                  <a:pt x="3925" y="12181"/>
                </a:cubicBezTo>
                <a:cubicBezTo>
                  <a:pt x="4216" y="12063"/>
                  <a:pt x="4449" y="11994"/>
                  <a:pt x="4683" y="11956"/>
                </a:cubicBezTo>
                <a:cubicBezTo>
                  <a:pt x="4811" y="11934"/>
                  <a:pt x="4940" y="11923"/>
                  <a:pt x="5080" y="11917"/>
                </a:cubicBezTo>
                <a:cubicBezTo>
                  <a:pt x="5092" y="11917"/>
                  <a:pt x="5116" y="11917"/>
                  <a:pt x="5127" y="11917"/>
                </a:cubicBezTo>
                <a:cubicBezTo>
                  <a:pt x="5256" y="11917"/>
                  <a:pt x="5385" y="11923"/>
                  <a:pt x="5525" y="11934"/>
                </a:cubicBezTo>
                <a:cubicBezTo>
                  <a:pt x="5560" y="11934"/>
                  <a:pt x="5606" y="11939"/>
                  <a:pt x="5641" y="11939"/>
                </a:cubicBezTo>
                <a:cubicBezTo>
                  <a:pt x="5758" y="11944"/>
                  <a:pt x="5850" y="11976"/>
                  <a:pt x="5896" y="12025"/>
                </a:cubicBezTo>
                <a:cubicBezTo>
                  <a:pt x="5955" y="12090"/>
                  <a:pt x="6014" y="12154"/>
                  <a:pt x="6060" y="12219"/>
                </a:cubicBezTo>
                <a:cubicBezTo>
                  <a:pt x="6107" y="12278"/>
                  <a:pt x="6060" y="12349"/>
                  <a:pt x="5944" y="12387"/>
                </a:cubicBezTo>
                <a:cubicBezTo>
                  <a:pt x="5897" y="12403"/>
                  <a:pt x="5837" y="12413"/>
                  <a:pt x="5791" y="12424"/>
                </a:cubicBezTo>
                <a:cubicBezTo>
                  <a:pt x="5686" y="12445"/>
                  <a:pt x="5569" y="12462"/>
                  <a:pt x="5441" y="12468"/>
                </a:cubicBezTo>
                <a:cubicBezTo>
                  <a:pt x="5394" y="12468"/>
                  <a:pt x="5361" y="12468"/>
                  <a:pt x="5302" y="12468"/>
                </a:cubicBezTo>
                <a:cubicBezTo>
                  <a:pt x="5209" y="12468"/>
                  <a:pt x="5117" y="12466"/>
                  <a:pt x="4989" y="12461"/>
                </a:cubicBezTo>
                <a:cubicBezTo>
                  <a:pt x="4896" y="12461"/>
                  <a:pt x="4788" y="12456"/>
                  <a:pt x="4683" y="12456"/>
                </a:cubicBezTo>
                <a:cubicBezTo>
                  <a:pt x="4589" y="12456"/>
                  <a:pt x="4509" y="12456"/>
                  <a:pt x="4439" y="12461"/>
                </a:cubicBezTo>
                <a:cubicBezTo>
                  <a:pt x="4240" y="12472"/>
                  <a:pt x="4041" y="12494"/>
                  <a:pt x="3866" y="12532"/>
                </a:cubicBezTo>
                <a:cubicBezTo>
                  <a:pt x="3505" y="12602"/>
                  <a:pt x="3215" y="12704"/>
                  <a:pt x="2959" y="12796"/>
                </a:cubicBezTo>
                <a:cubicBezTo>
                  <a:pt x="2912" y="12812"/>
                  <a:pt x="2890" y="12833"/>
                  <a:pt x="2890" y="12860"/>
                </a:cubicBezTo>
                <a:cubicBezTo>
                  <a:pt x="2890" y="12882"/>
                  <a:pt x="2913" y="12903"/>
                  <a:pt x="2948" y="12914"/>
                </a:cubicBezTo>
                <a:cubicBezTo>
                  <a:pt x="2983" y="12925"/>
                  <a:pt x="3029" y="12936"/>
                  <a:pt x="3075" y="12936"/>
                </a:cubicBezTo>
                <a:cubicBezTo>
                  <a:pt x="3110" y="12936"/>
                  <a:pt x="3157" y="12930"/>
                  <a:pt x="3192" y="12919"/>
                </a:cubicBezTo>
                <a:cubicBezTo>
                  <a:pt x="3449" y="12854"/>
                  <a:pt x="3739" y="12784"/>
                  <a:pt x="4030" y="12757"/>
                </a:cubicBezTo>
                <a:cubicBezTo>
                  <a:pt x="4124" y="12747"/>
                  <a:pt x="4218" y="12747"/>
                  <a:pt x="4311" y="12747"/>
                </a:cubicBezTo>
                <a:cubicBezTo>
                  <a:pt x="4358" y="12747"/>
                  <a:pt x="4392" y="12747"/>
                  <a:pt x="4439" y="12752"/>
                </a:cubicBezTo>
                <a:cubicBezTo>
                  <a:pt x="4567" y="12758"/>
                  <a:pt x="4709" y="12774"/>
                  <a:pt x="4872" y="12796"/>
                </a:cubicBezTo>
                <a:lnTo>
                  <a:pt x="4963" y="12806"/>
                </a:lnTo>
                <a:cubicBezTo>
                  <a:pt x="5103" y="12822"/>
                  <a:pt x="5256" y="12844"/>
                  <a:pt x="5419" y="12855"/>
                </a:cubicBezTo>
                <a:cubicBezTo>
                  <a:pt x="5536" y="12866"/>
                  <a:pt x="5663" y="12872"/>
                  <a:pt x="5780" y="12872"/>
                </a:cubicBezTo>
                <a:cubicBezTo>
                  <a:pt x="5873" y="12872"/>
                  <a:pt x="5968" y="12865"/>
                  <a:pt x="6049" y="12860"/>
                </a:cubicBezTo>
                <a:cubicBezTo>
                  <a:pt x="6119" y="12855"/>
                  <a:pt x="6176" y="12850"/>
                  <a:pt x="6246" y="12845"/>
                </a:cubicBezTo>
                <a:cubicBezTo>
                  <a:pt x="6258" y="12845"/>
                  <a:pt x="6281" y="12838"/>
                  <a:pt x="6305" y="12838"/>
                </a:cubicBezTo>
                <a:cubicBezTo>
                  <a:pt x="6410" y="12838"/>
                  <a:pt x="6504" y="12877"/>
                  <a:pt x="6527" y="12926"/>
                </a:cubicBezTo>
                <a:cubicBezTo>
                  <a:pt x="6609" y="13103"/>
                  <a:pt x="6654" y="13275"/>
                  <a:pt x="6665" y="13448"/>
                </a:cubicBezTo>
                <a:cubicBezTo>
                  <a:pt x="6665" y="13475"/>
                  <a:pt x="6642" y="13507"/>
                  <a:pt x="6607" y="13528"/>
                </a:cubicBezTo>
                <a:cubicBezTo>
                  <a:pt x="6560" y="13550"/>
                  <a:pt x="6505" y="13560"/>
                  <a:pt x="6447" y="13565"/>
                </a:cubicBezTo>
                <a:cubicBezTo>
                  <a:pt x="6412" y="13565"/>
                  <a:pt x="6375" y="13565"/>
                  <a:pt x="6352" y="13565"/>
                </a:cubicBezTo>
                <a:cubicBezTo>
                  <a:pt x="6340" y="13565"/>
                  <a:pt x="6315" y="13565"/>
                  <a:pt x="6315" y="13565"/>
                </a:cubicBezTo>
                <a:cubicBezTo>
                  <a:pt x="6187" y="13555"/>
                  <a:pt x="6059" y="13528"/>
                  <a:pt x="5907" y="13507"/>
                </a:cubicBezTo>
                <a:lnTo>
                  <a:pt x="5896" y="13507"/>
                </a:lnTo>
                <a:cubicBezTo>
                  <a:pt x="5733" y="13480"/>
                  <a:pt x="5548" y="13454"/>
                  <a:pt x="5350" y="13437"/>
                </a:cubicBezTo>
                <a:cubicBezTo>
                  <a:pt x="5233" y="13427"/>
                  <a:pt x="5105" y="13421"/>
                  <a:pt x="4989" y="13421"/>
                </a:cubicBezTo>
                <a:cubicBezTo>
                  <a:pt x="4907" y="13421"/>
                  <a:pt x="4823" y="13420"/>
                  <a:pt x="4741" y="13426"/>
                </a:cubicBezTo>
                <a:cubicBezTo>
                  <a:pt x="4379" y="13447"/>
                  <a:pt x="4078" y="13490"/>
                  <a:pt x="3775" y="13539"/>
                </a:cubicBezTo>
                <a:lnTo>
                  <a:pt x="3706" y="13550"/>
                </a:lnTo>
                <a:cubicBezTo>
                  <a:pt x="3636" y="13561"/>
                  <a:pt x="3576" y="13587"/>
                  <a:pt x="3553" y="13619"/>
                </a:cubicBezTo>
                <a:cubicBezTo>
                  <a:pt x="3530" y="13646"/>
                  <a:pt x="3543" y="13680"/>
                  <a:pt x="3589" y="13707"/>
                </a:cubicBezTo>
                <a:cubicBezTo>
                  <a:pt x="3636" y="13739"/>
                  <a:pt x="3715" y="13754"/>
                  <a:pt x="3808" y="13754"/>
                </a:cubicBezTo>
                <a:cubicBezTo>
                  <a:pt x="3831" y="13754"/>
                  <a:pt x="3843" y="13754"/>
                  <a:pt x="3866" y="13754"/>
                </a:cubicBezTo>
                <a:cubicBezTo>
                  <a:pt x="4088" y="13732"/>
                  <a:pt x="4358" y="13717"/>
                  <a:pt x="4603" y="13717"/>
                </a:cubicBezTo>
                <a:cubicBezTo>
                  <a:pt x="4661" y="13717"/>
                  <a:pt x="4708" y="13717"/>
                  <a:pt x="4767" y="13722"/>
                </a:cubicBezTo>
                <a:cubicBezTo>
                  <a:pt x="4895" y="13727"/>
                  <a:pt x="5022" y="13744"/>
                  <a:pt x="5138" y="13766"/>
                </a:cubicBezTo>
                <a:cubicBezTo>
                  <a:pt x="5255" y="13787"/>
                  <a:pt x="5374" y="13819"/>
                  <a:pt x="5514" y="13862"/>
                </a:cubicBezTo>
                <a:lnTo>
                  <a:pt x="5572" y="13879"/>
                </a:lnTo>
                <a:cubicBezTo>
                  <a:pt x="5700" y="13916"/>
                  <a:pt x="5840" y="13959"/>
                  <a:pt x="5991" y="13996"/>
                </a:cubicBezTo>
                <a:cubicBezTo>
                  <a:pt x="6096" y="14023"/>
                  <a:pt x="6294" y="14051"/>
                  <a:pt x="6399" y="14067"/>
                </a:cubicBezTo>
                <a:cubicBezTo>
                  <a:pt x="6516" y="14083"/>
                  <a:pt x="6598" y="14143"/>
                  <a:pt x="6574" y="14197"/>
                </a:cubicBezTo>
                <a:cubicBezTo>
                  <a:pt x="6551" y="14256"/>
                  <a:pt x="6528" y="14309"/>
                  <a:pt x="6505" y="14369"/>
                </a:cubicBezTo>
                <a:cubicBezTo>
                  <a:pt x="6482" y="14422"/>
                  <a:pt x="6399" y="14467"/>
                  <a:pt x="6283" y="14488"/>
                </a:cubicBezTo>
                <a:lnTo>
                  <a:pt x="6199" y="14503"/>
                </a:lnTo>
                <a:cubicBezTo>
                  <a:pt x="6047" y="14530"/>
                  <a:pt x="5934" y="14551"/>
                  <a:pt x="5805" y="14562"/>
                </a:cubicBezTo>
                <a:cubicBezTo>
                  <a:pt x="5724" y="14568"/>
                  <a:pt x="5628" y="14574"/>
                  <a:pt x="5546" y="14574"/>
                </a:cubicBezTo>
                <a:cubicBezTo>
                  <a:pt x="5511" y="14574"/>
                  <a:pt x="5465" y="14574"/>
                  <a:pt x="5430" y="14574"/>
                </a:cubicBezTo>
                <a:cubicBezTo>
                  <a:pt x="5138" y="14563"/>
                  <a:pt x="4834" y="14515"/>
                  <a:pt x="4566" y="14466"/>
                </a:cubicBezTo>
                <a:cubicBezTo>
                  <a:pt x="4531" y="14461"/>
                  <a:pt x="4499" y="14454"/>
                  <a:pt x="4464" y="14454"/>
                </a:cubicBezTo>
                <a:cubicBezTo>
                  <a:pt x="4394" y="14454"/>
                  <a:pt x="4321" y="14466"/>
                  <a:pt x="4275" y="14493"/>
                </a:cubicBezTo>
                <a:cubicBezTo>
                  <a:pt x="4228" y="14515"/>
                  <a:pt x="4219" y="14542"/>
                  <a:pt x="4231" y="14574"/>
                </a:cubicBezTo>
                <a:cubicBezTo>
                  <a:pt x="4242" y="14606"/>
                  <a:pt x="4288" y="14633"/>
                  <a:pt x="4358" y="14655"/>
                </a:cubicBezTo>
                <a:cubicBezTo>
                  <a:pt x="4662" y="14730"/>
                  <a:pt x="4976" y="14805"/>
                  <a:pt x="5350" y="14848"/>
                </a:cubicBezTo>
                <a:cubicBezTo>
                  <a:pt x="5431" y="14859"/>
                  <a:pt x="5618" y="14875"/>
                  <a:pt x="5816" y="14885"/>
                </a:cubicBezTo>
                <a:cubicBezTo>
                  <a:pt x="5979" y="14896"/>
                  <a:pt x="6082" y="14972"/>
                  <a:pt x="6024" y="15047"/>
                </a:cubicBezTo>
                <a:cubicBezTo>
                  <a:pt x="5919" y="15176"/>
                  <a:pt x="5814" y="15307"/>
                  <a:pt x="5732" y="15377"/>
                </a:cubicBezTo>
                <a:cubicBezTo>
                  <a:pt x="5686" y="15420"/>
                  <a:pt x="5607" y="15446"/>
                  <a:pt x="5514" y="15451"/>
                </a:cubicBezTo>
                <a:cubicBezTo>
                  <a:pt x="5467" y="15451"/>
                  <a:pt x="5429" y="15446"/>
                  <a:pt x="5382" y="15441"/>
                </a:cubicBezTo>
                <a:cubicBezTo>
                  <a:pt x="5231" y="15403"/>
                  <a:pt x="5092" y="15376"/>
                  <a:pt x="5022" y="15360"/>
                </a:cubicBezTo>
                <a:cubicBezTo>
                  <a:pt x="4835" y="15328"/>
                  <a:pt x="4637" y="15307"/>
                  <a:pt x="4439" y="15296"/>
                </a:cubicBezTo>
                <a:cubicBezTo>
                  <a:pt x="4380" y="15296"/>
                  <a:pt x="4312" y="15290"/>
                  <a:pt x="4242" y="15290"/>
                </a:cubicBezTo>
                <a:cubicBezTo>
                  <a:pt x="4137" y="15290"/>
                  <a:pt x="4043" y="15291"/>
                  <a:pt x="3950" y="15296"/>
                </a:cubicBezTo>
                <a:lnTo>
                  <a:pt x="3939" y="15296"/>
                </a:lnTo>
                <a:cubicBezTo>
                  <a:pt x="3858" y="15296"/>
                  <a:pt x="3773" y="15301"/>
                  <a:pt x="3691" y="15301"/>
                </a:cubicBezTo>
                <a:cubicBezTo>
                  <a:pt x="3633" y="15301"/>
                  <a:pt x="3589" y="15302"/>
                  <a:pt x="3542" y="15296"/>
                </a:cubicBezTo>
                <a:cubicBezTo>
                  <a:pt x="3414" y="15291"/>
                  <a:pt x="3295" y="15274"/>
                  <a:pt x="3167" y="15253"/>
                </a:cubicBezTo>
                <a:cubicBezTo>
                  <a:pt x="2887" y="15199"/>
                  <a:pt x="2610" y="15096"/>
                  <a:pt x="2423" y="15020"/>
                </a:cubicBezTo>
                <a:cubicBezTo>
                  <a:pt x="2388" y="15004"/>
                  <a:pt x="2328" y="15000"/>
                  <a:pt x="2281" y="15000"/>
                </a:cubicBezTo>
                <a:cubicBezTo>
                  <a:pt x="2246" y="15000"/>
                  <a:pt x="2213" y="15004"/>
                  <a:pt x="2190" y="15015"/>
                </a:cubicBezTo>
                <a:cubicBezTo>
                  <a:pt x="2155" y="15026"/>
                  <a:pt x="2132" y="15042"/>
                  <a:pt x="2132" y="15064"/>
                </a:cubicBezTo>
                <a:cubicBezTo>
                  <a:pt x="2132" y="15085"/>
                  <a:pt x="2143" y="15113"/>
                  <a:pt x="2190" y="15135"/>
                </a:cubicBezTo>
                <a:cubicBezTo>
                  <a:pt x="2411" y="15248"/>
                  <a:pt x="2665" y="15366"/>
                  <a:pt x="2992" y="15463"/>
                </a:cubicBezTo>
                <a:cubicBezTo>
                  <a:pt x="3155" y="15511"/>
                  <a:pt x="3330" y="15549"/>
                  <a:pt x="3516" y="15571"/>
                </a:cubicBezTo>
                <a:cubicBezTo>
                  <a:pt x="3691" y="15592"/>
                  <a:pt x="3844" y="15603"/>
                  <a:pt x="4019" y="15620"/>
                </a:cubicBezTo>
                <a:cubicBezTo>
                  <a:pt x="4171" y="15630"/>
                  <a:pt x="4311" y="15640"/>
                  <a:pt x="4428" y="15657"/>
                </a:cubicBezTo>
                <a:cubicBezTo>
                  <a:pt x="4544" y="15673"/>
                  <a:pt x="4651" y="15695"/>
                  <a:pt x="4756" y="15727"/>
                </a:cubicBezTo>
                <a:cubicBezTo>
                  <a:pt x="4791" y="15738"/>
                  <a:pt x="4826" y="15748"/>
                  <a:pt x="4872" y="15764"/>
                </a:cubicBezTo>
                <a:cubicBezTo>
                  <a:pt x="5059" y="15834"/>
                  <a:pt x="5117" y="15959"/>
                  <a:pt x="4989" y="16056"/>
                </a:cubicBezTo>
                <a:cubicBezTo>
                  <a:pt x="4931" y="16104"/>
                  <a:pt x="4858" y="16152"/>
                  <a:pt x="4799" y="16200"/>
                </a:cubicBezTo>
                <a:cubicBezTo>
                  <a:pt x="4659" y="16308"/>
                  <a:pt x="4533" y="16422"/>
                  <a:pt x="4417" y="16535"/>
                </a:cubicBezTo>
                <a:cubicBezTo>
                  <a:pt x="4347" y="16606"/>
                  <a:pt x="4205" y="16648"/>
                  <a:pt x="4041" y="16653"/>
                </a:cubicBezTo>
                <a:cubicBezTo>
                  <a:pt x="3983" y="16653"/>
                  <a:pt x="3928" y="16653"/>
                  <a:pt x="3881" y="16653"/>
                </a:cubicBezTo>
                <a:cubicBezTo>
                  <a:pt x="3834" y="16653"/>
                  <a:pt x="3809" y="16653"/>
                  <a:pt x="3797" y="16653"/>
                </a:cubicBezTo>
                <a:cubicBezTo>
                  <a:pt x="3669" y="16643"/>
                  <a:pt x="3552" y="16626"/>
                  <a:pt x="3447" y="16605"/>
                </a:cubicBezTo>
                <a:cubicBezTo>
                  <a:pt x="3342" y="16583"/>
                  <a:pt x="3227" y="16546"/>
                  <a:pt x="3075" y="16492"/>
                </a:cubicBezTo>
                <a:cubicBezTo>
                  <a:pt x="3040" y="16481"/>
                  <a:pt x="3005" y="16471"/>
                  <a:pt x="2970" y="16455"/>
                </a:cubicBezTo>
                <a:cubicBezTo>
                  <a:pt x="2865" y="16417"/>
                  <a:pt x="2747" y="16372"/>
                  <a:pt x="2631" y="16340"/>
                </a:cubicBezTo>
                <a:cubicBezTo>
                  <a:pt x="2456" y="16286"/>
                  <a:pt x="2259" y="16249"/>
                  <a:pt x="2084" y="16232"/>
                </a:cubicBezTo>
                <a:cubicBezTo>
                  <a:pt x="1968" y="16222"/>
                  <a:pt x="1852" y="16217"/>
                  <a:pt x="1723" y="16217"/>
                </a:cubicBezTo>
                <a:cubicBezTo>
                  <a:pt x="1653" y="16217"/>
                  <a:pt x="1571" y="16217"/>
                  <a:pt x="1501" y="16222"/>
                </a:cubicBezTo>
                <a:cubicBezTo>
                  <a:pt x="1326" y="16233"/>
                  <a:pt x="1150" y="16254"/>
                  <a:pt x="940" y="16286"/>
                </a:cubicBezTo>
                <a:cubicBezTo>
                  <a:pt x="835" y="16302"/>
                  <a:pt x="767" y="16362"/>
                  <a:pt x="790" y="16416"/>
                </a:cubicBezTo>
                <a:cubicBezTo>
                  <a:pt x="802" y="16464"/>
                  <a:pt x="883" y="16497"/>
                  <a:pt x="976" y="16497"/>
                </a:cubicBezTo>
                <a:cubicBezTo>
                  <a:pt x="988" y="16497"/>
                  <a:pt x="997" y="16497"/>
                  <a:pt x="1009" y="16497"/>
                </a:cubicBezTo>
                <a:cubicBezTo>
                  <a:pt x="1149" y="16486"/>
                  <a:pt x="1289" y="16475"/>
                  <a:pt x="1417" y="16475"/>
                </a:cubicBezTo>
                <a:cubicBezTo>
                  <a:pt x="1592" y="16475"/>
                  <a:pt x="1758" y="16487"/>
                  <a:pt x="1909" y="16514"/>
                </a:cubicBezTo>
                <a:cubicBezTo>
                  <a:pt x="2026" y="16535"/>
                  <a:pt x="2142" y="16566"/>
                  <a:pt x="2259" y="16610"/>
                </a:cubicBezTo>
                <a:cubicBezTo>
                  <a:pt x="2341" y="16642"/>
                  <a:pt x="2433" y="16680"/>
                  <a:pt x="2514" y="16717"/>
                </a:cubicBezTo>
                <a:lnTo>
                  <a:pt x="2598" y="16756"/>
                </a:lnTo>
                <a:cubicBezTo>
                  <a:pt x="2715" y="16805"/>
                  <a:pt x="2863" y="16869"/>
                  <a:pt x="3050" y="16918"/>
                </a:cubicBezTo>
                <a:cubicBezTo>
                  <a:pt x="3225" y="16966"/>
                  <a:pt x="3438" y="16997"/>
                  <a:pt x="3648" y="17014"/>
                </a:cubicBezTo>
                <a:cubicBezTo>
                  <a:pt x="3683" y="17014"/>
                  <a:pt x="3704" y="17020"/>
                  <a:pt x="3739" y="17020"/>
                </a:cubicBezTo>
                <a:cubicBezTo>
                  <a:pt x="3820" y="17026"/>
                  <a:pt x="3893" y="17047"/>
                  <a:pt x="3939" y="17074"/>
                </a:cubicBezTo>
                <a:cubicBezTo>
                  <a:pt x="3986" y="17107"/>
                  <a:pt x="4009" y="17144"/>
                  <a:pt x="3998" y="17182"/>
                </a:cubicBezTo>
                <a:cubicBezTo>
                  <a:pt x="3951" y="17317"/>
                  <a:pt x="3928" y="17451"/>
                  <a:pt x="3939" y="17586"/>
                </a:cubicBezTo>
                <a:cubicBezTo>
                  <a:pt x="3939" y="17624"/>
                  <a:pt x="3916" y="17656"/>
                  <a:pt x="3881" y="17672"/>
                </a:cubicBezTo>
                <a:cubicBezTo>
                  <a:pt x="3846" y="17688"/>
                  <a:pt x="3808" y="17694"/>
                  <a:pt x="3750" y="17694"/>
                </a:cubicBezTo>
                <a:cubicBezTo>
                  <a:pt x="3715" y="17694"/>
                  <a:pt x="3668" y="17687"/>
                  <a:pt x="3633" y="17682"/>
                </a:cubicBezTo>
                <a:lnTo>
                  <a:pt x="3622" y="17682"/>
                </a:lnTo>
                <a:cubicBezTo>
                  <a:pt x="3575" y="17677"/>
                  <a:pt x="3541" y="17666"/>
                  <a:pt x="3495" y="17660"/>
                </a:cubicBezTo>
                <a:cubicBezTo>
                  <a:pt x="3378" y="17639"/>
                  <a:pt x="3248" y="17612"/>
                  <a:pt x="3108" y="17596"/>
                </a:cubicBezTo>
                <a:cubicBezTo>
                  <a:pt x="2933" y="17575"/>
                  <a:pt x="2772" y="17559"/>
                  <a:pt x="2609" y="17559"/>
                </a:cubicBezTo>
                <a:cubicBezTo>
                  <a:pt x="2574" y="17559"/>
                  <a:pt x="2549" y="17559"/>
                  <a:pt x="2514" y="17559"/>
                </a:cubicBezTo>
                <a:cubicBezTo>
                  <a:pt x="2328" y="17565"/>
                  <a:pt x="2129" y="17585"/>
                  <a:pt x="1942" y="17623"/>
                </a:cubicBezTo>
                <a:cubicBezTo>
                  <a:pt x="1779" y="17655"/>
                  <a:pt x="1618" y="17704"/>
                  <a:pt x="1443" y="17763"/>
                </a:cubicBezTo>
                <a:cubicBezTo>
                  <a:pt x="1361" y="17795"/>
                  <a:pt x="1327" y="17855"/>
                  <a:pt x="1373" y="17909"/>
                </a:cubicBezTo>
                <a:cubicBezTo>
                  <a:pt x="1408" y="17947"/>
                  <a:pt x="1478" y="17968"/>
                  <a:pt x="1548" y="17968"/>
                </a:cubicBezTo>
                <a:cubicBezTo>
                  <a:pt x="1572" y="17968"/>
                  <a:pt x="1605" y="17962"/>
                  <a:pt x="1629" y="17957"/>
                </a:cubicBezTo>
                <a:cubicBezTo>
                  <a:pt x="1908" y="17886"/>
                  <a:pt x="2175" y="17849"/>
                  <a:pt x="2408" y="17849"/>
                </a:cubicBezTo>
                <a:cubicBezTo>
                  <a:pt x="2432" y="17849"/>
                  <a:pt x="2469" y="17849"/>
                  <a:pt x="2492" y="17849"/>
                </a:cubicBezTo>
                <a:cubicBezTo>
                  <a:pt x="2621" y="17854"/>
                  <a:pt x="2750" y="17871"/>
                  <a:pt x="2890" y="17898"/>
                </a:cubicBezTo>
                <a:cubicBezTo>
                  <a:pt x="2971" y="17914"/>
                  <a:pt x="3063" y="17935"/>
                  <a:pt x="3145" y="17957"/>
                </a:cubicBezTo>
                <a:cubicBezTo>
                  <a:pt x="3191" y="17967"/>
                  <a:pt x="3250" y="17984"/>
                  <a:pt x="3309" y="17995"/>
                </a:cubicBezTo>
                <a:cubicBezTo>
                  <a:pt x="3460" y="18028"/>
                  <a:pt x="3635" y="18065"/>
                  <a:pt x="3844" y="18086"/>
                </a:cubicBezTo>
                <a:cubicBezTo>
                  <a:pt x="3868" y="18086"/>
                  <a:pt x="3879" y="18091"/>
                  <a:pt x="3903" y="18091"/>
                </a:cubicBezTo>
                <a:cubicBezTo>
                  <a:pt x="4008" y="18102"/>
                  <a:pt x="4102" y="18140"/>
                  <a:pt x="4125" y="18189"/>
                </a:cubicBezTo>
                <a:cubicBezTo>
                  <a:pt x="4148" y="18221"/>
                  <a:pt x="4160" y="18253"/>
                  <a:pt x="4183" y="18280"/>
                </a:cubicBezTo>
                <a:cubicBezTo>
                  <a:pt x="4218" y="18328"/>
                  <a:pt x="4172" y="18383"/>
                  <a:pt x="4067" y="18404"/>
                </a:cubicBezTo>
                <a:lnTo>
                  <a:pt x="4056" y="18404"/>
                </a:lnTo>
                <a:cubicBezTo>
                  <a:pt x="3858" y="18447"/>
                  <a:pt x="3668" y="18501"/>
                  <a:pt x="3516" y="18566"/>
                </a:cubicBezTo>
                <a:cubicBezTo>
                  <a:pt x="3365" y="18631"/>
                  <a:pt x="3249" y="18707"/>
                  <a:pt x="3156" y="18771"/>
                </a:cubicBezTo>
                <a:cubicBezTo>
                  <a:pt x="3121" y="18793"/>
                  <a:pt x="3100" y="18814"/>
                  <a:pt x="3065" y="18835"/>
                </a:cubicBezTo>
                <a:cubicBezTo>
                  <a:pt x="3006" y="18878"/>
                  <a:pt x="2948" y="18916"/>
                  <a:pt x="2890" y="18948"/>
                </a:cubicBezTo>
                <a:cubicBezTo>
                  <a:pt x="2796" y="19002"/>
                  <a:pt x="2700" y="19046"/>
                  <a:pt x="2583" y="19078"/>
                </a:cubicBezTo>
                <a:cubicBezTo>
                  <a:pt x="2362" y="19148"/>
                  <a:pt x="2073" y="19185"/>
                  <a:pt x="1723" y="19191"/>
                </a:cubicBezTo>
                <a:cubicBezTo>
                  <a:pt x="1677" y="19191"/>
                  <a:pt x="1627" y="19201"/>
                  <a:pt x="1592" y="19218"/>
                </a:cubicBezTo>
                <a:cubicBezTo>
                  <a:pt x="1557" y="19239"/>
                  <a:pt x="1537" y="19266"/>
                  <a:pt x="1548" y="19293"/>
                </a:cubicBezTo>
                <a:cubicBezTo>
                  <a:pt x="1560" y="19347"/>
                  <a:pt x="1651" y="19401"/>
                  <a:pt x="1756" y="19406"/>
                </a:cubicBezTo>
                <a:cubicBezTo>
                  <a:pt x="1884" y="19417"/>
                  <a:pt x="2015" y="19418"/>
                  <a:pt x="2132" y="19418"/>
                </a:cubicBezTo>
                <a:cubicBezTo>
                  <a:pt x="2423" y="19418"/>
                  <a:pt x="2678" y="19391"/>
                  <a:pt x="2911" y="19342"/>
                </a:cubicBezTo>
                <a:cubicBezTo>
                  <a:pt x="3086" y="19304"/>
                  <a:pt x="3237" y="19251"/>
                  <a:pt x="3389" y="19175"/>
                </a:cubicBezTo>
                <a:cubicBezTo>
                  <a:pt x="3494" y="19127"/>
                  <a:pt x="3577" y="19077"/>
                  <a:pt x="3659" y="19029"/>
                </a:cubicBezTo>
                <a:cubicBezTo>
                  <a:pt x="3682" y="19013"/>
                  <a:pt x="3715" y="18996"/>
                  <a:pt x="3739" y="18980"/>
                </a:cubicBezTo>
                <a:cubicBezTo>
                  <a:pt x="3855" y="18910"/>
                  <a:pt x="3948" y="18868"/>
                  <a:pt x="4041" y="18835"/>
                </a:cubicBezTo>
                <a:cubicBezTo>
                  <a:pt x="4135" y="18798"/>
                  <a:pt x="4241" y="18771"/>
                  <a:pt x="4369" y="18750"/>
                </a:cubicBezTo>
                <a:cubicBezTo>
                  <a:pt x="4404" y="18744"/>
                  <a:pt x="4429" y="18738"/>
                  <a:pt x="4464" y="18738"/>
                </a:cubicBezTo>
                <a:cubicBezTo>
                  <a:pt x="4557" y="18738"/>
                  <a:pt x="4636" y="18761"/>
                  <a:pt x="4683" y="18798"/>
                </a:cubicBezTo>
                <a:cubicBezTo>
                  <a:pt x="4869" y="18944"/>
                  <a:pt x="5105" y="19078"/>
                  <a:pt x="5350" y="19207"/>
                </a:cubicBezTo>
                <a:cubicBezTo>
                  <a:pt x="5513" y="19288"/>
                  <a:pt x="5479" y="19438"/>
                  <a:pt x="4989" y="19541"/>
                </a:cubicBezTo>
                <a:cubicBezTo>
                  <a:pt x="4557" y="19632"/>
                  <a:pt x="4196" y="19714"/>
                  <a:pt x="3939" y="19859"/>
                </a:cubicBezTo>
                <a:cubicBezTo>
                  <a:pt x="3718" y="19988"/>
                  <a:pt x="3589" y="20149"/>
                  <a:pt x="3542" y="20354"/>
                </a:cubicBezTo>
                <a:cubicBezTo>
                  <a:pt x="3530" y="20403"/>
                  <a:pt x="3611" y="20457"/>
                  <a:pt x="3728" y="20474"/>
                </a:cubicBezTo>
                <a:cubicBezTo>
                  <a:pt x="3751" y="20479"/>
                  <a:pt x="3773" y="20479"/>
                  <a:pt x="3808" y="20479"/>
                </a:cubicBezTo>
                <a:cubicBezTo>
                  <a:pt x="3890" y="20479"/>
                  <a:pt x="3960" y="20457"/>
                  <a:pt x="3983" y="20420"/>
                </a:cubicBezTo>
                <a:cubicBezTo>
                  <a:pt x="4076" y="20263"/>
                  <a:pt x="4230" y="20139"/>
                  <a:pt x="4417" y="20053"/>
                </a:cubicBezTo>
                <a:cubicBezTo>
                  <a:pt x="4650" y="19950"/>
                  <a:pt x="4917" y="19918"/>
                  <a:pt x="5197" y="19869"/>
                </a:cubicBezTo>
                <a:cubicBezTo>
                  <a:pt x="5348" y="19842"/>
                  <a:pt x="5536" y="19810"/>
                  <a:pt x="5710" y="19756"/>
                </a:cubicBezTo>
                <a:cubicBezTo>
                  <a:pt x="5792" y="19735"/>
                  <a:pt x="5910" y="19687"/>
                  <a:pt x="6039" y="19639"/>
                </a:cubicBezTo>
                <a:cubicBezTo>
                  <a:pt x="6143" y="19595"/>
                  <a:pt x="6304" y="19590"/>
                  <a:pt x="6432" y="19633"/>
                </a:cubicBezTo>
                <a:cubicBezTo>
                  <a:pt x="6630" y="19698"/>
                  <a:pt x="6842" y="19752"/>
                  <a:pt x="7052" y="19800"/>
                </a:cubicBezTo>
                <a:cubicBezTo>
                  <a:pt x="7215" y="19838"/>
                  <a:pt x="7320" y="19913"/>
                  <a:pt x="7343" y="19994"/>
                </a:cubicBezTo>
                <a:cubicBezTo>
                  <a:pt x="7355" y="20015"/>
                  <a:pt x="7353" y="20031"/>
                  <a:pt x="7365" y="20053"/>
                </a:cubicBezTo>
                <a:cubicBezTo>
                  <a:pt x="7377" y="20107"/>
                  <a:pt x="7402" y="20156"/>
                  <a:pt x="7402" y="20204"/>
                </a:cubicBezTo>
                <a:cubicBezTo>
                  <a:pt x="7413" y="20274"/>
                  <a:pt x="7400" y="20334"/>
                  <a:pt x="7365" y="20393"/>
                </a:cubicBezTo>
                <a:cubicBezTo>
                  <a:pt x="7295" y="20511"/>
                  <a:pt x="7122" y="20630"/>
                  <a:pt x="6866" y="20743"/>
                </a:cubicBezTo>
                <a:cubicBezTo>
                  <a:pt x="6831" y="20759"/>
                  <a:pt x="6808" y="20780"/>
                  <a:pt x="6808" y="20802"/>
                </a:cubicBezTo>
                <a:cubicBezTo>
                  <a:pt x="6808" y="20829"/>
                  <a:pt x="6830" y="20851"/>
                  <a:pt x="6877" y="20873"/>
                </a:cubicBezTo>
                <a:cubicBezTo>
                  <a:pt x="6923" y="20894"/>
                  <a:pt x="6993" y="20910"/>
                  <a:pt x="7063" y="20910"/>
                </a:cubicBezTo>
                <a:cubicBezTo>
                  <a:pt x="7109" y="20910"/>
                  <a:pt x="7155" y="20904"/>
                  <a:pt x="7190" y="20893"/>
                </a:cubicBezTo>
                <a:cubicBezTo>
                  <a:pt x="7563" y="20780"/>
                  <a:pt x="7823" y="20646"/>
                  <a:pt x="7963" y="20501"/>
                </a:cubicBezTo>
                <a:cubicBezTo>
                  <a:pt x="8033" y="20420"/>
                  <a:pt x="8079" y="20328"/>
                  <a:pt x="8090" y="20231"/>
                </a:cubicBezTo>
                <a:cubicBezTo>
                  <a:pt x="8090" y="20220"/>
                  <a:pt x="8090" y="20198"/>
                  <a:pt x="8101" y="20160"/>
                </a:cubicBezTo>
                <a:cubicBezTo>
                  <a:pt x="8113" y="20090"/>
                  <a:pt x="8252" y="20037"/>
                  <a:pt x="8404" y="20048"/>
                </a:cubicBezTo>
                <a:cubicBezTo>
                  <a:pt x="8765" y="20075"/>
                  <a:pt x="9185" y="20101"/>
                  <a:pt x="9512" y="20107"/>
                </a:cubicBezTo>
                <a:cubicBezTo>
                  <a:pt x="9617" y="20107"/>
                  <a:pt x="9700" y="20144"/>
                  <a:pt x="9723" y="20192"/>
                </a:cubicBezTo>
                <a:cubicBezTo>
                  <a:pt x="9747" y="20252"/>
                  <a:pt x="9746" y="20307"/>
                  <a:pt x="9734" y="20366"/>
                </a:cubicBezTo>
                <a:cubicBezTo>
                  <a:pt x="9722" y="20420"/>
                  <a:pt x="9676" y="20484"/>
                  <a:pt x="9617" y="20559"/>
                </a:cubicBezTo>
                <a:cubicBezTo>
                  <a:pt x="9606" y="20576"/>
                  <a:pt x="9593" y="20592"/>
                  <a:pt x="9581" y="20608"/>
                </a:cubicBezTo>
                <a:cubicBezTo>
                  <a:pt x="9534" y="20668"/>
                  <a:pt x="9489" y="20732"/>
                  <a:pt x="9443" y="20802"/>
                </a:cubicBezTo>
                <a:cubicBezTo>
                  <a:pt x="9384" y="20899"/>
                  <a:pt x="9372" y="20990"/>
                  <a:pt x="9395" y="21076"/>
                </a:cubicBezTo>
                <a:cubicBezTo>
                  <a:pt x="9418" y="21163"/>
                  <a:pt x="9466" y="21249"/>
                  <a:pt x="9559" y="21336"/>
                </a:cubicBezTo>
                <a:cubicBezTo>
                  <a:pt x="9641" y="21411"/>
                  <a:pt x="9747" y="21486"/>
                  <a:pt x="9887" y="21561"/>
                </a:cubicBezTo>
                <a:cubicBezTo>
                  <a:pt x="9934" y="21583"/>
                  <a:pt x="10002" y="21600"/>
                  <a:pt x="10084" y="21600"/>
                </a:cubicBezTo>
                <a:cubicBezTo>
                  <a:pt x="10131" y="21600"/>
                  <a:pt x="10165" y="21594"/>
                  <a:pt x="10212" y="21588"/>
                </a:cubicBezTo>
                <a:cubicBezTo>
                  <a:pt x="10270" y="21577"/>
                  <a:pt x="10317" y="21556"/>
                  <a:pt x="10328" y="21529"/>
                </a:cubicBezTo>
                <a:cubicBezTo>
                  <a:pt x="10340" y="21508"/>
                  <a:pt x="10341" y="21487"/>
                  <a:pt x="10317" y="21465"/>
                </a:cubicBezTo>
                <a:cubicBezTo>
                  <a:pt x="10142" y="21325"/>
                  <a:pt x="10050" y="21190"/>
                  <a:pt x="10062" y="21066"/>
                </a:cubicBezTo>
                <a:cubicBezTo>
                  <a:pt x="10062" y="21007"/>
                  <a:pt x="10096" y="20947"/>
                  <a:pt x="10142" y="20883"/>
                </a:cubicBezTo>
                <a:cubicBezTo>
                  <a:pt x="10177" y="20834"/>
                  <a:pt x="10234" y="20786"/>
                  <a:pt x="10281" y="20738"/>
                </a:cubicBezTo>
                <a:cubicBezTo>
                  <a:pt x="10304" y="20722"/>
                  <a:pt x="10316" y="20706"/>
                  <a:pt x="10339" y="20684"/>
                </a:cubicBezTo>
                <a:cubicBezTo>
                  <a:pt x="10432" y="20592"/>
                  <a:pt x="10494" y="20510"/>
                  <a:pt x="10529" y="20435"/>
                </a:cubicBezTo>
                <a:cubicBezTo>
                  <a:pt x="10540" y="20403"/>
                  <a:pt x="10550" y="20334"/>
                  <a:pt x="10551" y="20253"/>
                </a:cubicBezTo>
                <a:cubicBezTo>
                  <a:pt x="10551" y="20156"/>
                  <a:pt x="10702" y="20070"/>
                  <a:pt x="10900" y="20043"/>
                </a:cubicBezTo>
                <a:cubicBezTo>
                  <a:pt x="11157" y="20010"/>
                  <a:pt x="11412" y="19972"/>
                  <a:pt x="11564" y="19945"/>
                </a:cubicBezTo>
                <a:cubicBezTo>
                  <a:pt x="11587" y="19940"/>
                  <a:pt x="11613" y="19940"/>
                  <a:pt x="11637" y="19940"/>
                </a:cubicBezTo>
                <a:cubicBezTo>
                  <a:pt x="11742" y="19940"/>
                  <a:pt x="11833" y="19977"/>
                  <a:pt x="11844" y="20026"/>
                </a:cubicBezTo>
                <a:cubicBezTo>
                  <a:pt x="11856" y="20069"/>
                  <a:pt x="11869" y="20107"/>
                  <a:pt x="11881" y="20128"/>
                </a:cubicBezTo>
                <a:cubicBezTo>
                  <a:pt x="11916" y="20225"/>
                  <a:pt x="11984" y="20317"/>
                  <a:pt x="12078" y="20393"/>
                </a:cubicBezTo>
                <a:cubicBezTo>
                  <a:pt x="12171" y="20468"/>
                  <a:pt x="12301" y="20539"/>
                  <a:pt x="12453" y="20603"/>
                </a:cubicBezTo>
                <a:cubicBezTo>
                  <a:pt x="12581" y="20657"/>
                  <a:pt x="12744" y="20705"/>
                  <a:pt x="12930" y="20748"/>
                </a:cubicBezTo>
                <a:cubicBezTo>
                  <a:pt x="12965" y="20753"/>
                  <a:pt x="13001" y="20758"/>
                  <a:pt x="13036" y="20758"/>
                </a:cubicBezTo>
                <a:cubicBezTo>
                  <a:pt x="13118" y="20758"/>
                  <a:pt x="13197" y="20743"/>
                  <a:pt x="13244" y="20716"/>
                </a:cubicBezTo>
                <a:cubicBezTo>
                  <a:pt x="13291" y="20695"/>
                  <a:pt x="13302" y="20667"/>
                  <a:pt x="13302" y="20640"/>
                </a:cubicBezTo>
                <a:cubicBezTo>
                  <a:pt x="13302" y="20619"/>
                  <a:pt x="13280" y="20597"/>
                  <a:pt x="13233" y="20586"/>
                </a:cubicBezTo>
                <a:cubicBezTo>
                  <a:pt x="12953" y="20489"/>
                  <a:pt x="12754" y="20376"/>
                  <a:pt x="12661" y="20268"/>
                </a:cubicBezTo>
                <a:cubicBezTo>
                  <a:pt x="12614" y="20214"/>
                  <a:pt x="12592" y="20149"/>
                  <a:pt x="12581" y="20085"/>
                </a:cubicBezTo>
                <a:cubicBezTo>
                  <a:pt x="12569" y="20031"/>
                  <a:pt x="12581" y="19977"/>
                  <a:pt x="12581" y="19923"/>
                </a:cubicBezTo>
                <a:lnTo>
                  <a:pt x="12581" y="19864"/>
                </a:lnTo>
                <a:cubicBezTo>
                  <a:pt x="12581" y="19853"/>
                  <a:pt x="12580" y="19843"/>
                  <a:pt x="12591" y="19832"/>
                </a:cubicBezTo>
                <a:cubicBezTo>
                  <a:pt x="12626" y="19757"/>
                  <a:pt x="12720" y="19687"/>
                  <a:pt x="12872" y="19639"/>
                </a:cubicBezTo>
                <a:cubicBezTo>
                  <a:pt x="13035" y="19590"/>
                  <a:pt x="13187" y="19531"/>
                  <a:pt x="13339" y="19477"/>
                </a:cubicBezTo>
                <a:cubicBezTo>
                  <a:pt x="13385" y="19461"/>
                  <a:pt x="13444" y="19450"/>
                  <a:pt x="13503" y="19450"/>
                </a:cubicBezTo>
                <a:cubicBezTo>
                  <a:pt x="13584" y="19450"/>
                  <a:pt x="13663" y="19471"/>
                  <a:pt x="13721" y="19504"/>
                </a:cubicBezTo>
                <a:cubicBezTo>
                  <a:pt x="13768" y="19536"/>
                  <a:pt x="13816" y="19563"/>
                  <a:pt x="13874" y="19590"/>
                </a:cubicBezTo>
                <a:cubicBezTo>
                  <a:pt x="14026" y="19670"/>
                  <a:pt x="14201" y="19734"/>
                  <a:pt x="14399" y="19788"/>
                </a:cubicBezTo>
                <a:cubicBezTo>
                  <a:pt x="14597" y="19842"/>
                  <a:pt x="14796" y="19876"/>
                  <a:pt x="14971" y="19903"/>
                </a:cubicBezTo>
                <a:lnTo>
                  <a:pt x="15062" y="19913"/>
                </a:lnTo>
                <a:cubicBezTo>
                  <a:pt x="15202" y="19934"/>
                  <a:pt x="15331" y="19955"/>
                  <a:pt x="15460" y="19977"/>
                </a:cubicBezTo>
                <a:cubicBezTo>
                  <a:pt x="15611" y="20009"/>
                  <a:pt x="15729" y="20042"/>
                  <a:pt x="15846" y="20085"/>
                </a:cubicBezTo>
                <a:cubicBezTo>
                  <a:pt x="16056" y="20171"/>
                  <a:pt x="16218" y="20290"/>
                  <a:pt x="16334" y="20452"/>
                </a:cubicBezTo>
                <a:cubicBezTo>
                  <a:pt x="16358" y="20489"/>
                  <a:pt x="16439" y="20511"/>
                  <a:pt x="16520" y="20511"/>
                </a:cubicBezTo>
                <a:cubicBezTo>
                  <a:pt x="16544" y="20511"/>
                  <a:pt x="16570" y="20511"/>
                  <a:pt x="16593" y="20506"/>
                </a:cubicBezTo>
                <a:cubicBezTo>
                  <a:pt x="16722" y="20489"/>
                  <a:pt x="16802" y="20436"/>
                  <a:pt x="16779" y="20388"/>
                </a:cubicBezTo>
                <a:cubicBezTo>
                  <a:pt x="16721" y="20178"/>
                  <a:pt x="16579" y="20020"/>
                  <a:pt x="16334" y="19891"/>
                </a:cubicBezTo>
                <a:cubicBezTo>
                  <a:pt x="16206" y="19821"/>
                  <a:pt x="16044" y="19756"/>
                  <a:pt x="15846" y="19702"/>
                </a:cubicBezTo>
                <a:cubicBezTo>
                  <a:pt x="15694" y="19659"/>
                  <a:pt x="15530" y="19627"/>
                  <a:pt x="15391" y="19595"/>
                </a:cubicBezTo>
                <a:lnTo>
                  <a:pt x="15310" y="19580"/>
                </a:lnTo>
                <a:cubicBezTo>
                  <a:pt x="15124" y="19536"/>
                  <a:pt x="14993" y="19504"/>
                  <a:pt x="14888" y="19472"/>
                </a:cubicBezTo>
                <a:cubicBezTo>
                  <a:pt x="14783" y="19434"/>
                  <a:pt x="14692" y="19396"/>
                  <a:pt x="14611" y="19347"/>
                </a:cubicBezTo>
                <a:cubicBezTo>
                  <a:pt x="14517" y="19293"/>
                  <a:pt x="14434" y="19228"/>
                  <a:pt x="14341" y="19137"/>
                </a:cubicBezTo>
                <a:cubicBezTo>
                  <a:pt x="14294" y="19088"/>
                  <a:pt x="14307" y="19030"/>
                  <a:pt x="14388" y="18992"/>
                </a:cubicBezTo>
                <a:cubicBezTo>
                  <a:pt x="14517" y="18917"/>
                  <a:pt x="14751" y="18776"/>
                  <a:pt x="14960" y="18647"/>
                </a:cubicBezTo>
                <a:cubicBezTo>
                  <a:pt x="15054" y="18588"/>
                  <a:pt x="15238" y="18582"/>
                  <a:pt x="15343" y="18642"/>
                </a:cubicBezTo>
                <a:cubicBezTo>
                  <a:pt x="15401" y="18674"/>
                  <a:pt x="15448" y="18695"/>
                  <a:pt x="15460" y="18701"/>
                </a:cubicBezTo>
                <a:cubicBezTo>
                  <a:pt x="15600" y="18771"/>
                  <a:pt x="15774" y="18824"/>
                  <a:pt x="15937" y="18867"/>
                </a:cubicBezTo>
                <a:cubicBezTo>
                  <a:pt x="16240" y="18937"/>
                  <a:pt x="16591" y="18975"/>
                  <a:pt x="17034" y="18975"/>
                </a:cubicBezTo>
                <a:cubicBezTo>
                  <a:pt x="17139" y="18975"/>
                  <a:pt x="17234" y="18933"/>
                  <a:pt x="17246" y="18884"/>
                </a:cubicBezTo>
                <a:cubicBezTo>
                  <a:pt x="17257" y="18836"/>
                  <a:pt x="17186" y="18792"/>
                  <a:pt x="17093" y="18787"/>
                </a:cubicBezTo>
                <a:cubicBezTo>
                  <a:pt x="16743" y="18760"/>
                  <a:pt x="16453" y="18712"/>
                  <a:pt x="16254" y="18642"/>
                </a:cubicBezTo>
                <a:cubicBezTo>
                  <a:pt x="16149" y="18604"/>
                  <a:pt x="16056" y="18561"/>
                  <a:pt x="15963" y="18507"/>
                </a:cubicBezTo>
                <a:cubicBezTo>
                  <a:pt x="15881" y="18453"/>
                  <a:pt x="15799" y="18388"/>
                  <a:pt x="15729" y="18324"/>
                </a:cubicBezTo>
                <a:cubicBezTo>
                  <a:pt x="15648" y="18237"/>
                  <a:pt x="15647" y="18135"/>
                  <a:pt x="15740" y="18054"/>
                </a:cubicBezTo>
                <a:cubicBezTo>
                  <a:pt x="15845" y="17963"/>
                  <a:pt x="15951" y="17866"/>
                  <a:pt x="16021" y="17807"/>
                </a:cubicBezTo>
                <a:cubicBezTo>
                  <a:pt x="16103" y="17726"/>
                  <a:pt x="16325" y="17704"/>
                  <a:pt x="16477" y="17763"/>
                </a:cubicBezTo>
                <a:cubicBezTo>
                  <a:pt x="16512" y="17779"/>
                  <a:pt x="16545" y="17789"/>
                  <a:pt x="16557" y="17795"/>
                </a:cubicBezTo>
                <a:cubicBezTo>
                  <a:pt x="16720" y="17854"/>
                  <a:pt x="16896" y="17904"/>
                  <a:pt x="17071" y="17936"/>
                </a:cubicBezTo>
                <a:cubicBezTo>
                  <a:pt x="17316" y="17979"/>
                  <a:pt x="17573" y="18000"/>
                  <a:pt x="17876" y="18000"/>
                </a:cubicBezTo>
                <a:cubicBezTo>
                  <a:pt x="17969" y="18000"/>
                  <a:pt x="18074" y="18001"/>
                  <a:pt x="18179" y="17995"/>
                </a:cubicBezTo>
                <a:cubicBezTo>
                  <a:pt x="18284" y="17990"/>
                  <a:pt x="18375" y="17946"/>
                  <a:pt x="18375" y="17893"/>
                </a:cubicBezTo>
                <a:cubicBezTo>
                  <a:pt x="18375" y="17844"/>
                  <a:pt x="18305" y="17807"/>
                  <a:pt x="18200" y="17802"/>
                </a:cubicBezTo>
                <a:cubicBezTo>
                  <a:pt x="17839" y="17785"/>
                  <a:pt x="17547" y="17746"/>
                  <a:pt x="17326" y="17687"/>
                </a:cubicBezTo>
                <a:cubicBezTo>
                  <a:pt x="17209" y="17655"/>
                  <a:pt x="17106" y="17618"/>
                  <a:pt x="17012" y="17569"/>
                </a:cubicBezTo>
                <a:cubicBezTo>
                  <a:pt x="16931" y="17521"/>
                  <a:pt x="16847" y="17467"/>
                  <a:pt x="16754" y="17413"/>
                </a:cubicBezTo>
                <a:cubicBezTo>
                  <a:pt x="16754" y="17413"/>
                  <a:pt x="16707" y="17381"/>
                  <a:pt x="16695" y="17371"/>
                </a:cubicBezTo>
                <a:cubicBezTo>
                  <a:pt x="16602" y="17311"/>
                  <a:pt x="16593" y="17235"/>
                  <a:pt x="16652" y="17165"/>
                </a:cubicBezTo>
                <a:cubicBezTo>
                  <a:pt x="16780" y="17020"/>
                  <a:pt x="16896" y="16868"/>
                  <a:pt x="17012" y="16717"/>
                </a:cubicBezTo>
                <a:cubicBezTo>
                  <a:pt x="17047" y="16680"/>
                  <a:pt x="17116" y="16648"/>
                  <a:pt x="17209" y="16648"/>
                </a:cubicBezTo>
                <a:cubicBezTo>
                  <a:pt x="17221" y="16648"/>
                  <a:pt x="17245" y="16648"/>
                  <a:pt x="17257" y="16648"/>
                </a:cubicBezTo>
                <a:cubicBezTo>
                  <a:pt x="17385" y="16659"/>
                  <a:pt x="17490" y="16675"/>
                  <a:pt x="17606" y="16707"/>
                </a:cubicBezTo>
                <a:cubicBezTo>
                  <a:pt x="17723" y="16740"/>
                  <a:pt x="17851" y="16782"/>
                  <a:pt x="17967" y="16825"/>
                </a:cubicBezTo>
                <a:lnTo>
                  <a:pt x="18004" y="16837"/>
                </a:lnTo>
                <a:cubicBezTo>
                  <a:pt x="18120" y="16880"/>
                  <a:pt x="18260" y="16933"/>
                  <a:pt x="18412" y="16977"/>
                </a:cubicBezTo>
                <a:cubicBezTo>
                  <a:pt x="18587" y="17025"/>
                  <a:pt x="18772" y="17063"/>
                  <a:pt x="18959" y="17079"/>
                </a:cubicBezTo>
                <a:cubicBezTo>
                  <a:pt x="19099" y="17095"/>
                  <a:pt x="19252" y="17101"/>
                  <a:pt x="19403" y="17101"/>
                </a:cubicBezTo>
                <a:cubicBezTo>
                  <a:pt x="19601" y="17101"/>
                  <a:pt x="19810" y="17089"/>
                  <a:pt x="20067" y="17062"/>
                </a:cubicBezTo>
                <a:cubicBezTo>
                  <a:pt x="20171" y="17052"/>
                  <a:pt x="20242" y="17004"/>
                  <a:pt x="20231" y="16950"/>
                </a:cubicBezTo>
                <a:cubicBezTo>
                  <a:pt x="20219" y="16907"/>
                  <a:pt x="20138" y="16874"/>
                  <a:pt x="20045" y="16874"/>
                </a:cubicBezTo>
                <a:lnTo>
                  <a:pt x="20034" y="16874"/>
                </a:lnTo>
                <a:cubicBezTo>
                  <a:pt x="19975" y="16874"/>
                  <a:pt x="19917" y="16874"/>
                  <a:pt x="19859" y="16874"/>
                </a:cubicBezTo>
                <a:cubicBezTo>
                  <a:pt x="19579" y="16874"/>
                  <a:pt x="19332" y="16858"/>
                  <a:pt x="19134" y="16820"/>
                </a:cubicBezTo>
                <a:cubicBezTo>
                  <a:pt x="19005" y="16798"/>
                  <a:pt x="18889" y="16767"/>
                  <a:pt x="18784" y="16724"/>
                </a:cubicBezTo>
                <a:cubicBezTo>
                  <a:pt x="18679" y="16686"/>
                  <a:pt x="18586" y="16631"/>
                  <a:pt x="18481" y="16583"/>
                </a:cubicBezTo>
                <a:lnTo>
                  <a:pt x="18459" y="16573"/>
                </a:lnTo>
                <a:cubicBezTo>
                  <a:pt x="18343" y="16513"/>
                  <a:pt x="18214" y="16448"/>
                  <a:pt x="18051" y="16394"/>
                </a:cubicBezTo>
                <a:cubicBezTo>
                  <a:pt x="17911" y="16346"/>
                  <a:pt x="17759" y="16309"/>
                  <a:pt x="17595" y="16276"/>
                </a:cubicBezTo>
                <a:cubicBezTo>
                  <a:pt x="17456" y="16249"/>
                  <a:pt x="17374" y="16174"/>
                  <a:pt x="17421" y="16109"/>
                </a:cubicBezTo>
                <a:cubicBezTo>
                  <a:pt x="17479" y="16007"/>
                  <a:pt x="17549" y="15899"/>
                  <a:pt x="17595" y="15791"/>
                </a:cubicBezTo>
                <a:cubicBezTo>
                  <a:pt x="17630" y="15727"/>
                  <a:pt x="17736" y="15684"/>
                  <a:pt x="17876" y="15673"/>
                </a:cubicBezTo>
                <a:lnTo>
                  <a:pt x="17887" y="15673"/>
                </a:lnTo>
                <a:cubicBezTo>
                  <a:pt x="18050" y="15663"/>
                  <a:pt x="18203" y="15652"/>
                  <a:pt x="18343" y="15652"/>
                </a:cubicBezTo>
                <a:lnTo>
                  <a:pt x="18364" y="15652"/>
                </a:lnTo>
                <a:cubicBezTo>
                  <a:pt x="18504" y="15652"/>
                  <a:pt x="18623" y="15662"/>
                  <a:pt x="18751" y="15678"/>
                </a:cubicBezTo>
                <a:cubicBezTo>
                  <a:pt x="18996" y="15711"/>
                  <a:pt x="19252" y="15786"/>
                  <a:pt x="19520" y="15899"/>
                </a:cubicBezTo>
                <a:cubicBezTo>
                  <a:pt x="19555" y="15915"/>
                  <a:pt x="19601" y="15921"/>
                  <a:pt x="19647" y="15921"/>
                </a:cubicBezTo>
                <a:cubicBezTo>
                  <a:pt x="19694" y="15921"/>
                  <a:pt x="19739" y="15910"/>
                  <a:pt x="19786" y="15894"/>
                </a:cubicBezTo>
                <a:cubicBezTo>
                  <a:pt x="19868" y="15856"/>
                  <a:pt x="19881" y="15802"/>
                  <a:pt x="19811" y="15759"/>
                </a:cubicBezTo>
                <a:cubicBezTo>
                  <a:pt x="19531" y="15598"/>
                  <a:pt x="19273" y="15494"/>
                  <a:pt x="18969" y="15424"/>
                </a:cubicBezTo>
                <a:cubicBezTo>
                  <a:pt x="18795" y="15387"/>
                  <a:pt x="18599" y="15354"/>
                  <a:pt x="18401" y="15343"/>
                </a:cubicBezTo>
                <a:cubicBezTo>
                  <a:pt x="18343" y="15338"/>
                  <a:pt x="18225" y="15333"/>
                  <a:pt x="18073" y="15333"/>
                </a:cubicBezTo>
                <a:cubicBezTo>
                  <a:pt x="18015" y="15333"/>
                  <a:pt x="17955" y="15318"/>
                  <a:pt x="17920" y="15296"/>
                </a:cubicBezTo>
                <a:cubicBezTo>
                  <a:pt x="17885" y="15275"/>
                  <a:pt x="17876" y="15247"/>
                  <a:pt x="17876" y="15221"/>
                </a:cubicBezTo>
                <a:cubicBezTo>
                  <a:pt x="17911" y="15134"/>
                  <a:pt x="17967" y="14988"/>
                  <a:pt x="18026" y="14848"/>
                </a:cubicBezTo>
                <a:cubicBezTo>
                  <a:pt x="18061" y="14762"/>
                  <a:pt x="18270" y="14708"/>
                  <a:pt x="18445" y="14746"/>
                </a:cubicBezTo>
                <a:cubicBezTo>
                  <a:pt x="18491" y="14756"/>
                  <a:pt x="18517" y="14763"/>
                  <a:pt x="18529" y="14763"/>
                </a:cubicBezTo>
                <a:cubicBezTo>
                  <a:pt x="18715" y="14795"/>
                  <a:pt x="18925" y="14811"/>
                  <a:pt x="19112" y="14816"/>
                </a:cubicBezTo>
                <a:cubicBezTo>
                  <a:pt x="19123" y="14816"/>
                  <a:pt x="19147" y="14816"/>
                  <a:pt x="19159" y="14816"/>
                </a:cubicBezTo>
                <a:cubicBezTo>
                  <a:pt x="19486" y="14816"/>
                  <a:pt x="19810" y="14778"/>
                  <a:pt x="20183" y="14697"/>
                </a:cubicBezTo>
                <a:cubicBezTo>
                  <a:pt x="20288" y="14675"/>
                  <a:pt x="20335" y="14622"/>
                  <a:pt x="20289" y="14574"/>
                </a:cubicBezTo>
                <a:cubicBezTo>
                  <a:pt x="20266" y="14536"/>
                  <a:pt x="20185" y="14515"/>
                  <a:pt x="20103" y="14515"/>
                </a:cubicBezTo>
                <a:cubicBezTo>
                  <a:pt x="20091" y="14515"/>
                  <a:pt x="20067" y="14515"/>
                  <a:pt x="20056" y="14520"/>
                </a:cubicBezTo>
                <a:cubicBezTo>
                  <a:pt x="19822" y="14547"/>
                  <a:pt x="19623" y="14562"/>
                  <a:pt x="19436" y="14562"/>
                </a:cubicBezTo>
                <a:cubicBezTo>
                  <a:pt x="19331" y="14562"/>
                  <a:pt x="19241" y="14557"/>
                  <a:pt x="19159" y="14552"/>
                </a:cubicBezTo>
                <a:cubicBezTo>
                  <a:pt x="19031" y="14541"/>
                  <a:pt x="18901" y="14520"/>
                  <a:pt x="18773" y="14488"/>
                </a:cubicBezTo>
                <a:cubicBezTo>
                  <a:pt x="18656" y="14456"/>
                  <a:pt x="18539" y="14418"/>
                  <a:pt x="18423" y="14380"/>
                </a:cubicBezTo>
                <a:lnTo>
                  <a:pt x="18401" y="14374"/>
                </a:lnTo>
                <a:cubicBezTo>
                  <a:pt x="18366" y="14363"/>
                  <a:pt x="18330" y="14352"/>
                  <a:pt x="18295" y="14342"/>
                </a:cubicBezTo>
                <a:cubicBezTo>
                  <a:pt x="18202" y="14309"/>
                  <a:pt x="18141" y="14261"/>
                  <a:pt x="18153" y="14207"/>
                </a:cubicBezTo>
                <a:cubicBezTo>
                  <a:pt x="18165" y="14148"/>
                  <a:pt x="18179" y="14089"/>
                  <a:pt x="18179" y="14035"/>
                </a:cubicBezTo>
                <a:cubicBezTo>
                  <a:pt x="18190" y="13987"/>
                  <a:pt x="18270" y="13943"/>
                  <a:pt x="18386" y="13943"/>
                </a:cubicBezTo>
                <a:cubicBezTo>
                  <a:pt x="18386" y="13943"/>
                  <a:pt x="18459" y="13943"/>
                  <a:pt x="18459" y="13943"/>
                </a:cubicBezTo>
                <a:cubicBezTo>
                  <a:pt x="18669" y="13943"/>
                  <a:pt x="18888" y="13928"/>
                  <a:pt x="19086" y="13895"/>
                </a:cubicBezTo>
                <a:cubicBezTo>
                  <a:pt x="19296" y="13863"/>
                  <a:pt x="19472" y="13813"/>
                  <a:pt x="19600" y="13781"/>
                </a:cubicBezTo>
                <a:lnTo>
                  <a:pt x="19626" y="13776"/>
                </a:lnTo>
                <a:cubicBezTo>
                  <a:pt x="19754" y="13744"/>
                  <a:pt x="19881" y="13712"/>
                  <a:pt x="19997" y="13685"/>
                </a:cubicBezTo>
                <a:cubicBezTo>
                  <a:pt x="20126" y="13658"/>
                  <a:pt x="20266" y="13641"/>
                  <a:pt x="20395" y="13641"/>
                </a:cubicBezTo>
                <a:cubicBezTo>
                  <a:pt x="20430" y="13641"/>
                  <a:pt x="20465" y="13641"/>
                  <a:pt x="20500" y="13641"/>
                </a:cubicBezTo>
                <a:cubicBezTo>
                  <a:pt x="20722" y="13641"/>
                  <a:pt x="20989" y="13668"/>
                  <a:pt x="21280" y="13717"/>
                </a:cubicBezTo>
                <a:cubicBezTo>
                  <a:pt x="21303" y="13722"/>
                  <a:pt x="21326" y="13722"/>
                  <a:pt x="21349" y="13722"/>
                </a:cubicBezTo>
                <a:cubicBezTo>
                  <a:pt x="21419" y="13722"/>
                  <a:pt x="21489" y="13700"/>
                  <a:pt x="21524" y="13668"/>
                </a:cubicBezTo>
                <a:cubicBezTo>
                  <a:pt x="21571" y="13620"/>
                  <a:pt x="21537" y="13560"/>
                  <a:pt x="21444" y="13533"/>
                </a:cubicBezTo>
                <a:cubicBezTo>
                  <a:pt x="21059" y="13431"/>
                  <a:pt x="20733" y="13378"/>
                  <a:pt x="20395" y="13362"/>
                </a:cubicBezTo>
                <a:cubicBezTo>
                  <a:pt x="20348" y="13362"/>
                  <a:pt x="20299" y="13357"/>
                  <a:pt x="20252" y="13357"/>
                </a:cubicBezTo>
                <a:cubicBezTo>
                  <a:pt x="20101" y="13357"/>
                  <a:pt x="19952" y="13367"/>
                  <a:pt x="19800" y="13384"/>
                </a:cubicBezTo>
                <a:cubicBezTo>
                  <a:pt x="19626" y="13405"/>
                  <a:pt x="19459" y="13431"/>
                  <a:pt x="19319" y="13458"/>
                </a:cubicBezTo>
                <a:lnTo>
                  <a:pt x="19276" y="13464"/>
                </a:lnTo>
                <a:cubicBezTo>
                  <a:pt x="19136" y="13491"/>
                  <a:pt x="18993" y="13513"/>
                  <a:pt x="18853" y="13523"/>
                </a:cubicBezTo>
                <a:cubicBezTo>
                  <a:pt x="18771" y="13529"/>
                  <a:pt x="18704" y="13533"/>
                  <a:pt x="18634" y="13533"/>
                </a:cubicBezTo>
                <a:cubicBezTo>
                  <a:pt x="18588" y="13533"/>
                  <a:pt x="18539" y="13534"/>
                  <a:pt x="18492" y="13528"/>
                </a:cubicBezTo>
                <a:lnTo>
                  <a:pt x="18481" y="13528"/>
                </a:lnTo>
                <a:cubicBezTo>
                  <a:pt x="18330" y="13518"/>
                  <a:pt x="18223" y="13459"/>
                  <a:pt x="18211" y="13384"/>
                </a:cubicBezTo>
                <a:cubicBezTo>
                  <a:pt x="18211" y="13211"/>
                  <a:pt x="18203" y="13044"/>
                  <a:pt x="18168" y="12877"/>
                </a:cubicBezTo>
                <a:cubicBezTo>
                  <a:pt x="18168" y="12839"/>
                  <a:pt x="18190" y="12806"/>
                  <a:pt x="18237" y="12779"/>
                </a:cubicBezTo>
                <a:cubicBezTo>
                  <a:pt x="18400" y="12704"/>
                  <a:pt x="18539" y="12769"/>
                  <a:pt x="19017" y="12796"/>
                </a:cubicBezTo>
                <a:cubicBezTo>
                  <a:pt x="19215" y="12807"/>
                  <a:pt x="19424" y="12800"/>
                  <a:pt x="19611" y="12784"/>
                </a:cubicBezTo>
                <a:cubicBezTo>
                  <a:pt x="19937" y="12752"/>
                  <a:pt x="20252" y="12678"/>
                  <a:pt x="20602" y="12549"/>
                </a:cubicBezTo>
                <a:cubicBezTo>
                  <a:pt x="20684" y="12516"/>
                  <a:pt x="20708" y="12457"/>
                  <a:pt x="20650" y="12414"/>
                </a:cubicBezTo>
                <a:cubicBezTo>
                  <a:pt x="20615" y="12387"/>
                  <a:pt x="20544" y="12370"/>
                  <a:pt x="20486" y="12370"/>
                </a:cubicBezTo>
                <a:cubicBezTo>
                  <a:pt x="20451" y="12370"/>
                  <a:pt x="20430" y="12375"/>
                  <a:pt x="20395" y="12380"/>
                </a:cubicBezTo>
                <a:cubicBezTo>
                  <a:pt x="19462" y="12623"/>
                  <a:pt x="19089" y="12478"/>
                  <a:pt x="18343" y="12360"/>
                </a:cubicBezTo>
                <a:cubicBezTo>
                  <a:pt x="18156" y="12333"/>
                  <a:pt x="18028" y="12258"/>
                  <a:pt x="17993" y="12171"/>
                </a:cubicBezTo>
                <a:cubicBezTo>
                  <a:pt x="17946" y="12037"/>
                  <a:pt x="17888" y="11907"/>
                  <a:pt x="17818" y="11777"/>
                </a:cubicBezTo>
                <a:cubicBezTo>
                  <a:pt x="17783" y="11702"/>
                  <a:pt x="17852" y="11622"/>
                  <a:pt x="18004" y="11579"/>
                </a:cubicBezTo>
                <a:cubicBezTo>
                  <a:pt x="18039" y="11568"/>
                  <a:pt x="18074" y="11563"/>
                  <a:pt x="18120" y="11552"/>
                </a:cubicBezTo>
                <a:cubicBezTo>
                  <a:pt x="18237" y="11530"/>
                  <a:pt x="18354" y="11514"/>
                  <a:pt x="18470" y="11503"/>
                </a:cubicBezTo>
                <a:cubicBezTo>
                  <a:pt x="18529" y="11498"/>
                  <a:pt x="18586" y="11498"/>
                  <a:pt x="18656" y="11498"/>
                </a:cubicBezTo>
                <a:cubicBezTo>
                  <a:pt x="18726" y="11498"/>
                  <a:pt x="18806" y="11498"/>
                  <a:pt x="18911" y="11503"/>
                </a:cubicBezTo>
                <a:lnTo>
                  <a:pt x="18984" y="11503"/>
                </a:lnTo>
                <a:cubicBezTo>
                  <a:pt x="19101" y="11508"/>
                  <a:pt x="19228" y="11508"/>
                  <a:pt x="19356" y="11508"/>
                </a:cubicBezTo>
                <a:cubicBezTo>
                  <a:pt x="19391" y="11508"/>
                  <a:pt x="19437" y="11508"/>
                  <a:pt x="19472" y="11508"/>
                </a:cubicBezTo>
                <a:cubicBezTo>
                  <a:pt x="19682" y="11503"/>
                  <a:pt x="19881" y="11487"/>
                  <a:pt x="20056" y="11449"/>
                </a:cubicBezTo>
                <a:cubicBezTo>
                  <a:pt x="20370" y="11390"/>
                  <a:pt x="20661" y="11292"/>
                  <a:pt x="20941" y="11131"/>
                </a:cubicBezTo>
                <a:cubicBezTo>
                  <a:pt x="21011" y="11093"/>
                  <a:pt x="21012" y="11029"/>
                  <a:pt x="20930" y="10991"/>
                </a:cubicBezTo>
                <a:cubicBezTo>
                  <a:pt x="20884" y="10970"/>
                  <a:pt x="20836" y="10959"/>
                  <a:pt x="20777" y="10959"/>
                </a:cubicBezTo>
                <a:cubicBezTo>
                  <a:pt x="20731" y="10959"/>
                  <a:pt x="20696" y="10963"/>
                  <a:pt x="20661" y="10979"/>
                </a:cubicBezTo>
                <a:cubicBezTo>
                  <a:pt x="20392" y="11087"/>
                  <a:pt x="20126" y="11153"/>
                  <a:pt x="19870" y="11180"/>
                </a:cubicBezTo>
                <a:cubicBezTo>
                  <a:pt x="19776" y="11190"/>
                  <a:pt x="19694" y="11195"/>
                  <a:pt x="19589" y="11195"/>
                </a:cubicBezTo>
                <a:cubicBezTo>
                  <a:pt x="19542" y="11195"/>
                  <a:pt x="19497" y="11195"/>
                  <a:pt x="19451" y="11190"/>
                </a:cubicBezTo>
                <a:cubicBezTo>
                  <a:pt x="19322" y="11184"/>
                  <a:pt x="19193" y="11174"/>
                  <a:pt x="19053" y="11158"/>
                </a:cubicBezTo>
                <a:lnTo>
                  <a:pt x="18995" y="11153"/>
                </a:lnTo>
                <a:cubicBezTo>
                  <a:pt x="18832" y="11137"/>
                  <a:pt x="18644" y="11121"/>
                  <a:pt x="18434" y="11121"/>
                </a:cubicBezTo>
                <a:cubicBezTo>
                  <a:pt x="18224" y="11121"/>
                  <a:pt x="18013" y="11136"/>
                  <a:pt x="17803" y="11168"/>
                </a:cubicBezTo>
                <a:cubicBezTo>
                  <a:pt x="17768" y="11173"/>
                  <a:pt x="17747" y="11179"/>
                  <a:pt x="17712" y="11185"/>
                </a:cubicBezTo>
                <a:cubicBezTo>
                  <a:pt x="17665" y="11190"/>
                  <a:pt x="17617" y="11195"/>
                  <a:pt x="17570" y="11190"/>
                </a:cubicBezTo>
                <a:cubicBezTo>
                  <a:pt x="17477" y="11184"/>
                  <a:pt x="17397" y="11147"/>
                  <a:pt x="17362" y="11104"/>
                </a:cubicBezTo>
                <a:cubicBezTo>
                  <a:pt x="17316" y="11050"/>
                  <a:pt x="17267" y="11001"/>
                  <a:pt x="17220" y="10947"/>
                </a:cubicBezTo>
                <a:cubicBezTo>
                  <a:pt x="17138" y="10856"/>
                  <a:pt x="17058" y="10769"/>
                  <a:pt x="16976" y="10683"/>
                </a:cubicBezTo>
                <a:cubicBezTo>
                  <a:pt x="16953" y="10661"/>
                  <a:pt x="16964" y="10635"/>
                  <a:pt x="16987" y="10619"/>
                </a:cubicBezTo>
                <a:cubicBezTo>
                  <a:pt x="17010" y="10597"/>
                  <a:pt x="17060" y="10587"/>
                  <a:pt x="17118" y="10582"/>
                </a:cubicBezTo>
                <a:cubicBezTo>
                  <a:pt x="17223" y="10577"/>
                  <a:pt x="17313" y="10571"/>
                  <a:pt x="17395" y="10565"/>
                </a:cubicBezTo>
                <a:cubicBezTo>
                  <a:pt x="17593" y="10549"/>
                  <a:pt x="17793" y="10517"/>
                  <a:pt x="17956" y="10474"/>
                </a:cubicBezTo>
                <a:cubicBezTo>
                  <a:pt x="18318" y="10383"/>
                  <a:pt x="18574" y="10252"/>
                  <a:pt x="18784" y="10139"/>
                </a:cubicBezTo>
                <a:cubicBezTo>
                  <a:pt x="18819" y="10118"/>
                  <a:pt x="18831" y="10097"/>
                  <a:pt x="18831" y="10075"/>
                </a:cubicBezTo>
                <a:cubicBezTo>
                  <a:pt x="18831" y="10054"/>
                  <a:pt x="18797" y="10032"/>
                  <a:pt x="18762" y="10016"/>
                </a:cubicBezTo>
                <a:cubicBezTo>
                  <a:pt x="18727" y="10005"/>
                  <a:pt x="18680" y="9994"/>
                  <a:pt x="18645" y="9994"/>
                </a:cubicBezTo>
                <a:cubicBezTo>
                  <a:pt x="18598" y="9994"/>
                  <a:pt x="18553" y="10000"/>
                  <a:pt x="18518" y="10016"/>
                </a:cubicBezTo>
                <a:cubicBezTo>
                  <a:pt x="18226" y="10129"/>
                  <a:pt x="17978" y="10199"/>
                  <a:pt x="17745" y="10237"/>
                </a:cubicBezTo>
                <a:cubicBezTo>
                  <a:pt x="17617" y="10258"/>
                  <a:pt x="17491" y="10269"/>
                  <a:pt x="17351" y="10269"/>
                </a:cubicBezTo>
                <a:lnTo>
                  <a:pt x="17337" y="10269"/>
                </a:lnTo>
                <a:cubicBezTo>
                  <a:pt x="17208" y="10269"/>
                  <a:pt x="17071" y="10263"/>
                  <a:pt x="16896" y="10252"/>
                </a:cubicBezTo>
                <a:cubicBezTo>
                  <a:pt x="16861" y="10252"/>
                  <a:pt x="16824" y="10247"/>
                  <a:pt x="16801" y="10247"/>
                </a:cubicBezTo>
                <a:cubicBezTo>
                  <a:pt x="16673" y="10242"/>
                  <a:pt x="16556" y="10198"/>
                  <a:pt x="16509" y="10144"/>
                </a:cubicBezTo>
                <a:cubicBezTo>
                  <a:pt x="16451" y="10080"/>
                  <a:pt x="16369" y="9972"/>
                  <a:pt x="16287" y="9865"/>
                </a:cubicBezTo>
                <a:cubicBezTo>
                  <a:pt x="16217" y="9773"/>
                  <a:pt x="16267" y="9675"/>
                  <a:pt x="16418" y="9605"/>
                </a:cubicBezTo>
                <a:cubicBezTo>
                  <a:pt x="16535" y="9552"/>
                  <a:pt x="16638" y="9509"/>
                  <a:pt x="16684" y="9488"/>
                </a:cubicBezTo>
                <a:cubicBezTo>
                  <a:pt x="16801" y="9434"/>
                  <a:pt x="16907" y="9380"/>
                  <a:pt x="17012" y="9343"/>
                </a:cubicBezTo>
                <a:cubicBezTo>
                  <a:pt x="17117" y="9305"/>
                  <a:pt x="17233" y="9272"/>
                  <a:pt x="17373" y="9250"/>
                </a:cubicBezTo>
                <a:cubicBezTo>
                  <a:pt x="17571" y="9218"/>
                  <a:pt x="17817" y="9201"/>
                  <a:pt x="18120" y="9201"/>
                </a:cubicBezTo>
                <a:cubicBezTo>
                  <a:pt x="18179" y="9201"/>
                  <a:pt x="18226" y="9201"/>
                  <a:pt x="18284" y="9201"/>
                </a:cubicBezTo>
                <a:lnTo>
                  <a:pt x="18295" y="9201"/>
                </a:lnTo>
                <a:cubicBezTo>
                  <a:pt x="18389" y="9201"/>
                  <a:pt x="18469" y="9175"/>
                  <a:pt x="18492" y="9132"/>
                </a:cubicBezTo>
                <a:cubicBezTo>
                  <a:pt x="18504" y="9111"/>
                  <a:pt x="18494" y="9083"/>
                  <a:pt x="18470" y="9067"/>
                </a:cubicBezTo>
                <a:cubicBezTo>
                  <a:pt x="18447" y="9045"/>
                  <a:pt x="18401" y="9035"/>
                  <a:pt x="18343" y="9030"/>
                </a:cubicBezTo>
                <a:cubicBezTo>
                  <a:pt x="18074" y="9003"/>
                  <a:pt x="17840" y="8986"/>
                  <a:pt x="17595" y="8986"/>
                </a:cubicBezTo>
                <a:cubicBezTo>
                  <a:pt x="17479" y="8986"/>
                  <a:pt x="17362" y="8992"/>
                  <a:pt x="17246" y="8998"/>
                </a:cubicBezTo>
                <a:cubicBezTo>
                  <a:pt x="17047" y="9014"/>
                  <a:pt x="16860" y="9040"/>
                  <a:pt x="16673" y="9083"/>
                </a:cubicBezTo>
                <a:cubicBezTo>
                  <a:pt x="16498" y="9127"/>
                  <a:pt x="16347" y="9175"/>
                  <a:pt x="16207" y="9223"/>
                </a:cubicBezTo>
                <a:cubicBezTo>
                  <a:pt x="16195" y="9229"/>
                  <a:pt x="16184" y="9235"/>
                  <a:pt x="16149" y="9240"/>
                </a:cubicBezTo>
                <a:cubicBezTo>
                  <a:pt x="16009" y="9278"/>
                  <a:pt x="15835" y="9250"/>
                  <a:pt x="15777" y="9174"/>
                </a:cubicBezTo>
                <a:cubicBezTo>
                  <a:pt x="15684" y="9040"/>
                  <a:pt x="15576" y="8901"/>
                  <a:pt x="15529" y="8809"/>
                </a:cubicBezTo>
                <a:cubicBezTo>
                  <a:pt x="15506" y="8777"/>
                  <a:pt x="15519" y="8743"/>
                  <a:pt x="15565" y="8716"/>
                </a:cubicBezTo>
                <a:cubicBezTo>
                  <a:pt x="15600" y="8689"/>
                  <a:pt x="15670" y="8675"/>
                  <a:pt x="15740" y="8669"/>
                </a:cubicBezTo>
                <a:cubicBezTo>
                  <a:pt x="15845" y="8664"/>
                  <a:pt x="15916" y="8658"/>
                  <a:pt x="15963" y="8658"/>
                </a:cubicBezTo>
                <a:cubicBezTo>
                  <a:pt x="16161" y="8652"/>
                  <a:pt x="16359" y="8631"/>
                  <a:pt x="16546" y="8599"/>
                </a:cubicBezTo>
                <a:cubicBezTo>
                  <a:pt x="16919" y="8534"/>
                  <a:pt x="17211" y="8431"/>
                  <a:pt x="17468" y="8334"/>
                </a:cubicBezTo>
                <a:cubicBezTo>
                  <a:pt x="17515" y="8318"/>
                  <a:pt x="17537" y="8297"/>
                  <a:pt x="17537" y="8270"/>
                </a:cubicBezTo>
                <a:cubicBezTo>
                  <a:pt x="17537" y="8249"/>
                  <a:pt x="17526" y="8227"/>
                  <a:pt x="17479" y="8211"/>
                </a:cubicBezTo>
                <a:cubicBezTo>
                  <a:pt x="17444" y="8195"/>
                  <a:pt x="17395" y="8184"/>
                  <a:pt x="17337" y="8184"/>
                </a:cubicBezTo>
                <a:cubicBezTo>
                  <a:pt x="17302" y="8184"/>
                  <a:pt x="17270" y="8189"/>
                  <a:pt x="17235" y="8200"/>
                </a:cubicBezTo>
                <a:cubicBezTo>
                  <a:pt x="17025" y="8259"/>
                  <a:pt x="16707" y="8334"/>
                  <a:pt x="16404" y="8361"/>
                </a:cubicBezTo>
                <a:cubicBezTo>
                  <a:pt x="16322" y="8367"/>
                  <a:pt x="16240" y="8373"/>
                  <a:pt x="16170" y="8373"/>
                </a:cubicBezTo>
                <a:cubicBezTo>
                  <a:pt x="16112" y="8373"/>
                  <a:pt x="16054" y="8372"/>
                  <a:pt x="15996" y="8366"/>
                </a:cubicBezTo>
                <a:cubicBezTo>
                  <a:pt x="15844" y="8355"/>
                  <a:pt x="15683" y="8335"/>
                  <a:pt x="15555" y="8319"/>
                </a:cubicBezTo>
                <a:lnTo>
                  <a:pt x="15460" y="8307"/>
                </a:lnTo>
                <a:cubicBezTo>
                  <a:pt x="15331" y="8291"/>
                  <a:pt x="15239" y="8244"/>
                  <a:pt x="15216" y="8184"/>
                </a:cubicBezTo>
                <a:cubicBezTo>
                  <a:pt x="15146" y="8039"/>
                  <a:pt x="15098" y="7893"/>
                  <a:pt x="15052" y="7753"/>
                </a:cubicBezTo>
                <a:cubicBezTo>
                  <a:pt x="15028" y="7683"/>
                  <a:pt x="15109" y="7617"/>
                  <a:pt x="15237" y="7585"/>
                </a:cubicBezTo>
                <a:cubicBezTo>
                  <a:pt x="15342" y="7563"/>
                  <a:pt x="15436" y="7549"/>
                  <a:pt x="15529" y="7538"/>
                </a:cubicBezTo>
                <a:cubicBezTo>
                  <a:pt x="15611" y="7527"/>
                  <a:pt x="15694" y="7521"/>
                  <a:pt x="15788" y="7521"/>
                </a:cubicBezTo>
                <a:cubicBezTo>
                  <a:pt x="15823" y="7521"/>
                  <a:pt x="15858" y="7521"/>
                  <a:pt x="15904" y="7521"/>
                </a:cubicBezTo>
                <a:cubicBezTo>
                  <a:pt x="16033" y="7526"/>
                  <a:pt x="16171" y="7543"/>
                  <a:pt x="16334" y="7565"/>
                </a:cubicBezTo>
                <a:cubicBezTo>
                  <a:pt x="16509" y="7586"/>
                  <a:pt x="16684" y="7601"/>
                  <a:pt x="16870" y="7612"/>
                </a:cubicBezTo>
                <a:cubicBezTo>
                  <a:pt x="16929" y="7612"/>
                  <a:pt x="16976" y="7619"/>
                  <a:pt x="17034" y="7619"/>
                </a:cubicBezTo>
                <a:cubicBezTo>
                  <a:pt x="17174" y="7619"/>
                  <a:pt x="17328" y="7613"/>
                  <a:pt x="17468" y="7597"/>
                </a:cubicBezTo>
                <a:cubicBezTo>
                  <a:pt x="17853" y="7559"/>
                  <a:pt x="18179" y="7478"/>
                  <a:pt x="18459" y="7408"/>
                </a:cubicBezTo>
                <a:cubicBezTo>
                  <a:pt x="18506" y="7397"/>
                  <a:pt x="18539" y="7376"/>
                  <a:pt x="18550" y="7354"/>
                </a:cubicBezTo>
                <a:cubicBezTo>
                  <a:pt x="18562" y="7333"/>
                  <a:pt x="18553" y="7312"/>
                  <a:pt x="18518" y="7295"/>
                </a:cubicBezTo>
                <a:cubicBezTo>
                  <a:pt x="18483" y="7274"/>
                  <a:pt x="18424" y="7262"/>
                  <a:pt x="18354" y="7262"/>
                </a:cubicBezTo>
                <a:cubicBezTo>
                  <a:pt x="18330" y="7262"/>
                  <a:pt x="18305" y="7263"/>
                  <a:pt x="18270" y="7268"/>
                </a:cubicBezTo>
                <a:cubicBezTo>
                  <a:pt x="18013" y="7312"/>
                  <a:pt x="17687" y="7359"/>
                  <a:pt x="17384" y="7359"/>
                </a:cubicBezTo>
                <a:lnTo>
                  <a:pt x="17373" y="7359"/>
                </a:lnTo>
                <a:cubicBezTo>
                  <a:pt x="17280" y="7359"/>
                  <a:pt x="17175" y="7360"/>
                  <a:pt x="17082" y="7349"/>
                </a:cubicBezTo>
                <a:cubicBezTo>
                  <a:pt x="16930" y="7333"/>
                  <a:pt x="16778" y="7305"/>
                  <a:pt x="16557" y="7257"/>
                </a:cubicBezTo>
                <a:lnTo>
                  <a:pt x="16520" y="7247"/>
                </a:lnTo>
                <a:cubicBezTo>
                  <a:pt x="16380" y="7214"/>
                  <a:pt x="16229" y="7181"/>
                  <a:pt x="16054" y="7154"/>
                </a:cubicBezTo>
                <a:cubicBezTo>
                  <a:pt x="15844" y="7122"/>
                  <a:pt x="15637" y="7105"/>
                  <a:pt x="15427" y="7100"/>
                </a:cubicBezTo>
                <a:cubicBezTo>
                  <a:pt x="15415" y="7100"/>
                  <a:pt x="15391" y="7100"/>
                  <a:pt x="15380" y="7100"/>
                </a:cubicBezTo>
                <a:cubicBezTo>
                  <a:pt x="15356" y="7100"/>
                  <a:pt x="15334" y="7100"/>
                  <a:pt x="15310" y="7100"/>
                </a:cubicBezTo>
                <a:lnTo>
                  <a:pt x="15296" y="7100"/>
                </a:lnTo>
                <a:cubicBezTo>
                  <a:pt x="15179" y="7100"/>
                  <a:pt x="15063" y="7075"/>
                  <a:pt x="14993" y="7026"/>
                </a:cubicBezTo>
                <a:cubicBezTo>
                  <a:pt x="14947" y="6999"/>
                  <a:pt x="14935" y="6961"/>
                  <a:pt x="14935" y="6923"/>
                </a:cubicBezTo>
                <a:cubicBezTo>
                  <a:pt x="14947" y="6821"/>
                  <a:pt x="14959" y="6719"/>
                  <a:pt x="14982" y="6622"/>
                </a:cubicBezTo>
                <a:cubicBezTo>
                  <a:pt x="15006" y="6541"/>
                  <a:pt x="15146" y="6481"/>
                  <a:pt x="15332" y="6481"/>
                </a:cubicBezTo>
                <a:cubicBezTo>
                  <a:pt x="15402" y="6481"/>
                  <a:pt x="15474" y="6475"/>
                  <a:pt x="15544" y="6475"/>
                </a:cubicBezTo>
                <a:cubicBezTo>
                  <a:pt x="15730" y="6465"/>
                  <a:pt x="15891" y="6443"/>
                  <a:pt x="16043" y="6427"/>
                </a:cubicBezTo>
                <a:lnTo>
                  <a:pt x="16090" y="6422"/>
                </a:lnTo>
                <a:cubicBezTo>
                  <a:pt x="16254" y="6400"/>
                  <a:pt x="16395" y="6390"/>
                  <a:pt x="16535" y="6385"/>
                </a:cubicBezTo>
                <a:cubicBezTo>
                  <a:pt x="16558" y="6385"/>
                  <a:pt x="16592" y="6385"/>
                  <a:pt x="16615" y="6385"/>
                </a:cubicBezTo>
                <a:cubicBezTo>
                  <a:pt x="16720" y="6385"/>
                  <a:pt x="16824" y="6389"/>
                  <a:pt x="16929" y="6400"/>
                </a:cubicBezTo>
                <a:cubicBezTo>
                  <a:pt x="17208" y="6432"/>
                  <a:pt x="17491" y="6508"/>
                  <a:pt x="17759" y="6583"/>
                </a:cubicBezTo>
                <a:cubicBezTo>
                  <a:pt x="17794" y="6594"/>
                  <a:pt x="17841" y="6600"/>
                  <a:pt x="17876" y="6600"/>
                </a:cubicBezTo>
                <a:cubicBezTo>
                  <a:pt x="17923" y="6600"/>
                  <a:pt x="17969" y="6594"/>
                  <a:pt x="17993" y="6583"/>
                </a:cubicBezTo>
                <a:cubicBezTo>
                  <a:pt x="18028" y="6567"/>
                  <a:pt x="18051" y="6551"/>
                  <a:pt x="18051" y="6529"/>
                </a:cubicBezTo>
                <a:cubicBezTo>
                  <a:pt x="18051" y="6508"/>
                  <a:pt x="18028" y="6482"/>
                  <a:pt x="17993" y="6465"/>
                </a:cubicBezTo>
                <a:cubicBezTo>
                  <a:pt x="17725" y="6358"/>
                  <a:pt x="17468" y="6255"/>
                  <a:pt x="17118" y="6179"/>
                </a:cubicBezTo>
                <a:cubicBezTo>
                  <a:pt x="16943" y="6141"/>
                  <a:pt x="16744" y="6109"/>
                  <a:pt x="16546" y="6098"/>
                </a:cubicBezTo>
                <a:cubicBezTo>
                  <a:pt x="16429" y="6093"/>
                  <a:pt x="16300" y="6088"/>
                  <a:pt x="16149" y="6088"/>
                </a:cubicBezTo>
                <a:cubicBezTo>
                  <a:pt x="16090" y="6088"/>
                  <a:pt x="16042" y="6088"/>
                  <a:pt x="15996" y="6088"/>
                </a:cubicBezTo>
                <a:cubicBezTo>
                  <a:pt x="15926" y="6088"/>
                  <a:pt x="15869" y="6088"/>
                  <a:pt x="15799" y="6088"/>
                </a:cubicBezTo>
                <a:cubicBezTo>
                  <a:pt x="15694" y="6088"/>
                  <a:pt x="15614" y="6089"/>
                  <a:pt x="15544" y="6083"/>
                </a:cubicBezTo>
                <a:cubicBezTo>
                  <a:pt x="15532" y="6083"/>
                  <a:pt x="15530" y="6083"/>
                  <a:pt x="15518" y="6083"/>
                </a:cubicBezTo>
                <a:cubicBezTo>
                  <a:pt x="15413" y="6072"/>
                  <a:pt x="15331" y="6034"/>
                  <a:pt x="15296" y="5986"/>
                </a:cubicBezTo>
                <a:cubicBezTo>
                  <a:pt x="15272" y="5953"/>
                  <a:pt x="15272" y="5920"/>
                  <a:pt x="15296" y="5888"/>
                </a:cubicBezTo>
                <a:cubicBezTo>
                  <a:pt x="15412" y="5710"/>
                  <a:pt x="15555" y="5522"/>
                  <a:pt x="15729" y="5339"/>
                </a:cubicBezTo>
                <a:cubicBezTo>
                  <a:pt x="15811" y="5247"/>
                  <a:pt x="15997" y="5188"/>
                  <a:pt x="16207" y="5177"/>
                </a:cubicBezTo>
                <a:cubicBezTo>
                  <a:pt x="16289" y="5172"/>
                  <a:pt x="16370" y="5172"/>
                  <a:pt x="16440" y="5172"/>
                </a:cubicBezTo>
                <a:cubicBezTo>
                  <a:pt x="16475" y="5172"/>
                  <a:pt x="16510" y="5172"/>
                  <a:pt x="16557" y="5172"/>
                </a:cubicBezTo>
                <a:cubicBezTo>
                  <a:pt x="16697" y="5178"/>
                  <a:pt x="16826" y="5188"/>
                  <a:pt x="16954" y="5209"/>
                </a:cubicBezTo>
                <a:cubicBezTo>
                  <a:pt x="17071" y="5231"/>
                  <a:pt x="17197" y="5263"/>
                  <a:pt x="17384" y="5317"/>
                </a:cubicBezTo>
                <a:lnTo>
                  <a:pt x="17468" y="5344"/>
                </a:lnTo>
                <a:cubicBezTo>
                  <a:pt x="17596" y="5382"/>
                  <a:pt x="17746" y="5431"/>
                  <a:pt x="17898" y="5469"/>
                </a:cubicBezTo>
                <a:cubicBezTo>
                  <a:pt x="18108" y="5517"/>
                  <a:pt x="18319" y="5549"/>
                  <a:pt x="18529" y="5560"/>
                </a:cubicBezTo>
                <a:cubicBezTo>
                  <a:pt x="18598" y="5565"/>
                  <a:pt x="18655" y="5565"/>
                  <a:pt x="18725" y="5565"/>
                </a:cubicBezTo>
                <a:cubicBezTo>
                  <a:pt x="19040" y="5565"/>
                  <a:pt x="19369" y="5528"/>
                  <a:pt x="19742" y="5442"/>
                </a:cubicBezTo>
                <a:cubicBezTo>
                  <a:pt x="19847" y="5420"/>
                  <a:pt x="19905" y="5354"/>
                  <a:pt x="19870" y="5295"/>
                </a:cubicBezTo>
                <a:cubicBezTo>
                  <a:pt x="19846" y="5247"/>
                  <a:pt x="19765" y="5214"/>
                  <a:pt x="19684" y="5214"/>
                </a:cubicBezTo>
                <a:cubicBezTo>
                  <a:pt x="19672" y="5214"/>
                  <a:pt x="19649" y="5216"/>
                  <a:pt x="19626" y="5221"/>
                </a:cubicBezTo>
                <a:cubicBezTo>
                  <a:pt x="19404" y="5253"/>
                  <a:pt x="19193" y="5268"/>
                  <a:pt x="19006" y="5268"/>
                </a:cubicBezTo>
                <a:cubicBezTo>
                  <a:pt x="18878" y="5268"/>
                  <a:pt x="18750" y="5264"/>
                  <a:pt x="18645" y="5248"/>
                </a:cubicBezTo>
                <a:cubicBezTo>
                  <a:pt x="18505" y="5232"/>
                  <a:pt x="18377" y="5199"/>
                  <a:pt x="18237" y="5155"/>
                </a:cubicBezTo>
                <a:cubicBezTo>
                  <a:pt x="18132" y="5123"/>
                  <a:pt x="18025" y="5081"/>
                  <a:pt x="17920" y="5038"/>
                </a:cubicBezTo>
                <a:lnTo>
                  <a:pt x="17829" y="4999"/>
                </a:lnTo>
                <a:cubicBezTo>
                  <a:pt x="17689" y="4945"/>
                  <a:pt x="17514" y="4881"/>
                  <a:pt x="17304" y="4832"/>
                </a:cubicBezTo>
                <a:cubicBezTo>
                  <a:pt x="17106" y="4784"/>
                  <a:pt x="16870" y="4757"/>
                  <a:pt x="16637" y="4746"/>
                </a:cubicBezTo>
                <a:cubicBezTo>
                  <a:pt x="16625" y="4746"/>
                  <a:pt x="16593" y="4747"/>
                  <a:pt x="16546" y="4741"/>
                </a:cubicBezTo>
                <a:cubicBezTo>
                  <a:pt x="16348" y="4736"/>
                  <a:pt x="16205" y="4654"/>
                  <a:pt x="16229" y="4563"/>
                </a:cubicBezTo>
                <a:cubicBezTo>
                  <a:pt x="16275" y="4423"/>
                  <a:pt x="16311" y="4197"/>
                  <a:pt x="16334" y="4009"/>
                </a:cubicBezTo>
                <a:cubicBezTo>
                  <a:pt x="16346" y="3923"/>
                  <a:pt x="16523" y="3858"/>
                  <a:pt x="16710" y="3874"/>
                </a:cubicBezTo>
                <a:cubicBezTo>
                  <a:pt x="16745" y="3880"/>
                  <a:pt x="16780" y="3879"/>
                  <a:pt x="16826" y="3884"/>
                </a:cubicBezTo>
                <a:cubicBezTo>
                  <a:pt x="16966" y="3895"/>
                  <a:pt x="17105" y="3911"/>
                  <a:pt x="17257" y="3916"/>
                </a:cubicBezTo>
                <a:cubicBezTo>
                  <a:pt x="17315" y="3916"/>
                  <a:pt x="17373" y="3921"/>
                  <a:pt x="17431" y="3921"/>
                </a:cubicBezTo>
                <a:cubicBezTo>
                  <a:pt x="17583" y="3921"/>
                  <a:pt x="17722" y="3911"/>
                  <a:pt x="17851" y="3894"/>
                </a:cubicBezTo>
                <a:cubicBezTo>
                  <a:pt x="18200" y="3851"/>
                  <a:pt x="18518" y="3749"/>
                  <a:pt x="18809" y="3593"/>
                </a:cubicBezTo>
                <a:cubicBezTo>
                  <a:pt x="18879" y="3555"/>
                  <a:pt x="18879" y="3492"/>
                  <a:pt x="18809" y="3443"/>
                </a:cubicBezTo>
                <a:cubicBezTo>
                  <a:pt x="18762" y="3416"/>
                  <a:pt x="18703" y="3399"/>
                  <a:pt x="18645" y="3399"/>
                </a:cubicBezTo>
                <a:cubicBezTo>
                  <a:pt x="18610" y="3399"/>
                  <a:pt x="18563" y="3405"/>
                  <a:pt x="18539" y="3416"/>
                </a:cubicBezTo>
                <a:cubicBezTo>
                  <a:pt x="18271" y="3519"/>
                  <a:pt x="17991" y="3582"/>
                  <a:pt x="17723" y="3598"/>
                </a:cubicBezTo>
                <a:cubicBezTo>
                  <a:pt x="17676" y="3603"/>
                  <a:pt x="17631" y="3605"/>
                  <a:pt x="17585" y="3605"/>
                </a:cubicBezTo>
                <a:cubicBezTo>
                  <a:pt x="17503" y="3605"/>
                  <a:pt x="17408" y="3598"/>
                  <a:pt x="17315" y="3593"/>
                </a:cubicBezTo>
                <a:cubicBezTo>
                  <a:pt x="17210" y="3582"/>
                  <a:pt x="17103" y="3567"/>
                  <a:pt x="16987" y="3556"/>
                </a:cubicBezTo>
                <a:cubicBezTo>
                  <a:pt x="16940" y="3551"/>
                  <a:pt x="16906" y="3544"/>
                  <a:pt x="16859" y="3539"/>
                </a:cubicBezTo>
                <a:cubicBezTo>
                  <a:pt x="16848" y="3539"/>
                  <a:pt x="16767" y="3528"/>
                  <a:pt x="16662" y="3517"/>
                </a:cubicBezTo>
                <a:cubicBezTo>
                  <a:pt x="16429" y="3490"/>
                  <a:pt x="16241" y="3416"/>
                  <a:pt x="16160" y="3313"/>
                </a:cubicBezTo>
                <a:cubicBezTo>
                  <a:pt x="16031" y="3163"/>
                  <a:pt x="15880" y="2995"/>
                  <a:pt x="15740" y="2888"/>
                </a:cubicBezTo>
                <a:cubicBezTo>
                  <a:pt x="15705" y="2855"/>
                  <a:pt x="15695" y="2822"/>
                  <a:pt x="15719" y="2790"/>
                </a:cubicBezTo>
                <a:cubicBezTo>
                  <a:pt x="15742" y="2758"/>
                  <a:pt x="15788" y="2732"/>
                  <a:pt x="15846" y="2716"/>
                </a:cubicBezTo>
                <a:cubicBezTo>
                  <a:pt x="15963" y="2689"/>
                  <a:pt x="16020" y="2677"/>
                  <a:pt x="16043" y="2672"/>
                </a:cubicBezTo>
                <a:cubicBezTo>
                  <a:pt x="16078" y="2667"/>
                  <a:pt x="16113" y="2661"/>
                  <a:pt x="16160" y="2655"/>
                </a:cubicBezTo>
                <a:cubicBezTo>
                  <a:pt x="16299" y="2639"/>
                  <a:pt x="16427" y="2623"/>
                  <a:pt x="16579" y="2601"/>
                </a:cubicBezTo>
                <a:cubicBezTo>
                  <a:pt x="16789" y="2569"/>
                  <a:pt x="16964" y="2520"/>
                  <a:pt x="17103" y="2467"/>
                </a:cubicBezTo>
                <a:cubicBezTo>
                  <a:pt x="17383" y="2359"/>
                  <a:pt x="17585" y="2203"/>
                  <a:pt x="17701" y="2009"/>
                </a:cubicBezTo>
                <a:cubicBezTo>
                  <a:pt x="17736" y="1960"/>
                  <a:pt x="17664" y="1901"/>
                  <a:pt x="17559" y="1874"/>
                </a:cubicBezTo>
                <a:cubicBezTo>
                  <a:pt x="17524" y="1863"/>
                  <a:pt x="17477" y="1859"/>
                  <a:pt x="17442" y="1859"/>
                </a:cubicBezTo>
                <a:cubicBezTo>
                  <a:pt x="17372" y="1859"/>
                  <a:pt x="17313" y="1875"/>
                  <a:pt x="17278" y="1908"/>
                </a:cubicBezTo>
                <a:cubicBezTo>
                  <a:pt x="17127" y="2053"/>
                  <a:pt x="16943" y="2166"/>
                  <a:pt x="16710" y="2231"/>
                </a:cubicBezTo>
                <a:cubicBezTo>
                  <a:pt x="16605" y="2263"/>
                  <a:pt x="16474" y="2284"/>
                  <a:pt x="16334" y="2300"/>
                </a:cubicBezTo>
                <a:cubicBezTo>
                  <a:pt x="16229" y="2311"/>
                  <a:pt x="16112" y="2321"/>
                  <a:pt x="15996" y="2327"/>
                </a:cubicBezTo>
                <a:cubicBezTo>
                  <a:pt x="15961" y="2332"/>
                  <a:pt x="15915" y="2333"/>
                  <a:pt x="15868" y="2339"/>
                </a:cubicBezTo>
                <a:cubicBezTo>
                  <a:pt x="15821" y="2344"/>
                  <a:pt x="15659" y="2359"/>
                  <a:pt x="15449" y="2381"/>
                </a:cubicBezTo>
                <a:cubicBezTo>
                  <a:pt x="15239" y="2402"/>
                  <a:pt x="15018" y="2381"/>
                  <a:pt x="14855" y="2317"/>
                </a:cubicBezTo>
                <a:cubicBezTo>
                  <a:pt x="14656" y="2241"/>
                  <a:pt x="14468" y="2166"/>
                  <a:pt x="14363" y="2128"/>
                </a:cubicBezTo>
                <a:cubicBezTo>
                  <a:pt x="14246" y="2085"/>
                  <a:pt x="14212" y="2009"/>
                  <a:pt x="14293" y="1945"/>
                </a:cubicBezTo>
                <a:cubicBezTo>
                  <a:pt x="14422" y="1848"/>
                  <a:pt x="14517" y="1741"/>
                  <a:pt x="14563" y="1638"/>
                </a:cubicBezTo>
                <a:cubicBezTo>
                  <a:pt x="14610" y="1530"/>
                  <a:pt x="14611" y="1428"/>
                  <a:pt x="14611" y="1342"/>
                </a:cubicBezTo>
                <a:cubicBezTo>
                  <a:pt x="14611" y="1315"/>
                  <a:pt x="14611" y="1293"/>
                  <a:pt x="14611" y="1266"/>
                </a:cubicBezTo>
                <a:cubicBezTo>
                  <a:pt x="14611" y="1207"/>
                  <a:pt x="14599" y="1147"/>
                  <a:pt x="14611" y="1093"/>
                </a:cubicBezTo>
                <a:cubicBezTo>
                  <a:pt x="14622" y="1012"/>
                  <a:pt x="14655" y="949"/>
                  <a:pt x="14702" y="884"/>
                </a:cubicBezTo>
                <a:cubicBezTo>
                  <a:pt x="14807" y="755"/>
                  <a:pt x="15028" y="630"/>
                  <a:pt x="15354" y="517"/>
                </a:cubicBezTo>
                <a:cubicBezTo>
                  <a:pt x="15401" y="501"/>
                  <a:pt x="15427" y="480"/>
                  <a:pt x="15427" y="458"/>
                </a:cubicBezTo>
                <a:cubicBezTo>
                  <a:pt x="15427" y="431"/>
                  <a:pt x="15415" y="404"/>
                  <a:pt x="15369" y="382"/>
                </a:cubicBezTo>
                <a:cubicBezTo>
                  <a:pt x="15310" y="355"/>
                  <a:pt x="15229" y="333"/>
                  <a:pt x="15135" y="333"/>
                </a:cubicBezTo>
                <a:cubicBezTo>
                  <a:pt x="15100" y="333"/>
                  <a:pt x="15053" y="340"/>
                  <a:pt x="15030" y="345"/>
                </a:cubicBezTo>
                <a:cubicBezTo>
                  <a:pt x="14575" y="453"/>
                  <a:pt x="14258" y="586"/>
                  <a:pt x="14071" y="743"/>
                </a:cubicBezTo>
                <a:cubicBezTo>
                  <a:pt x="13966" y="829"/>
                  <a:pt x="13899" y="926"/>
                  <a:pt x="13852" y="1039"/>
                </a:cubicBezTo>
                <a:cubicBezTo>
                  <a:pt x="13829" y="1120"/>
                  <a:pt x="13817" y="1201"/>
                  <a:pt x="13805" y="1271"/>
                </a:cubicBezTo>
                <a:lnTo>
                  <a:pt x="13794" y="1325"/>
                </a:lnTo>
                <a:cubicBezTo>
                  <a:pt x="13783" y="1422"/>
                  <a:pt x="13756" y="1491"/>
                  <a:pt x="13721" y="1551"/>
                </a:cubicBezTo>
                <a:cubicBezTo>
                  <a:pt x="13686" y="1610"/>
                  <a:pt x="13642" y="1658"/>
                  <a:pt x="13572" y="1712"/>
                </a:cubicBezTo>
                <a:cubicBezTo>
                  <a:pt x="13514" y="1755"/>
                  <a:pt x="13418" y="1788"/>
                  <a:pt x="13313" y="1788"/>
                </a:cubicBezTo>
                <a:cubicBezTo>
                  <a:pt x="13266" y="1788"/>
                  <a:pt x="13221" y="1783"/>
                  <a:pt x="13186" y="1778"/>
                </a:cubicBezTo>
                <a:cubicBezTo>
                  <a:pt x="12871" y="1713"/>
                  <a:pt x="12543" y="1654"/>
                  <a:pt x="12205" y="1611"/>
                </a:cubicBezTo>
                <a:cubicBezTo>
                  <a:pt x="12100" y="1601"/>
                  <a:pt x="12019" y="1562"/>
                  <a:pt x="11972" y="1519"/>
                </a:cubicBezTo>
                <a:cubicBezTo>
                  <a:pt x="11925" y="1476"/>
                  <a:pt x="11925" y="1427"/>
                  <a:pt x="11972" y="1384"/>
                </a:cubicBezTo>
                <a:cubicBezTo>
                  <a:pt x="11984" y="1373"/>
                  <a:pt x="11997" y="1362"/>
                  <a:pt x="11997" y="1357"/>
                </a:cubicBezTo>
                <a:cubicBezTo>
                  <a:pt x="12091" y="1265"/>
                  <a:pt x="12138" y="1174"/>
                  <a:pt x="12161" y="1088"/>
                </a:cubicBezTo>
                <a:cubicBezTo>
                  <a:pt x="12196" y="926"/>
                  <a:pt x="12102" y="754"/>
                  <a:pt x="11892" y="571"/>
                </a:cubicBezTo>
                <a:cubicBezTo>
                  <a:pt x="11857" y="538"/>
                  <a:pt x="11763" y="512"/>
                  <a:pt x="11669" y="512"/>
                </a:cubicBezTo>
                <a:cubicBezTo>
                  <a:pt x="11646" y="512"/>
                  <a:pt x="11623" y="512"/>
                  <a:pt x="11600" y="517"/>
                </a:cubicBezTo>
                <a:cubicBezTo>
                  <a:pt x="11542" y="522"/>
                  <a:pt x="11496" y="539"/>
                  <a:pt x="11473" y="566"/>
                </a:cubicBezTo>
                <a:cubicBezTo>
                  <a:pt x="11449" y="587"/>
                  <a:pt x="11450" y="608"/>
                  <a:pt x="11462" y="630"/>
                </a:cubicBezTo>
                <a:cubicBezTo>
                  <a:pt x="11567" y="781"/>
                  <a:pt x="11600" y="927"/>
                  <a:pt x="11542" y="1046"/>
                </a:cubicBezTo>
                <a:cubicBezTo>
                  <a:pt x="11519" y="1105"/>
                  <a:pt x="11459" y="1158"/>
                  <a:pt x="11378" y="1217"/>
                </a:cubicBezTo>
                <a:cubicBezTo>
                  <a:pt x="11320" y="1260"/>
                  <a:pt x="11252" y="1304"/>
                  <a:pt x="11170" y="1352"/>
                </a:cubicBezTo>
                <a:lnTo>
                  <a:pt x="11097" y="1396"/>
                </a:lnTo>
                <a:cubicBezTo>
                  <a:pt x="10981" y="1466"/>
                  <a:pt x="10807" y="1509"/>
                  <a:pt x="10609" y="1509"/>
                </a:cubicBezTo>
                <a:cubicBezTo>
                  <a:pt x="10329" y="1509"/>
                  <a:pt x="10039" y="1519"/>
                  <a:pt x="9771" y="1536"/>
                </a:cubicBezTo>
                <a:cubicBezTo>
                  <a:pt x="9747" y="1536"/>
                  <a:pt x="9710" y="1541"/>
                  <a:pt x="9687" y="1541"/>
                </a:cubicBezTo>
                <a:cubicBezTo>
                  <a:pt x="9442" y="1541"/>
                  <a:pt x="9233" y="1477"/>
                  <a:pt x="9151" y="1369"/>
                </a:cubicBezTo>
                <a:cubicBezTo>
                  <a:pt x="9151" y="1363"/>
                  <a:pt x="9140" y="1357"/>
                  <a:pt x="9140" y="1352"/>
                </a:cubicBezTo>
                <a:cubicBezTo>
                  <a:pt x="9093" y="1298"/>
                  <a:pt x="9068" y="1239"/>
                  <a:pt x="9056" y="1185"/>
                </a:cubicBezTo>
                <a:cubicBezTo>
                  <a:pt x="9045" y="1131"/>
                  <a:pt x="9058" y="1066"/>
                  <a:pt x="9093" y="980"/>
                </a:cubicBezTo>
                <a:cubicBezTo>
                  <a:pt x="9093" y="964"/>
                  <a:pt x="9104" y="948"/>
                  <a:pt x="9104" y="926"/>
                </a:cubicBezTo>
                <a:cubicBezTo>
                  <a:pt x="9127" y="861"/>
                  <a:pt x="9150" y="797"/>
                  <a:pt x="9162" y="727"/>
                </a:cubicBezTo>
                <a:cubicBezTo>
                  <a:pt x="9174" y="630"/>
                  <a:pt x="9151" y="534"/>
                  <a:pt x="9093" y="453"/>
                </a:cubicBezTo>
                <a:cubicBezTo>
                  <a:pt x="8988" y="297"/>
                  <a:pt x="8779" y="157"/>
                  <a:pt x="8429" y="22"/>
                </a:cubicBezTo>
                <a:cubicBezTo>
                  <a:pt x="8394" y="6"/>
                  <a:pt x="8335" y="0"/>
                  <a:pt x="827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" name="Bacteria"/>
          <p:cNvSpPr/>
          <p:nvPr/>
        </p:nvSpPr>
        <p:spPr>
          <a:xfrm>
            <a:off x="4041618" y="4213259"/>
            <a:ext cx="705164" cy="1530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fill="norm" stroke="1" extrusionOk="0">
                <a:moveTo>
                  <a:pt x="8276" y="0"/>
                </a:moveTo>
                <a:cubicBezTo>
                  <a:pt x="8218" y="0"/>
                  <a:pt x="8160" y="11"/>
                  <a:pt x="8101" y="27"/>
                </a:cubicBezTo>
                <a:cubicBezTo>
                  <a:pt x="8055" y="43"/>
                  <a:pt x="8018" y="69"/>
                  <a:pt x="8007" y="91"/>
                </a:cubicBezTo>
                <a:cubicBezTo>
                  <a:pt x="8007" y="112"/>
                  <a:pt x="8019" y="134"/>
                  <a:pt x="8054" y="150"/>
                </a:cubicBezTo>
                <a:cubicBezTo>
                  <a:pt x="8287" y="274"/>
                  <a:pt x="8427" y="398"/>
                  <a:pt x="8462" y="522"/>
                </a:cubicBezTo>
                <a:cubicBezTo>
                  <a:pt x="8485" y="581"/>
                  <a:pt x="8486" y="646"/>
                  <a:pt x="8451" y="711"/>
                </a:cubicBezTo>
                <a:cubicBezTo>
                  <a:pt x="8440" y="754"/>
                  <a:pt x="8405" y="802"/>
                  <a:pt x="8382" y="845"/>
                </a:cubicBezTo>
                <a:cubicBezTo>
                  <a:pt x="8370" y="867"/>
                  <a:pt x="8357" y="894"/>
                  <a:pt x="8346" y="921"/>
                </a:cubicBezTo>
                <a:cubicBezTo>
                  <a:pt x="8311" y="996"/>
                  <a:pt x="8265" y="1083"/>
                  <a:pt x="8265" y="1180"/>
                </a:cubicBezTo>
                <a:cubicBezTo>
                  <a:pt x="8265" y="1272"/>
                  <a:pt x="8301" y="1373"/>
                  <a:pt x="8371" y="1470"/>
                </a:cubicBezTo>
                <a:cubicBezTo>
                  <a:pt x="8383" y="1486"/>
                  <a:pt x="8392" y="1503"/>
                  <a:pt x="8404" y="1514"/>
                </a:cubicBezTo>
                <a:cubicBezTo>
                  <a:pt x="8474" y="1605"/>
                  <a:pt x="8380" y="1708"/>
                  <a:pt x="8182" y="1751"/>
                </a:cubicBezTo>
                <a:cubicBezTo>
                  <a:pt x="8077" y="1773"/>
                  <a:pt x="7973" y="1800"/>
                  <a:pt x="7868" y="1827"/>
                </a:cubicBezTo>
                <a:cubicBezTo>
                  <a:pt x="7810" y="1843"/>
                  <a:pt x="7741" y="1847"/>
                  <a:pt x="7682" y="1847"/>
                </a:cubicBezTo>
                <a:cubicBezTo>
                  <a:pt x="7507" y="1847"/>
                  <a:pt x="7354" y="1800"/>
                  <a:pt x="7296" y="1719"/>
                </a:cubicBezTo>
                <a:cubicBezTo>
                  <a:pt x="7226" y="1627"/>
                  <a:pt x="7121" y="1547"/>
                  <a:pt x="7004" y="1477"/>
                </a:cubicBezTo>
                <a:cubicBezTo>
                  <a:pt x="6771" y="1347"/>
                  <a:pt x="6467" y="1260"/>
                  <a:pt x="6024" y="1195"/>
                </a:cubicBezTo>
                <a:cubicBezTo>
                  <a:pt x="6001" y="1195"/>
                  <a:pt x="5989" y="1190"/>
                  <a:pt x="5966" y="1190"/>
                </a:cubicBezTo>
                <a:cubicBezTo>
                  <a:pt x="5872" y="1190"/>
                  <a:pt x="5779" y="1217"/>
                  <a:pt x="5732" y="1254"/>
                </a:cubicBezTo>
                <a:cubicBezTo>
                  <a:pt x="5697" y="1281"/>
                  <a:pt x="5687" y="1309"/>
                  <a:pt x="5710" y="1330"/>
                </a:cubicBezTo>
                <a:cubicBezTo>
                  <a:pt x="5722" y="1352"/>
                  <a:pt x="5759" y="1368"/>
                  <a:pt x="5805" y="1379"/>
                </a:cubicBezTo>
                <a:cubicBezTo>
                  <a:pt x="6120" y="1454"/>
                  <a:pt x="6350" y="1541"/>
                  <a:pt x="6490" y="1648"/>
                </a:cubicBezTo>
                <a:cubicBezTo>
                  <a:pt x="6560" y="1702"/>
                  <a:pt x="6609" y="1757"/>
                  <a:pt x="6644" y="1827"/>
                </a:cubicBezTo>
                <a:cubicBezTo>
                  <a:pt x="6678" y="1891"/>
                  <a:pt x="6713" y="1960"/>
                  <a:pt x="6713" y="2036"/>
                </a:cubicBezTo>
                <a:lnTo>
                  <a:pt x="6713" y="2052"/>
                </a:lnTo>
                <a:cubicBezTo>
                  <a:pt x="6713" y="2101"/>
                  <a:pt x="6725" y="2134"/>
                  <a:pt x="6702" y="2177"/>
                </a:cubicBezTo>
                <a:cubicBezTo>
                  <a:pt x="6678" y="2209"/>
                  <a:pt x="6633" y="2246"/>
                  <a:pt x="6574" y="2273"/>
                </a:cubicBezTo>
                <a:cubicBezTo>
                  <a:pt x="6341" y="2381"/>
                  <a:pt x="6131" y="2494"/>
                  <a:pt x="5933" y="2618"/>
                </a:cubicBezTo>
                <a:cubicBezTo>
                  <a:pt x="5874" y="2656"/>
                  <a:pt x="5782" y="2677"/>
                  <a:pt x="5689" y="2677"/>
                </a:cubicBezTo>
                <a:cubicBezTo>
                  <a:pt x="5642" y="2677"/>
                  <a:pt x="5582" y="2673"/>
                  <a:pt x="5536" y="2662"/>
                </a:cubicBezTo>
                <a:cubicBezTo>
                  <a:pt x="5466" y="2646"/>
                  <a:pt x="5441" y="2635"/>
                  <a:pt x="5441" y="2635"/>
                </a:cubicBezTo>
                <a:cubicBezTo>
                  <a:pt x="5359" y="2597"/>
                  <a:pt x="5269" y="2548"/>
                  <a:pt x="5164" y="2478"/>
                </a:cubicBezTo>
                <a:lnTo>
                  <a:pt x="5105" y="2440"/>
                </a:lnTo>
                <a:cubicBezTo>
                  <a:pt x="5024" y="2386"/>
                  <a:pt x="4930" y="2327"/>
                  <a:pt x="4825" y="2273"/>
                </a:cubicBezTo>
                <a:cubicBezTo>
                  <a:pt x="4685" y="2198"/>
                  <a:pt x="4522" y="2139"/>
                  <a:pt x="4358" y="2096"/>
                </a:cubicBezTo>
                <a:cubicBezTo>
                  <a:pt x="4195" y="2053"/>
                  <a:pt x="4006" y="2025"/>
                  <a:pt x="3808" y="2009"/>
                </a:cubicBezTo>
                <a:cubicBezTo>
                  <a:pt x="3680" y="1998"/>
                  <a:pt x="3540" y="1993"/>
                  <a:pt x="3400" y="1993"/>
                </a:cubicBezTo>
                <a:cubicBezTo>
                  <a:pt x="3342" y="1993"/>
                  <a:pt x="3298" y="1993"/>
                  <a:pt x="3239" y="1993"/>
                </a:cubicBezTo>
                <a:cubicBezTo>
                  <a:pt x="3135" y="1993"/>
                  <a:pt x="3029" y="2042"/>
                  <a:pt x="3017" y="2096"/>
                </a:cubicBezTo>
                <a:cubicBezTo>
                  <a:pt x="3005" y="2123"/>
                  <a:pt x="3015" y="2149"/>
                  <a:pt x="3050" y="2170"/>
                </a:cubicBezTo>
                <a:cubicBezTo>
                  <a:pt x="3073" y="2186"/>
                  <a:pt x="3120" y="2199"/>
                  <a:pt x="3167" y="2204"/>
                </a:cubicBezTo>
                <a:cubicBezTo>
                  <a:pt x="3516" y="2225"/>
                  <a:pt x="3809" y="2274"/>
                  <a:pt x="4019" y="2344"/>
                </a:cubicBezTo>
                <a:cubicBezTo>
                  <a:pt x="4124" y="2381"/>
                  <a:pt x="4218" y="2424"/>
                  <a:pt x="4300" y="2483"/>
                </a:cubicBezTo>
                <a:cubicBezTo>
                  <a:pt x="4358" y="2527"/>
                  <a:pt x="4416" y="2575"/>
                  <a:pt x="4486" y="2623"/>
                </a:cubicBezTo>
                <a:lnTo>
                  <a:pt x="4544" y="2667"/>
                </a:lnTo>
                <a:cubicBezTo>
                  <a:pt x="4626" y="2737"/>
                  <a:pt x="4732" y="2812"/>
                  <a:pt x="4872" y="2882"/>
                </a:cubicBezTo>
                <a:cubicBezTo>
                  <a:pt x="4896" y="2893"/>
                  <a:pt x="4951" y="2926"/>
                  <a:pt x="5033" y="2963"/>
                </a:cubicBezTo>
                <a:cubicBezTo>
                  <a:pt x="5196" y="3039"/>
                  <a:pt x="5243" y="3152"/>
                  <a:pt x="5149" y="3255"/>
                </a:cubicBezTo>
                <a:cubicBezTo>
                  <a:pt x="5021" y="3389"/>
                  <a:pt x="4895" y="3528"/>
                  <a:pt x="4825" y="3620"/>
                </a:cubicBezTo>
                <a:cubicBezTo>
                  <a:pt x="4790" y="3658"/>
                  <a:pt x="4721" y="3686"/>
                  <a:pt x="4639" y="3686"/>
                </a:cubicBezTo>
                <a:cubicBezTo>
                  <a:pt x="4581" y="3686"/>
                  <a:pt x="4533" y="3680"/>
                  <a:pt x="4486" y="3664"/>
                </a:cubicBezTo>
                <a:cubicBezTo>
                  <a:pt x="4416" y="3637"/>
                  <a:pt x="4381" y="3620"/>
                  <a:pt x="4369" y="3615"/>
                </a:cubicBezTo>
                <a:lnTo>
                  <a:pt x="4347" y="3598"/>
                </a:lnTo>
                <a:cubicBezTo>
                  <a:pt x="4266" y="3550"/>
                  <a:pt x="4158" y="3497"/>
                  <a:pt x="4041" y="3448"/>
                </a:cubicBezTo>
                <a:cubicBezTo>
                  <a:pt x="3913" y="3394"/>
                  <a:pt x="3762" y="3351"/>
                  <a:pt x="3622" y="3324"/>
                </a:cubicBezTo>
                <a:cubicBezTo>
                  <a:pt x="3482" y="3297"/>
                  <a:pt x="3331" y="3287"/>
                  <a:pt x="3156" y="3287"/>
                </a:cubicBezTo>
                <a:cubicBezTo>
                  <a:pt x="3027" y="3287"/>
                  <a:pt x="2899" y="3292"/>
                  <a:pt x="2747" y="3308"/>
                </a:cubicBezTo>
                <a:cubicBezTo>
                  <a:pt x="2654" y="3319"/>
                  <a:pt x="2598" y="3362"/>
                  <a:pt x="2598" y="3416"/>
                </a:cubicBezTo>
                <a:cubicBezTo>
                  <a:pt x="2610" y="3465"/>
                  <a:pt x="2665" y="3502"/>
                  <a:pt x="2758" y="3502"/>
                </a:cubicBezTo>
                <a:cubicBezTo>
                  <a:pt x="3027" y="3502"/>
                  <a:pt x="3251" y="3529"/>
                  <a:pt x="3414" y="3578"/>
                </a:cubicBezTo>
                <a:cubicBezTo>
                  <a:pt x="3508" y="3605"/>
                  <a:pt x="3589" y="3637"/>
                  <a:pt x="3659" y="3686"/>
                </a:cubicBezTo>
                <a:cubicBezTo>
                  <a:pt x="3717" y="3723"/>
                  <a:pt x="3774" y="3765"/>
                  <a:pt x="3844" y="3808"/>
                </a:cubicBezTo>
                <a:lnTo>
                  <a:pt x="3892" y="3840"/>
                </a:lnTo>
                <a:cubicBezTo>
                  <a:pt x="3927" y="3867"/>
                  <a:pt x="4054" y="3948"/>
                  <a:pt x="4194" y="4029"/>
                </a:cubicBezTo>
                <a:cubicBezTo>
                  <a:pt x="4299" y="4088"/>
                  <a:pt x="4324" y="4169"/>
                  <a:pt x="4289" y="4245"/>
                </a:cubicBezTo>
                <a:cubicBezTo>
                  <a:pt x="4266" y="4282"/>
                  <a:pt x="4253" y="4309"/>
                  <a:pt x="4242" y="4325"/>
                </a:cubicBezTo>
                <a:cubicBezTo>
                  <a:pt x="4195" y="4385"/>
                  <a:pt x="4079" y="4428"/>
                  <a:pt x="3939" y="4428"/>
                </a:cubicBezTo>
                <a:cubicBezTo>
                  <a:pt x="3834" y="4428"/>
                  <a:pt x="3682" y="4428"/>
                  <a:pt x="3600" y="4433"/>
                </a:cubicBezTo>
                <a:cubicBezTo>
                  <a:pt x="3390" y="4449"/>
                  <a:pt x="3202" y="4477"/>
                  <a:pt x="3050" y="4499"/>
                </a:cubicBezTo>
                <a:lnTo>
                  <a:pt x="3028" y="4504"/>
                </a:lnTo>
                <a:cubicBezTo>
                  <a:pt x="2888" y="4525"/>
                  <a:pt x="2748" y="4547"/>
                  <a:pt x="2620" y="4558"/>
                </a:cubicBezTo>
                <a:cubicBezTo>
                  <a:pt x="2527" y="4569"/>
                  <a:pt x="2432" y="4568"/>
                  <a:pt x="2350" y="4568"/>
                </a:cubicBezTo>
                <a:cubicBezTo>
                  <a:pt x="2304" y="4568"/>
                  <a:pt x="2258" y="4568"/>
                  <a:pt x="2212" y="4563"/>
                </a:cubicBezTo>
                <a:cubicBezTo>
                  <a:pt x="1967" y="4552"/>
                  <a:pt x="1677" y="4499"/>
                  <a:pt x="1373" y="4413"/>
                </a:cubicBezTo>
                <a:cubicBezTo>
                  <a:pt x="1338" y="4402"/>
                  <a:pt x="1314" y="4401"/>
                  <a:pt x="1279" y="4401"/>
                </a:cubicBezTo>
                <a:cubicBezTo>
                  <a:pt x="1220" y="4401"/>
                  <a:pt x="1161" y="4418"/>
                  <a:pt x="1115" y="4440"/>
                </a:cubicBezTo>
                <a:cubicBezTo>
                  <a:pt x="1045" y="4483"/>
                  <a:pt x="1059" y="4542"/>
                  <a:pt x="1140" y="4575"/>
                </a:cubicBezTo>
                <a:cubicBezTo>
                  <a:pt x="1362" y="4666"/>
                  <a:pt x="1675" y="4778"/>
                  <a:pt x="2095" y="4832"/>
                </a:cubicBezTo>
                <a:cubicBezTo>
                  <a:pt x="2247" y="4854"/>
                  <a:pt x="2420" y="4864"/>
                  <a:pt x="2583" y="4864"/>
                </a:cubicBezTo>
                <a:cubicBezTo>
                  <a:pt x="2618" y="4864"/>
                  <a:pt x="2654" y="4864"/>
                  <a:pt x="2689" y="4864"/>
                </a:cubicBezTo>
                <a:cubicBezTo>
                  <a:pt x="2864" y="4859"/>
                  <a:pt x="3051" y="4843"/>
                  <a:pt x="3203" y="4832"/>
                </a:cubicBezTo>
                <a:lnTo>
                  <a:pt x="3239" y="4827"/>
                </a:lnTo>
                <a:cubicBezTo>
                  <a:pt x="3391" y="4816"/>
                  <a:pt x="3541" y="4805"/>
                  <a:pt x="3680" y="4805"/>
                </a:cubicBezTo>
                <a:cubicBezTo>
                  <a:pt x="3739" y="4805"/>
                  <a:pt x="3798" y="4822"/>
                  <a:pt x="3844" y="4844"/>
                </a:cubicBezTo>
                <a:cubicBezTo>
                  <a:pt x="3879" y="4866"/>
                  <a:pt x="3893" y="4892"/>
                  <a:pt x="3881" y="4925"/>
                </a:cubicBezTo>
                <a:cubicBezTo>
                  <a:pt x="3823" y="5033"/>
                  <a:pt x="3729" y="5225"/>
                  <a:pt x="3659" y="5398"/>
                </a:cubicBezTo>
                <a:cubicBezTo>
                  <a:pt x="3624" y="5479"/>
                  <a:pt x="3436" y="5523"/>
                  <a:pt x="3272" y="5490"/>
                </a:cubicBezTo>
                <a:cubicBezTo>
                  <a:pt x="3202" y="5474"/>
                  <a:pt x="3157" y="5469"/>
                  <a:pt x="3134" y="5464"/>
                </a:cubicBezTo>
                <a:cubicBezTo>
                  <a:pt x="2947" y="5426"/>
                  <a:pt x="2737" y="5403"/>
                  <a:pt x="2551" y="5398"/>
                </a:cubicBezTo>
                <a:cubicBezTo>
                  <a:pt x="2516" y="5398"/>
                  <a:pt x="2469" y="5398"/>
                  <a:pt x="2434" y="5398"/>
                </a:cubicBezTo>
                <a:cubicBezTo>
                  <a:pt x="2131" y="5398"/>
                  <a:pt x="1827" y="5431"/>
                  <a:pt x="1454" y="5501"/>
                </a:cubicBezTo>
                <a:cubicBezTo>
                  <a:pt x="1349" y="5522"/>
                  <a:pt x="1302" y="5577"/>
                  <a:pt x="1337" y="5625"/>
                </a:cubicBezTo>
                <a:cubicBezTo>
                  <a:pt x="1360" y="5663"/>
                  <a:pt x="1441" y="5689"/>
                  <a:pt x="1523" y="5689"/>
                </a:cubicBezTo>
                <a:cubicBezTo>
                  <a:pt x="1535" y="5689"/>
                  <a:pt x="1547" y="5689"/>
                  <a:pt x="1570" y="5689"/>
                </a:cubicBezTo>
                <a:cubicBezTo>
                  <a:pt x="1769" y="5668"/>
                  <a:pt x="1957" y="5657"/>
                  <a:pt x="2132" y="5657"/>
                </a:cubicBezTo>
                <a:cubicBezTo>
                  <a:pt x="2260" y="5657"/>
                  <a:pt x="2374" y="5662"/>
                  <a:pt x="2467" y="5672"/>
                </a:cubicBezTo>
                <a:cubicBezTo>
                  <a:pt x="2595" y="5688"/>
                  <a:pt x="2726" y="5711"/>
                  <a:pt x="2842" y="5743"/>
                </a:cubicBezTo>
                <a:cubicBezTo>
                  <a:pt x="2959" y="5775"/>
                  <a:pt x="3075" y="5812"/>
                  <a:pt x="3192" y="5861"/>
                </a:cubicBezTo>
                <a:lnTo>
                  <a:pt x="3250" y="5878"/>
                </a:lnTo>
                <a:cubicBezTo>
                  <a:pt x="3379" y="5926"/>
                  <a:pt x="3448" y="6001"/>
                  <a:pt x="3436" y="6076"/>
                </a:cubicBezTo>
                <a:cubicBezTo>
                  <a:pt x="3390" y="6265"/>
                  <a:pt x="3354" y="6454"/>
                  <a:pt x="3331" y="6642"/>
                </a:cubicBezTo>
                <a:cubicBezTo>
                  <a:pt x="3319" y="6707"/>
                  <a:pt x="3215" y="6756"/>
                  <a:pt x="3086" y="6762"/>
                </a:cubicBezTo>
                <a:cubicBezTo>
                  <a:pt x="3051" y="6762"/>
                  <a:pt x="3016" y="6762"/>
                  <a:pt x="2981" y="6762"/>
                </a:cubicBezTo>
                <a:cubicBezTo>
                  <a:pt x="2887" y="6762"/>
                  <a:pt x="2808" y="6756"/>
                  <a:pt x="2715" y="6745"/>
                </a:cubicBezTo>
                <a:cubicBezTo>
                  <a:pt x="2575" y="6729"/>
                  <a:pt x="2432" y="6703"/>
                  <a:pt x="2292" y="6676"/>
                </a:cubicBezTo>
                <a:lnTo>
                  <a:pt x="2248" y="6664"/>
                </a:lnTo>
                <a:cubicBezTo>
                  <a:pt x="2108" y="6637"/>
                  <a:pt x="1942" y="6605"/>
                  <a:pt x="1767" y="6583"/>
                </a:cubicBezTo>
                <a:cubicBezTo>
                  <a:pt x="1592" y="6562"/>
                  <a:pt x="1420" y="6551"/>
                  <a:pt x="1257" y="6551"/>
                </a:cubicBezTo>
                <a:cubicBezTo>
                  <a:pt x="1233" y="6551"/>
                  <a:pt x="1196" y="6551"/>
                  <a:pt x="1173" y="6551"/>
                </a:cubicBezTo>
                <a:cubicBezTo>
                  <a:pt x="835" y="6557"/>
                  <a:pt x="509" y="6606"/>
                  <a:pt x="112" y="6703"/>
                </a:cubicBezTo>
                <a:cubicBezTo>
                  <a:pt x="19" y="6724"/>
                  <a:pt x="-29" y="6782"/>
                  <a:pt x="18" y="6831"/>
                </a:cubicBezTo>
                <a:cubicBezTo>
                  <a:pt x="53" y="6863"/>
                  <a:pt x="123" y="6885"/>
                  <a:pt x="193" y="6885"/>
                </a:cubicBezTo>
                <a:cubicBezTo>
                  <a:pt x="216" y="6885"/>
                  <a:pt x="228" y="6885"/>
                  <a:pt x="251" y="6880"/>
                </a:cubicBezTo>
                <a:cubicBezTo>
                  <a:pt x="519" y="6836"/>
                  <a:pt x="766" y="6816"/>
                  <a:pt x="987" y="6816"/>
                </a:cubicBezTo>
                <a:cubicBezTo>
                  <a:pt x="1045" y="6816"/>
                  <a:pt x="1093" y="6815"/>
                  <a:pt x="1151" y="6821"/>
                </a:cubicBezTo>
                <a:cubicBezTo>
                  <a:pt x="1279" y="6826"/>
                  <a:pt x="1408" y="6842"/>
                  <a:pt x="1548" y="6874"/>
                </a:cubicBezTo>
                <a:cubicBezTo>
                  <a:pt x="1665" y="6901"/>
                  <a:pt x="1792" y="6934"/>
                  <a:pt x="1920" y="6972"/>
                </a:cubicBezTo>
                <a:lnTo>
                  <a:pt x="1942" y="6977"/>
                </a:lnTo>
                <a:cubicBezTo>
                  <a:pt x="2094" y="7020"/>
                  <a:pt x="2247" y="7063"/>
                  <a:pt x="2445" y="7095"/>
                </a:cubicBezTo>
                <a:cubicBezTo>
                  <a:pt x="2632" y="7127"/>
                  <a:pt x="2830" y="7149"/>
                  <a:pt x="3028" y="7154"/>
                </a:cubicBezTo>
                <a:cubicBezTo>
                  <a:pt x="3168" y="7159"/>
                  <a:pt x="3298" y="7219"/>
                  <a:pt x="3298" y="7289"/>
                </a:cubicBezTo>
                <a:cubicBezTo>
                  <a:pt x="3298" y="7337"/>
                  <a:pt x="3309" y="7434"/>
                  <a:pt x="3309" y="7531"/>
                </a:cubicBezTo>
                <a:cubicBezTo>
                  <a:pt x="3309" y="7607"/>
                  <a:pt x="3158" y="7656"/>
                  <a:pt x="3006" y="7629"/>
                </a:cubicBezTo>
                <a:lnTo>
                  <a:pt x="2992" y="7629"/>
                </a:lnTo>
                <a:cubicBezTo>
                  <a:pt x="2863" y="7607"/>
                  <a:pt x="2724" y="7586"/>
                  <a:pt x="2573" y="7570"/>
                </a:cubicBezTo>
                <a:cubicBezTo>
                  <a:pt x="2479" y="7559"/>
                  <a:pt x="2385" y="7558"/>
                  <a:pt x="2292" y="7558"/>
                </a:cubicBezTo>
                <a:cubicBezTo>
                  <a:pt x="2210" y="7558"/>
                  <a:pt x="2140" y="7564"/>
                  <a:pt x="2059" y="7570"/>
                </a:cubicBezTo>
                <a:cubicBezTo>
                  <a:pt x="1685" y="7602"/>
                  <a:pt x="1382" y="7698"/>
                  <a:pt x="1184" y="7774"/>
                </a:cubicBezTo>
                <a:cubicBezTo>
                  <a:pt x="1114" y="7801"/>
                  <a:pt x="1091" y="7855"/>
                  <a:pt x="1126" y="7898"/>
                </a:cubicBezTo>
                <a:cubicBezTo>
                  <a:pt x="1161" y="7930"/>
                  <a:pt x="1220" y="7947"/>
                  <a:pt x="1279" y="7947"/>
                </a:cubicBezTo>
                <a:cubicBezTo>
                  <a:pt x="1302" y="7947"/>
                  <a:pt x="1336" y="7941"/>
                  <a:pt x="1359" y="7935"/>
                </a:cubicBezTo>
                <a:cubicBezTo>
                  <a:pt x="1627" y="7871"/>
                  <a:pt x="1875" y="7834"/>
                  <a:pt x="2073" y="7834"/>
                </a:cubicBezTo>
                <a:lnTo>
                  <a:pt x="2084" y="7834"/>
                </a:lnTo>
                <a:cubicBezTo>
                  <a:pt x="2189" y="7834"/>
                  <a:pt x="2304" y="7845"/>
                  <a:pt x="2408" y="7866"/>
                </a:cubicBezTo>
                <a:cubicBezTo>
                  <a:pt x="2502" y="7882"/>
                  <a:pt x="2595" y="7908"/>
                  <a:pt x="2700" y="7935"/>
                </a:cubicBezTo>
                <a:lnTo>
                  <a:pt x="2758" y="7952"/>
                </a:lnTo>
                <a:cubicBezTo>
                  <a:pt x="2828" y="7968"/>
                  <a:pt x="2994" y="8006"/>
                  <a:pt x="3134" y="8028"/>
                </a:cubicBezTo>
                <a:cubicBezTo>
                  <a:pt x="3274" y="8055"/>
                  <a:pt x="3377" y="8119"/>
                  <a:pt x="3389" y="8189"/>
                </a:cubicBezTo>
                <a:cubicBezTo>
                  <a:pt x="3401" y="8233"/>
                  <a:pt x="3402" y="8276"/>
                  <a:pt x="3425" y="8319"/>
                </a:cubicBezTo>
                <a:cubicBezTo>
                  <a:pt x="3460" y="8416"/>
                  <a:pt x="3343" y="8508"/>
                  <a:pt x="3145" y="8535"/>
                </a:cubicBezTo>
                <a:cubicBezTo>
                  <a:pt x="2993" y="8556"/>
                  <a:pt x="2876" y="8582"/>
                  <a:pt x="2806" y="8599"/>
                </a:cubicBezTo>
                <a:cubicBezTo>
                  <a:pt x="2619" y="8642"/>
                  <a:pt x="2468" y="8690"/>
                  <a:pt x="2328" y="8738"/>
                </a:cubicBezTo>
                <a:lnTo>
                  <a:pt x="2306" y="8743"/>
                </a:lnTo>
                <a:cubicBezTo>
                  <a:pt x="2178" y="8786"/>
                  <a:pt x="2059" y="8826"/>
                  <a:pt x="1942" y="8858"/>
                </a:cubicBezTo>
                <a:cubicBezTo>
                  <a:pt x="1814" y="8890"/>
                  <a:pt x="1688" y="8911"/>
                  <a:pt x="1559" y="8922"/>
                </a:cubicBezTo>
                <a:cubicBezTo>
                  <a:pt x="1466" y="8933"/>
                  <a:pt x="1373" y="8932"/>
                  <a:pt x="1268" y="8932"/>
                </a:cubicBezTo>
                <a:cubicBezTo>
                  <a:pt x="1081" y="8932"/>
                  <a:pt x="881" y="8922"/>
                  <a:pt x="659" y="8895"/>
                </a:cubicBezTo>
                <a:cubicBezTo>
                  <a:pt x="647" y="8895"/>
                  <a:pt x="627" y="8895"/>
                  <a:pt x="615" y="8895"/>
                </a:cubicBezTo>
                <a:cubicBezTo>
                  <a:pt x="534" y="8895"/>
                  <a:pt x="461" y="8921"/>
                  <a:pt x="426" y="8959"/>
                </a:cubicBezTo>
                <a:cubicBezTo>
                  <a:pt x="391" y="9007"/>
                  <a:pt x="452" y="9062"/>
                  <a:pt x="557" y="9083"/>
                </a:cubicBezTo>
                <a:cubicBezTo>
                  <a:pt x="802" y="9132"/>
                  <a:pt x="1162" y="9191"/>
                  <a:pt x="1570" y="9191"/>
                </a:cubicBezTo>
                <a:cubicBezTo>
                  <a:pt x="1594" y="9191"/>
                  <a:pt x="1605" y="9191"/>
                  <a:pt x="1629" y="9191"/>
                </a:cubicBezTo>
                <a:cubicBezTo>
                  <a:pt x="1815" y="9191"/>
                  <a:pt x="2025" y="9170"/>
                  <a:pt x="2212" y="9137"/>
                </a:cubicBezTo>
                <a:cubicBezTo>
                  <a:pt x="2375" y="9110"/>
                  <a:pt x="2538" y="9072"/>
                  <a:pt x="2678" y="9035"/>
                </a:cubicBezTo>
                <a:lnTo>
                  <a:pt x="2784" y="9008"/>
                </a:lnTo>
                <a:cubicBezTo>
                  <a:pt x="2901" y="8981"/>
                  <a:pt x="3003" y="8955"/>
                  <a:pt x="3108" y="8944"/>
                </a:cubicBezTo>
                <a:cubicBezTo>
                  <a:pt x="3178" y="8938"/>
                  <a:pt x="3260" y="8932"/>
                  <a:pt x="3342" y="8932"/>
                </a:cubicBezTo>
                <a:lnTo>
                  <a:pt x="3356" y="8932"/>
                </a:lnTo>
                <a:cubicBezTo>
                  <a:pt x="3496" y="8932"/>
                  <a:pt x="3624" y="8982"/>
                  <a:pt x="3659" y="9046"/>
                </a:cubicBezTo>
                <a:cubicBezTo>
                  <a:pt x="3717" y="9181"/>
                  <a:pt x="3774" y="9327"/>
                  <a:pt x="3844" y="9477"/>
                </a:cubicBezTo>
                <a:cubicBezTo>
                  <a:pt x="3856" y="9510"/>
                  <a:pt x="3858" y="9546"/>
                  <a:pt x="3823" y="9578"/>
                </a:cubicBezTo>
                <a:cubicBezTo>
                  <a:pt x="3764" y="9627"/>
                  <a:pt x="3659" y="9654"/>
                  <a:pt x="3531" y="9654"/>
                </a:cubicBezTo>
                <a:cubicBezTo>
                  <a:pt x="3531" y="9654"/>
                  <a:pt x="3495" y="9654"/>
                  <a:pt x="3484" y="9654"/>
                </a:cubicBezTo>
                <a:lnTo>
                  <a:pt x="3447" y="9654"/>
                </a:lnTo>
                <a:cubicBezTo>
                  <a:pt x="3237" y="9654"/>
                  <a:pt x="3039" y="9671"/>
                  <a:pt x="2864" y="9703"/>
                </a:cubicBezTo>
                <a:cubicBezTo>
                  <a:pt x="2549" y="9757"/>
                  <a:pt x="2257" y="9844"/>
                  <a:pt x="1942" y="9989"/>
                </a:cubicBezTo>
                <a:cubicBezTo>
                  <a:pt x="1860" y="10022"/>
                  <a:pt x="1861" y="10086"/>
                  <a:pt x="1931" y="10124"/>
                </a:cubicBezTo>
                <a:cubicBezTo>
                  <a:pt x="1966" y="10146"/>
                  <a:pt x="2026" y="10156"/>
                  <a:pt x="2084" y="10156"/>
                </a:cubicBezTo>
                <a:cubicBezTo>
                  <a:pt x="2119" y="10156"/>
                  <a:pt x="2166" y="10150"/>
                  <a:pt x="2201" y="10139"/>
                </a:cubicBezTo>
                <a:cubicBezTo>
                  <a:pt x="2492" y="10042"/>
                  <a:pt x="2761" y="9984"/>
                  <a:pt x="3017" y="9962"/>
                </a:cubicBezTo>
                <a:cubicBezTo>
                  <a:pt x="3087" y="9957"/>
                  <a:pt x="3155" y="9951"/>
                  <a:pt x="3225" y="9951"/>
                </a:cubicBezTo>
                <a:cubicBezTo>
                  <a:pt x="3283" y="9951"/>
                  <a:pt x="3355" y="9950"/>
                  <a:pt x="3425" y="9956"/>
                </a:cubicBezTo>
                <a:cubicBezTo>
                  <a:pt x="3554" y="9966"/>
                  <a:pt x="3682" y="9983"/>
                  <a:pt x="3834" y="9999"/>
                </a:cubicBezTo>
                <a:lnTo>
                  <a:pt x="3881" y="10004"/>
                </a:lnTo>
                <a:cubicBezTo>
                  <a:pt x="4068" y="10026"/>
                  <a:pt x="4205" y="10090"/>
                  <a:pt x="4264" y="10171"/>
                </a:cubicBezTo>
                <a:cubicBezTo>
                  <a:pt x="4322" y="10247"/>
                  <a:pt x="4417" y="10388"/>
                  <a:pt x="4522" y="10528"/>
                </a:cubicBezTo>
                <a:cubicBezTo>
                  <a:pt x="4546" y="10560"/>
                  <a:pt x="4557" y="10598"/>
                  <a:pt x="4533" y="10636"/>
                </a:cubicBezTo>
                <a:cubicBezTo>
                  <a:pt x="4498" y="10706"/>
                  <a:pt x="4382" y="10754"/>
                  <a:pt x="4231" y="10771"/>
                </a:cubicBezTo>
                <a:cubicBezTo>
                  <a:pt x="4068" y="10787"/>
                  <a:pt x="3926" y="10792"/>
                  <a:pt x="3786" y="10797"/>
                </a:cubicBezTo>
                <a:lnTo>
                  <a:pt x="3739" y="10797"/>
                </a:lnTo>
                <a:cubicBezTo>
                  <a:pt x="3587" y="10803"/>
                  <a:pt x="3414" y="10808"/>
                  <a:pt x="3239" y="10824"/>
                </a:cubicBezTo>
                <a:cubicBezTo>
                  <a:pt x="3041" y="10841"/>
                  <a:pt x="2841" y="10877"/>
                  <a:pt x="2678" y="10920"/>
                </a:cubicBezTo>
                <a:cubicBezTo>
                  <a:pt x="2387" y="10996"/>
                  <a:pt x="2140" y="11109"/>
                  <a:pt x="1884" y="11276"/>
                </a:cubicBezTo>
                <a:cubicBezTo>
                  <a:pt x="1825" y="11319"/>
                  <a:pt x="1838" y="11378"/>
                  <a:pt x="1931" y="11410"/>
                </a:cubicBezTo>
                <a:cubicBezTo>
                  <a:pt x="1966" y="11421"/>
                  <a:pt x="2012" y="11432"/>
                  <a:pt x="2059" y="11432"/>
                </a:cubicBezTo>
                <a:cubicBezTo>
                  <a:pt x="2105" y="11432"/>
                  <a:pt x="2166" y="11421"/>
                  <a:pt x="2201" y="11405"/>
                </a:cubicBezTo>
                <a:cubicBezTo>
                  <a:pt x="2457" y="11287"/>
                  <a:pt x="2700" y="11206"/>
                  <a:pt x="2933" y="11168"/>
                </a:cubicBezTo>
                <a:cubicBezTo>
                  <a:pt x="3062" y="11146"/>
                  <a:pt x="3191" y="11136"/>
                  <a:pt x="3331" y="11131"/>
                </a:cubicBezTo>
                <a:cubicBezTo>
                  <a:pt x="3354" y="11131"/>
                  <a:pt x="3377" y="11131"/>
                  <a:pt x="3400" y="11131"/>
                </a:cubicBezTo>
                <a:cubicBezTo>
                  <a:pt x="3516" y="11131"/>
                  <a:pt x="3636" y="11136"/>
                  <a:pt x="3764" y="11141"/>
                </a:cubicBezTo>
                <a:lnTo>
                  <a:pt x="3786" y="11141"/>
                </a:lnTo>
                <a:cubicBezTo>
                  <a:pt x="3891" y="11146"/>
                  <a:pt x="4008" y="11153"/>
                  <a:pt x="4136" y="11153"/>
                </a:cubicBezTo>
                <a:cubicBezTo>
                  <a:pt x="4206" y="11153"/>
                  <a:pt x="4277" y="11153"/>
                  <a:pt x="4347" y="11148"/>
                </a:cubicBezTo>
                <a:cubicBezTo>
                  <a:pt x="4429" y="11142"/>
                  <a:pt x="4566" y="11130"/>
                  <a:pt x="4741" y="11114"/>
                </a:cubicBezTo>
                <a:cubicBezTo>
                  <a:pt x="4764" y="11114"/>
                  <a:pt x="4791" y="11109"/>
                  <a:pt x="4814" y="11109"/>
                </a:cubicBezTo>
                <a:cubicBezTo>
                  <a:pt x="4954" y="11109"/>
                  <a:pt x="5069" y="11147"/>
                  <a:pt x="5127" y="11207"/>
                </a:cubicBezTo>
                <a:cubicBezTo>
                  <a:pt x="5186" y="11271"/>
                  <a:pt x="5243" y="11331"/>
                  <a:pt x="5313" y="11395"/>
                </a:cubicBezTo>
                <a:cubicBezTo>
                  <a:pt x="5348" y="11433"/>
                  <a:pt x="5359" y="11480"/>
                  <a:pt x="5324" y="11518"/>
                </a:cubicBezTo>
                <a:cubicBezTo>
                  <a:pt x="5278" y="11572"/>
                  <a:pt x="5186" y="11610"/>
                  <a:pt x="5069" y="11621"/>
                </a:cubicBezTo>
                <a:cubicBezTo>
                  <a:pt x="5046" y="11621"/>
                  <a:pt x="5022" y="11626"/>
                  <a:pt x="5011" y="11626"/>
                </a:cubicBezTo>
                <a:cubicBezTo>
                  <a:pt x="4812" y="11647"/>
                  <a:pt x="4624" y="11680"/>
                  <a:pt x="4449" y="11723"/>
                </a:cubicBezTo>
                <a:cubicBezTo>
                  <a:pt x="4100" y="11815"/>
                  <a:pt x="3846" y="11945"/>
                  <a:pt x="3648" y="12064"/>
                </a:cubicBezTo>
                <a:cubicBezTo>
                  <a:pt x="3613" y="12085"/>
                  <a:pt x="3600" y="12106"/>
                  <a:pt x="3600" y="12128"/>
                </a:cubicBezTo>
                <a:cubicBezTo>
                  <a:pt x="3612" y="12149"/>
                  <a:pt x="3635" y="12170"/>
                  <a:pt x="3670" y="12187"/>
                </a:cubicBezTo>
                <a:cubicBezTo>
                  <a:pt x="3705" y="12197"/>
                  <a:pt x="3739" y="12203"/>
                  <a:pt x="3786" y="12203"/>
                </a:cubicBezTo>
                <a:cubicBezTo>
                  <a:pt x="3833" y="12203"/>
                  <a:pt x="3878" y="12192"/>
                  <a:pt x="3925" y="12181"/>
                </a:cubicBezTo>
                <a:cubicBezTo>
                  <a:pt x="4216" y="12063"/>
                  <a:pt x="4449" y="11994"/>
                  <a:pt x="4683" y="11956"/>
                </a:cubicBezTo>
                <a:cubicBezTo>
                  <a:pt x="4811" y="11934"/>
                  <a:pt x="4940" y="11923"/>
                  <a:pt x="5080" y="11917"/>
                </a:cubicBezTo>
                <a:cubicBezTo>
                  <a:pt x="5092" y="11917"/>
                  <a:pt x="5116" y="11917"/>
                  <a:pt x="5127" y="11917"/>
                </a:cubicBezTo>
                <a:cubicBezTo>
                  <a:pt x="5256" y="11917"/>
                  <a:pt x="5385" y="11923"/>
                  <a:pt x="5525" y="11934"/>
                </a:cubicBezTo>
                <a:cubicBezTo>
                  <a:pt x="5560" y="11934"/>
                  <a:pt x="5606" y="11939"/>
                  <a:pt x="5641" y="11939"/>
                </a:cubicBezTo>
                <a:cubicBezTo>
                  <a:pt x="5758" y="11944"/>
                  <a:pt x="5850" y="11976"/>
                  <a:pt x="5896" y="12025"/>
                </a:cubicBezTo>
                <a:cubicBezTo>
                  <a:pt x="5955" y="12090"/>
                  <a:pt x="6014" y="12154"/>
                  <a:pt x="6060" y="12219"/>
                </a:cubicBezTo>
                <a:cubicBezTo>
                  <a:pt x="6107" y="12278"/>
                  <a:pt x="6060" y="12349"/>
                  <a:pt x="5944" y="12387"/>
                </a:cubicBezTo>
                <a:cubicBezTo>
                  <a:pt x="5897" y="12403"/>
                  <a:pt x="5837" y="12413"/>
                  <a:pt x="5791" y="12424"/>
                </a:cubicBezTo>
                <a:cubicBezTo>
                  <a:pt x="5686" y="12445"/>
                  <a:pt x="5569" y="12462"/>
                  <a:pt x="5441" y="12468"/>
                </a:cubicBezTo>
                <a:cubicBezTo>
                  <a:pt x="5394" y="12468"/>
                  <a:pt x="5361" y="12468"/>
                  <a:pt x="5302" y="12468"/>
                </a:cubicBezTo>
                <a:cubicBezTo>
                  <a:pt x="5209" y="12468"/>
                  <a:pt x="5117" y="12466"/>
                  <a:pt x="4989" y="12461"/>
                </a:cubicBezTo>
                <a:cubicBezTo>
                  <a:pt x="4896" y="12461"/>
                  <a:pt x="4788" y="12456"/>
                  <a:pt x="4683" y="12456"/>
                </a:cubicBezTo>
                <a:cubicBezTo>
                  <a:pt x="4589" y="12456"/>
                  <a:pt x="4509" y="12456"/>
                  <a:pt x="4439" y="12461"/>
                </a:cubicBezTo>
                <a:cubicBezTo>
                  <a:pt x="4240" y="12472"/>
                  <a:pt x="4041" y="12494"/>
                  <a:pt x="3866" y="12532"/>
                </a:cubicBezTo>
                <a:cubicBezTo>
                  <a:pt x="3505" y="12602"/>
                  <a:pt x="3215" y="12704"/>
                  <a:pt x="2959" y="12796"/>
                </a:cubicBezTo>
                <a:cubicBezTo>
                  <a:pt x="2912" y="12812"/>
                  <a:pt x="2890" y="12833"/>
                  <a:pt x="2890" y="12860"/>
                </a:cubicBezTo>
                <a:cubicBezTo>
                  <a:pt x="2890" y="12882"/>
                  <a:pt x="2913" y="12903"/>
                  <a:pt x="2948" y="12914"/>
                </a:cubicBezTo>
                <a:cubicBezTo>
                  <a:pt x="2983" y="12925"/>
                  <a:pt x="3029" y="12936"/>
                  <a:pt x="3075" y="12936"/>
                </a:cubicBezTo>
                <a:cubicBezTo>
                  <a:pt x="3110" y="12936"/>
                  <a:pt x="3157" y="12930"/>
                  <a:pt x="3192" y="12919"/>
                </a:cubicBezTo>
                <a:cubicBezTo>
                  <a:pt x="3449" y="12854"/>
                  <a:pt x="3739" y="12784"/>
                  <a:pt x="4030" y="12757"/>
                </a:cubicBezTo>
                <a:cubicBezTo>
                  <a:pt x="4124" y="12747"/>
                  <a:pt x="4218" y="12747"/>
                  <a:pt x="4311" y="12747"/>
                </a:cubicBezTo>
                <a:cubicBezTo>
                  <a:pt x="4358" y="12747"/>
                  <a:pt x="4392" y="12747"/>
                  <a:pt x="4439" y="12752"/>
                </a:cubicBezTo>
                <a:cubicBezTo>
                  <a:pt x="4567" y="12758"/>
                  <a:pt x="4709" y="12774"/>
                  <a:pt x="4872" y="12796"/>
                </a:cubicBezTo>
                <a:lnTo>
                  <a:pt x="4963" y="12806"/>
                </a:lnTo>
                <a:cubicBezTo>
                  <a:pt x="5103" y="12822"/>
                  <a:pt x="5256" y="12844"/>
                  <a:pt x="5419" y="12855"/>
                </a:cubicBezTo>
                <a:cubicBezTo>
                  <a:pt x="5536" y="12866"/>
                  <a:pt x="5663" y="12872"/>
                  <a:pt x="5780" y="12872"/>
                </a:cubicBezTo>
                <a:cubicBezTo>
                  <a:pt x="5873" y="12872"/>
                  <a:pt x="5968" y="12865"/>
                  <a:pt x="6049" y="12860"/>
                </a:cubicBezTo>
                <a:cubicBezTo>
                  <a:pt x="6119" y="12855"/>
                  <a:pt x="6176" y="12850"/>
                  <a:pt x="6246" y="12845"/>
                </a:cubicBezTo>
                <a:cubicBezTo>
                  <a:pt x="6258" y="12845"/>
                  <a:pt x="6281" y="12838"/>
                  <a:pt x="6305" y="12838"/>
                </a:cubicBezTo>
                <a:cubicBezTo>
                  <a:pt x="6410" y="12838"/>
                  <a:pt x="6504" y="12877"/>
                  <a:pt x="6527" y="12926"/>
                </a:cubicBezTo>
                <a:cubicBezTo>
                  <a:pt x="6609" y="13103"/>
                  <a:pt x="6654" y="13275"/>
                  <a:pt x="6665" y="13448"/>
                </a:cubicBezTo>
                <a:cubicBezTo>
                  <a:pt x="6665" y="13475"/>
                  <a:pt x="6642" y="13507"/>
                  <a:pt x="6607" y="13528"/>
                </a:cubicBezTo>
                <a:cubicBezTo>
                  <a:pt x="6560" y="13550"/>
                  <a:pt x="6505" y="13560"/>
                  <a:pt x="6447" y="13565"/>
                </a:cubicBezTo>
                <a:cubicBezTo>
                  <a:pt x="6412" y="13565"/>
                  <a:pt x="6375" y="13565"/>
                  <a:pt x="6352" y="13565"/>
                </a:cubicBezTo>
                <a:cubicBezTo>
                  <a:pt x="6340" y="13565"/>
                  <a:pt x="6315" y="13565"/>
                  <a:pt x="6315" y="13565"/>
                </a:cubicBezTo>
                <a:cubicBezTo>
                  <a:pt x="6187" y="13555"/>
                  <a:pt x="6059" y="13528"/>
                  <a:pt x="5907" y="13507"/>
                </a:cubicBezTo>
                <a:lnTo>
                  <a:pt x="5896" y="13507"/>
                </a:lnTo>
                <a:cubicBezTo>
                  <a:pt x="5733" y="13480"/>
                  <a:pt x="5548" y="13454"/>
                  <a:pt x="5350" y="13437"/>
                </a:cubicBezTo>
                <a:cubicBezTo>
                  <a:pt x="5233" y="13427"/>
                  <a:pt x="5105" y="13421"/>
                  <a:pt x="4989" y="13421"/>
                </a:cubicBezTo>
                <a:cubicBezTo>
                  <a:pt x="4907" y="13421"/>
                  <a:pt x="4823" y="13420"/>
                  <a:pt x="4741" y="13426"/>
                </a:cubicBezTo>
                <a:cubicBezTo>
                  <a:pt x="4379" y="13447"/>
                  <a:pt x="4078" y="13490"/>
                  <a:pt x="3775" y="13539"/>
                </a:cubicBezTo>
                <a:lnTo>
                  <a:pt x="3706" y="13550"/>
                </a:lnTo>
                <a:cubicBezTo>
                  <a:pt x="3636" y="13561"/>
                  <a:pt x="3576" y="13587"/>
                  <a:pt x="3553" y="13619"/>
                </a:cubicBezTo>
                <a:cubicBezTo>
                  <a:pt x="3530" y="13646"/>
                  <a:pt x="3543" y="13680"/>
                  <a:pt x="3589" y="13707"/>
                </a:cubicBezTo>
                <a:cubicBezTo>
                  <a:pt x="3636" y="13739"/>
                  <a:pt x="3715" y="13754"/>
                  <a:pt x="3808" y="13754"/>
                </a:cubicBezTo>
                <a:cubicBezTo>
                  <a:pt x="3831" y="13754"/>
                  <a:pt x="3843" y="13754"/>
                  <a:pt x="3866" y="13754"/>
                </a:cubicBezTo>
                <a:cubicBezTo>
                  <a:pt x="4088" y="13732"/>
                  <a:pt x="4358" y="13717"/>
                  <a:pt x="4603" y="13717"/>
                </a:cubicBezTo>
                <a:cubicBezTo>
                  <a:pt x="4661" y="13717"/>
                  <a:pt x="4708" y="13717"/>
                  <a:pt x="4767" y="13722"/>
                </a:cubicBezTo>
                <a:cubicBezTo>
                  <a:pt x="4895" y="13727"/>
                  <a:pt x="5022" y="13744"/>
                  <a:pt x="5138" y="13766"/>
                </a:cubicBezTo>
                <a:cubicBezTo>
                  <a:pt x="5255" y="13787"/>
                  <a:pt x="5374" y="13819"/>
                  <a:pt x="5514" y="13862"/>
                </a:cubicBezTo>
                <a:lnTo>
                  <a:pt x="5572" y="13879"/>
                </a:lnTo>
                <a:cubicBezTo>
                  <a:pt x="5700" y="13916"/>
                  <a:pt x="5840" y="13959"/>
                  <a:pt x="5991" y="13996"/>
                </a:cubicBezTo>
                <a:cubicBezTo>
                  <a:pt x="6096" y="14023"/>
                  <a:pt x="6294" y="14051"/>
                  <a:pt x="6399" y="14067"/>
                </a:cubicBezTo>
                <a:cubicBezTo>
                  <a:pt x="6516" y="14083"/>
                  <a:pt x="6598" y="14143"/>
                  <a:pt x="6574" y="14197"/>
                </a:cubicBezTo>
                <a:cubicBezTo>
                  <a:pt x="6551" y="14256"/>
                  <a:pt x="6528" y="14309"/>
                  <a:pt x="6505" y="14369"/>
                </a:cubicBezTo>
                <a:cubicBezTo>
                  <a:pt x="6482" y="14422"/>
                  <a:pt x="6399" y="14467"/>
                  <a:pt x="6283" y="14488"/>
                </a:cubicBezTo>
                <a:lnTo>
                  <a:pt x="6199" y="14503"/>
                </a:lnTo>
                <a:cubicBezTo>
                  <a:pt x="6047" y="14530"/>
                  <a:pt x="5934" y="14551"/>
                  <a:pt x="5805" y="14562"/>
                </a:cubicBezTo>
                <a:cubicBezTo>
                  <a:pt x="5724" y="14568"/>
                  <a:pt x="5628" y="14574"/>
                  <a:pt x="5546" y="14574"/>
                </a:cubicBezTo>
                <a:cubicBezTo>
                  <a:pt x="5511" y="14574"/>
                  <a:pt x="5465" y="14574"/>
                  <a:pt x="5430" y="14574"/>
                </a:cubicBezTo>
                <a:cubicBezTo>
                  <a:pt x="5138" y="14563"/>
                  <a:pt x="4834" y="14515"/>
                  <a:pt x="4566" y="14466"/>
                </a:cubicBezTo>
                <a:cubicBezTo>
                  <a:pt x="4531" y="14461"/>
                  <a:pt x="4499" y="14454"/>
                  <a:pt x="4464" y="14454"/>
                </a:cubicBezTo>
                <a:cubicBezTo>
                  <a:pt x="4394" y="14454"/>
                  <a:pt x="4321" y="14466"/>
                  <a:pt x="4275" y="14493"/>
                </a:cubicBezTo>
                <a:cubicBezTo>
                  <a:pt x="4228" y="14515"/>
                  <a:pt x="4219" y="14542"/>
                  <a:pt x="4231" y="14574"/>
                </a:cubicBezTo>
                <a:cubicBezTo>
                  <a:pt x="4242" y="14606"/>
                  <a:pt x="4288" y="14633"/>
                  <a:pt x="4358" y="14655"/>
                </a:cubicBezTo>
                <a:cubicBezTo>
                  <a:pt x="4662" y="14730"/>
                  <a:pt x="4976" y="14805"/>
                  <a:pt x="5350" y="14848"/>
                </a:cubicBezTo>
                <a:cubicBezTo>
                  <a:pt x="5431" y="14859"/>
                  <a:pt x="5618" y="14875"/>
                  <a:pt x="5816" y="14885"/>
                </a:cubicBezTo>
                <a:cubicBezTo>
                  <a:pt x="5979" y="14896"/>
                  <a:pt x="6082" y="14972"/>
                  <a:pt x="6024" y="15047"/>
                </a:cubicBezTo>
                <a:cubicBezTo>
                  <a:pt x="5919" y="15176"/>
                  <a:pt x="5814" y="15307"/>
                  <a:pt x="5732" y="15377"/>
                </a:cubicBezTo>
                <a:cubicBezTo>
                  <a:pt x="5686" y="15420"/>
                  <a:pt x="5607" y="15446"/>
                  <a:pt x="5514" y="15451"/>
                </a:cubicBezTo>
                <a:cubicBezTo>
                  <a:pt x="5467" y="15451"/>
                  <a:pt x="5429" y="15446"/>
                  <a:pt x="5382" y="15441"/>
                </a:cubicBezTo>
                <a:cubicBezTo>
                  <a:pt x="5231" y="15403"/>
                  <a:pt x="5092" y="15376"/>
                  <a:pt x="5022" y="15360"/>
                </a:cubicBezTo>
                <a:cubicBezTo>
                  <a:pt x="4835" y="15328"/>
                  <a:pt x="4637" y="15307"/>
                  <a:pt x="4439" y="15296"/>
                </a:cubicBezTo>
                <a:cubicBezTo>
                  <a:pt x="4380" y="15296"/>
                  <a:pt x="4312" y="15290"/>
                  <a:pt x="4242" y="15290"/>
                </a:cubicBezTo>
                <a:cubicBezTo>
                  <a:pt x="4137" y="15290"/>
                  <a:pt x="4043" y="15291"/>
                  <a:pt x="3950" y="15296"/>
                </a:cubicBezTo>
                <a:lnTo>
                  <a:pt x="3939" y="15296"/>
                </a:lnTo>
                <a:cubicBezTo>
                  <a:pt x="3858" y="15296"/>
                  <a:pt x="3773" y="15301"/>
                  <a:pt x="3691" y="15301"/>
                </a:cubicBezTo>
                <a:cubicBezTo>
                  <a:pt x="3633" y="15301"/>
                  <a:pt x="3589" y="15302"/>
                  <a:pt x="3542" y="15296"/>
                </a:cubicBezTo>
                <a:cubicBezTo>
                  <a:pt x="3414" y="15291"/>
                  <a:pt x="3295" y="15274"/>
                  <a:pt x="3167" y="15253"/>
                </a:cubicBezTo>
                <a:cubicBezTo>
                  <a:pt x="2887" y="15199"/>
                  <a:pt x="2610" y="15096"/>
                  <a:pt x="2423" y="15020"/>
                </a:cubicBezTo>
                <a:cubicBezTo>
                  <a:pt x="2388" y="15004"/>
                  <a:pt x="2328" y="15000"/>
                  <a:pt x="2281" y="15000"/>
                </a:cubicBezTo>
                <a:cubicBezTo>
                  <a:pt x="2246" y="15000"/>
                  <a:pt x="2213" y="15004"/>
                  <a:pt x="2190" y="15015"/>
                </a:cubicBezTo>
                <a:cubicBezTo>
                  <a:pt x="2155" y="15026"/>
                  <a:pt x="2132" y="15042"/>
                  <a:pt x="2132" y="15064"/>
                </a:cubicBezTo>
                <a:cubicBezTo>
                  <a:pt x="2132" y="15085"/>
                  <a:pt x="2143" y="15113"/>
                  <a:pt x="2190" y="15135"/>
                </a:cubicBezTo>
                <a:cubicBezTo>
                  <a:pt x="2411" y="15248"/>
                  <a:pt x="2665" y="15366"/>
                  <a:pt x="2992" y="15463"/>
                </a:cubicBezTo>
                <a:cubicBezTo>
                  <a:pt x="3155" y="15511"/>
                  <a:pt x="3330" y="15549"/>
                  <a:pt x="3516" y="15571"/>
                </a:cubicBezTo>
                <a:cubicBezTo>
                  <a:pt x="3691" y="15592"/>
                  <a:pt x="3844" y="15603"/>
                  <a:pt x="4019" y="15620"/>
                </a:cubicBezTo>
                <a:cubicBezTo>
                  <a:pt x="4171" y="15630"/>
                  <a:pt x="4311" y="15640"/>
                  <a:pt x="4428" y="15657"/>
                </a:cubicBezTo>
                <a:cubicBezTo>
                  <a:pt x="4544" y="15673"/>
                  <a:pt x="4651" y="15695"/>
                  <a:pt x="4756" y="15727"/>
                </a:cubicBezTo>
                <a:cubicBezTo>
                  <a:pt x="4791" y="15738"/>
                  <a:pt x="4826" y="15748"/>
                  <a:pt x="4872" y="15764"/>
                </a:cubicBezTo>
                <a:cubicBezTo>
                  <a:pt x="5059" y="15834"/>
                  <a:pt x="5117" y="15959"/>
                  <a:pt x="4989" y="16056"/>
                </a:cubicBezTo>
                <a:cubicBezTo>
                  <a:pt x="4931" y="16104"/>
                  <a:pt x="4858" y="16152"/>
                  <a:pt x="4799" y="16200"/>
                </a:cubicBezTo>
                <a:cubicBezTo>
                  <a:pt x="4659" y="16308"/>
                  <a:pt x="4533" y="16422"/>
                  <a:pt x="4417" y="16535"/>
                </a:cubicBezTo>
                <a:cubicBezTo>
                  <a:pt x="4347" y="16606"/>
                  <a:pt x="4205" y="16648"/>
                  <a:pt x="4041" y="16653"/>
                </a:cubicBezTo>
                <a:cubicBezTo>
                  <a:pt x="3983" y="16653"/>
                  <a:pt x="3928" y="16653"/>
                  <a:pt x="3881" y="16653"/>
                </a:cubicBezTo>
                <a:cubicBezTo>
                  <a:pt x="3834" y="16653"/>
                  <a:pt x="3809" y="16653"/>
                  <a:pt x="3797" y="16653"/>
                </a:cubicBezTo>
                <a:cubicBezTo>
                  <a:pt x="3669" y="16643"/>
                  <a:pt x="3552" y="16626"/>
                  <a:pt x="3447" y="16605"/>
                </a:cubicBezTo>
                <a:cubicBezTo>
                  <a:pt x="3342" y="16583"/>
                  <a:pt x="3227" y="16546"/>
                  <a:pt x="3075" y="16492"/>
                </a:cubicBezTo>
                <a:cubicBezTo>
                  <a:pt x="3040" y="16481"/>
                  <a:pt x="3005" y="16471"/>
                  <a:pt x="2970" y="16455"/>
                </a:cubicBezTo>
                <a:cubicBezTo>
                  <a:pt x="2865" y="16417"/>
                  <a:pt x="2747" y="16372"/>
                  <a:pt x="2631" y="16340"/>
                </a:cubicBezTo>
                <a:cubicBezTo>
                  <a:pt x="2456" y="16286"/>
                  <a:pt x="2259" y="16249"/>
                  <a:pt x="2084" y="16232"/>
                </a:cubicBezTo>
                <a:cubicBezTo>
                  <a:pt x="1968" y="16222"/>
                  <a:pt x="1852" y="16217"/>
                  <a:pt x="1723" y="16217"/>
                </a:cubicBezTo>
                <a:cubicBezTo>
                  <a:pt x="1653" y="16217"/>
                  <a:pt x="1571" y="16217"/>
                  <a:pt x="1501" y="16222"/>
                </a:cubicBezTo>
                <a:cubicBezTo>
                  <a:pt x="1326" y="16233"/>
                  <a:pt x="1150" y="16254"/>
                  <a:pt x="940" y="16286"/>
                </a:cubicBezTo>
                <a:cubicBezTo>
                  <a:pt x="835" y="16302"/>
                  <a:pt x="767" y="16362"/>
                  <a:pt x="790" y="16416"/>
                </a:cubicBezTo>
                <a:cubicBezTo>
                  <a:pt x="802" y="16464"/>
                  <a:pt x="883" y="16497"/>
                  <a:pt x="976" y="16497"/>
                </a:cubicBezTo>
                <a:cubicBezTo>
                  <a:pt x="988" y="16497"/>
                  <a:pt x="997" y="16497"/>
                  <a:pt x="1009" y="16497"/>
                </a:cubicBezTo>
                <a:cubicBezTo>
                  <a:pt x="1149" y="16486"/>
                  <a:pt x="1289" y="16475"/>
                  <a:pt x="1417" y="16475"/>
                </a:cubicBezTo>
                <a:cubicBezTo>
                  <a:pt x="1592" y="16475"/>
                  <a:pt x="1758" y="16487"/>
                  <a:pt x="1909" y="16514"/>
                </a:cubicBezTo>
                <a:cubicBezTo>
                  <a:pt x="2026" y="16535"/>
                  <a:pt x="2142" y="16566"/>
                  <a:pt x="2259" y="16610"/>
                </a:cubicBezTo>
                <a:cubicBezTo>
                  <a:pt x="2341" y="16642"/>
                  <a:pt x="2433" y="16680"/>
                  <a:pt x="2514" y="16717"/>
                </a:cubicBezTo>
                <a:lnTo>
                  <a:pt x="2598" y="16756"/>
                </a:lnTo>
                <a:cubicBezTo>
                  <a:pt x="2715" y="16805"/>
                  <a:pt x="2863" y="16869"/>
                  <a:pt x="3050" y="16918"/>
                </a:cubicBezTo>
                <a:cubicBezTo>
                  <a:pt x="3225" y="16966"/>
                  <a:pt x="3438" y="16997"/>
                  <a:pt x="3648" y="17014"/>
                </a:cubicBezTo>
                <a:cubicBezTo>
                  <a:pt x="3683" y="17014"/>
                  <a:pt x="3704" y="17020"/>
                  <a:pt x="3739" y="17020"/>
                </a:cubicBezTo>
                <a:cubicBezTo>
                  <a:pt x="3820" y="17026"/>
                  <a:pt x="3893" y="17047"/>
                  <a:pt x="3939" y="17074"/>
                </a:cubicBezTo>
                <a:cubicBezTo>
                  <a:pt x="3986" y="17107"/>
                  <a:pt x="4009" y="17144"/>
                  <a:pt x="3998" y="17182"/>
                </a:cubicBezTo>
                <a:cubicBezTo>
                  <a:pt x="3951" y="17317"/>
                  <a:pt x="3928" y="17451"/>
                  <a:pt x="3939" y="17586"/>
                </a:cubicBezTo>
                <a:cubicBezTo>
                  <a:pt x="3939" y="17624"/>
                  <a:pt x="3916" y="17656"/>
                  <a:pt x="3881" y="17672"/>
                </a:cubicBezTo>
                <a:cubicBezTo>
                  <a:pt x="3846" y="17688"/>
                  <a:pt x="3808" y="17694"/>
                  <a:pt x="3750" y="17694"/>
                </a:cubicBezTo>
                <a:cubicBezTo>
                  <a:pt x="3715" y="17694"/>
                  <a:pt x="3668" y="17687"/>
                  <a:pt x="3633" y="17682"/>
                </a:cubicBezTo>
                <a:lnTo>
                  <a:pt x="3622" y="17682"/>
                </a:lnTo>
                <a:cubicBezTo>
                  <a:pt x="3575" y="17677"/>
                  <a:pt x="3541" y="17666"/>
                  <a:pt x="3495" y="17660"/>
                </a:cubicBezTo>
                <a:cubicBezTo>
                  <a:pt x="3378" y="17639"/>
                  <a:pt x="3248" y="17612"/>
                  <a:pt x="3108" y="17596"/>
                </a:cubicBezTo>
                <a:cubicBezTo>
                  <a:pt x="2933" y="17575"/>
                  <a:pt x="2772" y="17559"/>
                  <a:pt x="2609" y="17559"/>
                </a:cubicBezTo>
                <a:cubicBezTo>
                  <a:pt x="2574" y="17559"/>
                  <a:pt x="2549" y="17559"/>
                  <a:pt x="2514" y="17559"/>
                </a:cubicBezTo>
                <a:cubicBezTo>
                  <a:pt x="2328" y="17565"/>
                  <a:pt x="2129" y="17585"/>
                  <a:pt x="1942" y="17623"/>
                </a:cubicBezTo>
                <a:cubicBezTo>
                  <a:pt x="1779" y="17655"/>
                  <a:pt x="1618" y="17704"/>
                  <a:pt x="1443" y="17763"/>
                </a:cubicBezTo>
                <a:cubicBezTo>
                  <a:pt x="1361" y="17795"/>
                  <a:pt x="1327" y="17855"/>
                  <a:pt x="1373" y="17909"/>
                </a:cubicBezTo>
                <a:cubicBezTo>
                  <a:pt x="1408" y="17947"/>
                  <a:pt x="1478" y="17968"/>
                  <a:pt x="1548" y="17968"/>
                </a:cubicBezTo>
                <a:cubicBezTo>
                  <a:pt x="1572" y="17968"/>
                  <a:pt x="1605" y="17962"/>
                  <a:pt x="1629" y="17957"/>
                </a:cubicBezTo>
                <a:cubicBezTo>
                  <a:pt x="1908" y="17886"/>
                  <a:pt x="2175" y="17849"/>
                  <a:pt x="2408" y="17849"/>
                </a:cubicBezTo>
                <a:cubicBezTo>
                  <a:pt x="2432" y="17849"/>
                  <a:pt x="2469" y="17849"/>
                  <a:pt x="2492" y="17849"/>
                </a:cubicBezTo>
                <a:cubicBezTo>
                  <a:pt x="2621" y="17854"/>
                  <a:pt x="2750" y="17871"/>
                  <a:pt x="2890" y="17898"/>
                </a:cubicBezTo>
                <a:cubicBezTo>
                  <a:pt x="2971" y="17914"/>
                  <a:pt x="3063" y="17935"/>
                  <a:pt x="3145" y="17957"/>
                </a:cubicBezTo>
                <a:cubicBezTo>
                  <a:pt x="3191" y="17967"/>
                  <a:pt x="3250" y="17984"/>
                  <a:pt x="3309" y="17995"/>
                </a:cubicBezTo>
                <a:cubicBezTo>
                  <a:pt x="3460" y="18028"/>
                  <a:pt x="3635" y="18065"/>
                  <a:pt x="3844" y="18086"/>
                </a:cubicBezTo>
                <a:cubicBezTo>
                  <a:pt x="3868" y="18086"/>
                  <a:pt x="3879" y="18091"/>
                  <a:pt x="3903" y="18091"/>
                </a:cubicBezTo>
                <a:cubicBezTo>
                  <a:pt x="4008" y="18102"/>
                  <a:pt x="4102" y="18140"/>
                  <a:pt x="4125" y="18189"/>
                </a:cubicBezTo>
                <a:cubicBezTo>
                  <a:pt x="4148" y="18221"/>
                  <a:pt x="4160" y="18253"/>
                  <a:pt x="4183" y="18280"/>
                </a:cubicBezTo>
                <a:cubicBezTo>
                  <a:pt x="4218" y="18328"/>
                  <a:pt x="4172" y="18383"/>
                  <a:pt x="4067" y="18404"/>
                </a:cubicBezTo>
                <a:lnTo>
                  <a:pt x="4056" y="18404"/>
                </a:lnTo>
                <a:cubicBezTo>
                  <a:pt x="3858" y="18447"/>
                  <a:pt x="3668" y="18501"/>
                  <a:pt x="3516" y="18566"/>
                </a:cubicBezTo>
                <a:cubicBezTo>
                  <a:pt x="3365" y="18631"/>
                  <a:pt x="3249" y="18707"/>
                  <a:pt x="3156" y="18771"/>
                </a:cubicBezTo>
                <a:cubicBezTo>
                  <a:pt x="3121" y="18793"/>
                  <a:pt x="3100" y="18814"/>
                  <a:pt x="3065" y="18835"/>
                </a:cubicBezTo>
                <a:cubicBezTo>
                  <a:pt x="3006" y="18878"/>
                  <a:pt x="2948" y="18916"/>
                  <a:pt x="2890" y="18948"/>
                </a:cubicBezTo>
                <a:cubicBezTo>
                  <a:pt x="2796" y="19002"/>
                  <a:pt x="2700" y="19046"/>
                  <a:pt x="2583" y="19078"/>
                </a:cubicBezTo>
                <a:cubicBezTo>
                  <a:pt x="2362" y="19148"/>
                  <a:pt x="2073" y="19185"/>
                  <a:pt x="1723" y="19191"/>
                </a:cubicBezTo>
                <a:cubicBezTo>
                  <a:pt x="1677" y="19191"/>
                  <a:pt x="1627" y="19201"/>
                  <a:pt x="1592" y="19218"/>
                </a:cubicBezTo>
                <a:cubicBezTo>
                  <a:pt x="1557" y="19239"/>
                  <a:pt x="1537" y="19266"/>
                  <a:pt x="1548" y="19293"/>
                </a:cubicBezTo>
                <a:cubicBezTo>
                  <a:pt x="1560" y="19347"/>
                  <a:pt x="1651" y="19401"/>
                  <a:pt x="1756" y="19406"/>
                </a:cubicBezTo>
                <a:cubicBezTo>
                  <a:pt x="1884" y="19417"/>
                  <a:pt x="2015" y="19418"/>
                  <a:pt x="2132" y="19418"/>
                </a:cubicBezTo>
                <a:cubicBezTo>
                  <a:pt x="2423" y="19418"/>
                  <a:pt x="2678" y="19391"/>
                  <a:pt x="2911" y="19342"/>
                </a:cubicBezTo>
                <a:cubicBezTo>
                  <a:pt x="3086" y="19304"/>
                  <a:pt x="3237" y="19251"/>
                  <a:pt x="3389" y="19175"/>
                </a:cubicBezTo>
                <a:cubicBezTo>
                  <a:pt x="3494" y="19127"/>
                  <a:pt x="3577" y="19077"/>
                  <a:pt x="3659" y="19029"/>
                </a:cubicBezTo>
                <a:cubicBezTo>
                  <a:pt x="3682" y="19013"/>
                  <a:pt x="3715" y="18996"/>
                  <a:pt x="3739" y="18980"/>
                </a:cubicBezTo>
                <a:cubicBezTo>
                  <a:pt x="3855" y="18910"/>
                  <a:pt x="3948" y="18868"/>
                  <a:pt x="4041" y="18835"/>
                </a:cubicBezTo>
                <a:cubicBezTo>
                  <a:pt x="4135" y="18798"/>
                  <a:pt x="4241" y="18771"/>
                  <a:pt x="4369" y="18750"/>
                </a:cubicBezTo>
                <a:cubicBezTo>
                  <a:pt x="4404" y="18744"/>
                  <a:pt x="4429" y="18738"/>
                  <a:pt x="4464" y="18738"/>
                </a:cubicBezTo>
                <a:cubicBezTo>
                  <a:pt x="4557" y="18738"/>
                  <a:pt x="4636" y="18761"/>
                  <a:pt x="4683" y="18798"/>
                </a:cubicBezTo>
                <a:cubicBezTo>
                  <a:pt x="4869" y="18944"/>
                  <a:pt x="5105" y="19078"/>
                  <a:pt x="5350" y="19207"/>
                </a:cubicBezTo>
                <a:cubicBezTo>
                  <a:pt x="5513" y="19288"/>
                  <a:pt x="5479" y="19438"/>
                  <a:pt x="4989" y="19541"/>
                </a:cubicBezTo>
                <a:cubicBezTo>
                  <a:pt x="4557" y="19632"/>
                  <a:pt x="4196" y="19714"/>
                  <a:pt x="3939" y="19859"/>
                </a:cubicBezTo>
                <a:cubicBezTo>
                  <a:pt x="3718" y="19988"/>
                  <a:pt x="3589" y="20149"/>
                  <a:pt x="3542" y="20354"/>
                </a:cubicBezTo>
                <a:cubicBezTo>
                  <a:pt x="3530" y="20403"/>
                  <a:pt x="3611" y="20457"/>
                  <a:pt x="3728" y="20474"/>
                </a:cubicBezTo>
                <a:cubicBezTo>
                  <a:pt x="3751" y="20479"/>
                  <a:pt x="3773" y="20479"/>
                  <a:pt x="3808" y="20479"/>
                </a:cubicBezTo>
                <a:cubicBezTo>
                  <a:pt x="3890" y="20479"/>
                  <a:pt x="3960" y="20457"/>
                  <a:pt x="3983" y="20420"/>
                </a:cubicBezTo>
                <a:cubicBezTo>
                  <a:pt x="4076" y="20263"/>
                  <a:pt x="4230" y="20139"/>
                  <a:pt x="4417" y="20053"/>
                </a:cubicBezTo>
                <a:cubicBezTo>
                  <a:pt x="4650" y="19950"/>
                  <a:pt x="4917" y="19918"/>
                  <a:pt x="5197" y="19869"/>
                </a:cubicBezTo>
                <a:cubicBezTo>
                  <a:pt x="5348" y="19842"/>
                  <a:pt x="5536" y="19810"/>
                  <a:pt x="5710" y="19756"/>
                </a:cubicBezTo>
                <a:cubicBezTo>
                  <a:pt x="5792" y="19735"/>
                  <a:pt x="5910" y="19687"/>
                  <a:pt x="6039" y="19639"/>
                </a:cubicBezTo>
                <a:cubicBezTo>
                  <a:pt x="6143" y="19595"/>
                  <a:pt x="6304" y="19590"/>
                  <a:pt x="6432" y="19633"/>
                </a:cubicBezTo>
                <a:cubicBezTo>
                  <a:pt x="6630" y="19698"/>
                  <a:pt x="6842" y="19752"/>
                  <a:pt x="7052" y="19800"/>
                </a:cubicBezTo>
                <a:cubicBezTo>
                  <a:pt x="7215" y="19838"/>
                  <a:pt x="7320" y="19913"/>
                  <a:pt x="7343" y="19994"/>
                </a:cubicBezTo>
                <a:cubicBezTo>
                  <a:pt x="7355" y="20015"/>
                  <a:pt x="7353" y="20031"/>
                  <a:pt x="7365" y="20053"/>
                </a:cubicBezTo>
                <a:cubicBezTo>
                  <a:pt x="7377" y="20107"/>
                  <a:pt x="7402" y="20156"/>
                  <a:pt x="7402" y="20204"/>
                </a:cubicBezTo>
                <a:cubicBezTo>
                  <a:pt x="7413" y="20274"/>
                  <a:pt x="7400" y="20334"/>
                  <a:pt x="7365" y="20393"/>
                </a:cubicBezTo>
                <a:cubicBezTo>
                  <a:pt x="7295" y="20511"/>
                  <a:pt x="7122" y="20630"/>
                  <a:pt x="6866" y="20743"/>
                </a:cubicBezTo>
                <a:cubicBezTo>
                  <a:pt x="6831" y="20759"/>
                  <a:pt x="6808" y="20780"/>
                  <a:pt x="6808" y="20802"/>
                </a:cubicBezTo>
                <a:cubicBezTo>
                  <a:pt x="6808" y="20829"/>
                  <a:pt x="6830" y="20851"/>
                  <a:pt x="6877" y="20873"/>
                </a:cubicBezTo>
                <a:cubicBezTo>
                  <a:pt x="6923" y="20894"/>
                  <a:pt x="6993" y="20910"/>
                  <a:pt x="7063" y="20910"/>
                </a:cubicBezTo>
                <a:cubicBezTo>
                  <a:pt x="7109" y="20910"/>
                  <a:pt x="7155" y="20904"/>
                  <a:pt x="7190" y="20893"/>
                </a:cubicBezTo>
                <a:cubicBezTo>
                  <a:pt x="7563" y="20780"/>
                  <a:pt x="7823" y="20646"/>
                  <a:pt x="7963" y="20501"/>
                </a:cubicBezTo>
                <a:cubicBezTo>
                  <a:pt x="8033" y="20420"/>
                  <a:pt x="8079" y="20328"/>
                  <a:pt x="8090" y="20231"/>
                </a:cubicBezTo>
                <a:cubicBezTo>
                  <a:pt x="8090" y="20220"/>
                  <a:pt x="8090" y="20198"/>
                  <a:pt x="8101" y="20160"/>
                </a:cubicBezTo>
                <a:cubicBezTo>
                  <a:pt x="8113" y="20090"/>
                  <a:pt x="8252" y="20037"/>
                  <a:pt x="8404" y="20048"/>
                </a:cubicBezTo>
                <a:cubicBezTo>
                  <a:pt x="8765" y="20075"/>
                  <a:pt x="9185" y="20101"/>
                  <a:pt x="9512" y="20107"/>
                </a:cubicBezTo>
                <a:cubicBezTo>
                  <a:pt x="9617" y="20107"/>
                  <a:pt x="9700" y="20144"/>
                  <a:pt x="9723" y="20192"/>
                </a:cubicBezTo>
                <a:cubicBezTo>
                  <a:pt x="9747" y="20252"/>
                  <a:pt x="9746" y="20307"/>
                  <a:pt x="9734" y="20366"/>
                </a:cubicBezTo>
                <a:cubicBezTo>
                  <a:pt x="9722" y="20420"/>
                  <a:pt x="9676" y="20484"/>
                  <a:pt x="9617" y="20559"/>
                </a:cubicBezTo>
                <a:cubicBezTo>
                  <a:pt x="9606" y="20576"/>
                  <a:pt x="9593" y="20592"/>
                  <a:pt x="9581" y="20608"/>
                </a:cubicBezTo>
                <a:cubicBezTo>
                  <a:pt x="9534" y="20668"/>
                  <a:pt x="9489" y="20732"/>
                  <a:pt x="9443" y="20802"/>
                </a:cubicBezTo>
                <a:cubicBezTo>
                  <a:pt x="9384" y="20899"/>
                  <a:pt x="9372" y="20990"/>
                  <a:pt x="9395" y="21076"/>
                </a:cubicBezTo>
                <a:cubicBezTo>
                  <a:pt x="9418" y="21163"/>
                  <a:pt x="9466" y="21249"/>
                  <a:pt x="9559" y="21336"/>
                </a:cubicBezTo>
                <a:cubicBezTo>
                  <a:pt x="9641" y="21411"/>
                  <a:pt x="9747" y="21486"/>
                  <a:pt x="9887" y="21561"/>
                </a:cubicBezTo>
                <a:cubicBezTo>
                  <a:pt x="9934" y="21583"/>
                  <a:pt x="10002" y="21600"/>
                  <a:pt x="10084" y="21600"/>
                </a:cubicBezTo>
                <a:cubicBezTo>
                  <a:pt x="10131" y="21600"/>
                  <a:pt x="10165" y="21594"/>
                  <a:pt x="10212" y="21588"/>
                </a:cubicBezTo>
                <a:cubicBezTo>
                  <a:pt x="10270" y="21577"/>
                  <a:pt x="10317" y="21556"/>
                  <a:pt x="10328" y="21529"/>
                </a:cubicBezTo>
                <a:cubicBezTo>
                  <a:pt x="10340" y="21508"/>
                  <a:pt x="10341" y="21487"/>
                  <a:pt x="10317" y="21465"/>
                </a:cubicBezTo>
                <a:cubicBezTo>
                  <a:pt x="10142" y="21325"/>
                  <a:pt x="10050" y="21190"/>
                  <a:pt x="10062" y="21066"/>
                </a:cubicBezTo>
                <a:cubicBezTo>
                  <a:pt x="10062" y="21007"/>
                  <a:pt x="10096" y="20947"/>
                  <a:pt x="10142" y="20883"/>
                </a:cubicBezTo>
                <a:cubicBezTo>
                  <a:pt x="10177" y="20834"/>
                  <a:pt x="10234" y="20786"/>
                  <a:pt x="10281" y="20738"/>
                </a:cubicBezTo>
                <a:cubicBezTo>
                  <a:pt x="10304" y="20722"/>
                  <a:pt x="10316" y="20706"/>
                  <a:pt x="10339" y="20684"/>
                </a:cubicBezTo>
                <a:cubicBezTo>
                  <a:pt x="10432" y="20592"/>
                  <a:pt x="10494" y="20510"/>
                  <a:pt x="10529" y="20435"/>
                </a:cubicBezTo>
                <a:cubicBezTo>
                  <a:pt x="10540" y="20403"/>
                  <a:pt x="10550" y="20334"/>
                  <a:pt x="10551" y="20253"/>
                </a:cubicBezTo>
                <a:cubicBezTo>
                  <a:pt x="10551" y="20156"/>
                  <a:pt x="10702" y="20070"/>
                  <a:pt x="10900" y="20043"/>
                </a:cubicBezTo>
                <a:cubicBezTo>
                  <a:pt x="11157" y="20010"/>
                  <a:pt x="11412" y="19972"/>
                  <a:pt x="11564" y="19945"/>
                </a:cubicBezTo>
                <a:cubicBezTo>
                  <a:pt x="11587" y="19940"/>
                  <a:pt x="11613" y="19940"/>
                  <a:pt x="11637" y="19940"/>
                </a:cubicBezTo>
                <a:cubicBezTo>
                  <a:pt x="11742" y="19940"/>
                  <a:pt x="11833" y="19977"/>
                  <a:pt x="11844" y="20026"/>
                </a:cubicBezTo>
                <a:cubicBezTo>
                  <a:pt x="11856" y="20069"/>
                  <a:pt x="11869" y="20107"/>
                  <a:pt x="11881" y="20128"/>
                </a:cubicBezTo>
                <a:cubicBezTo>
                  <a:pt x="11916" y="20225"/>
                  <a:pt x="11984" y="20317"/>
                  <a:pt x="12078" y="20393"/>
                </a:cubicBezTo>
                <a:cubicBezTo>
                  <a:pt x="12171" y="20468"/>
                  <a:pt x="12301" y="20539"/>
                  <a:pt x="12453" y="20603"/>
                </a:cubicBezTo>
                <a:cubicBezTo>
                  <a:pt x="12581" y="20657"/>
                  <a:pt x="12744" y="20705"/>
                  <a:pt x="12930" y="20748"/>
                </a:cubicBezTo>
                <a:cubicBezTo>
                  <a:pt x="12965" y="20753"/>
                  <a:pt x="13001" y="20758"/>
                  <a:pt x="13036" y="20758"/>
                </a:cubicBezTo>
                <a:cubicBezTo>
                  <a:pt x="13118" y="20758"/>
                  <a:pt x="13197" y="20743"/>
                  <a:pt x="13244" y="20716"/>
                </a:cubicBezTo>
                <a:cubicBezTo>
                  <a:pt x="13291" y="20695"/>
                  <a:pt x="13302" y="20667"/>
                  <a:pt x="13302" y="20640"/>
                </a:cubicBezTo>
                <a:cubicBezTo>
                  <a:pt x="13302" y="20619"/>
                  <a:pt x="13280" y="20597"/>
                  <a:pt x="13233" y="20586"/>
                </a:cubicBezTo>
                <a:cubicBezTo>
                  <a:pt x="12953" y="20489"/>
                  <a:pt x="12754" y="20376"/>
                  <a:pt x="12661" y="20268"/>
                </a:cubicBezTo>
                <a:cubicBezTo>
                  <a:pt x="12614" y="20214"/>
                  <a:pt x="12592" y="20149"/>
                  <a:pt x="12581" y="20085"/>
                </a:cubicBezTo>
                <a:cubicBezTo>
                  <a:pt x="12569" y="20031"/>
                  <a:pt x="12581" y="19977"/>
                  <a:pt x="12581" y="19923"/>
                </a:cubicBezTo>
                <a:lnTo>
                  <a:pt x="12581" y="19864"/>
                </a:lnTo>
                <a:cubicBezTo>
                  <a:pt x="12581" y="19853"/>
                  <a:pt x="12580" y="19843"/>
                  <a:pt x="12591" y="19832"/>
                </a:cubicBezTo>
                <a:cubicBezTo>
                  <a:pt x="12626" y="19757"/>
                  <a:pt x="12720" y="19687"/>
                  <a:pt x="12872" y="19639"/>
                </a:cubicBezTo>
                <a:cubicBezTo>
                  <a:pt x="13035" y="19590"/>
                  <a:pt x="13187" y="19531"/>
                  <a:pt x="13339" y="19477"/>
                </a:cubicBezTo>
                <a:cubicBezTo>
                  <a:pt x="13385" y="19461"/>
                  <a:pt x="13444" y="19450"/>
                  <a:pt x="13503" y="19450"/>
                </a:cubicBezTo>
                <a:cubicBezTo>
                  <a:pt x="13584" y="19450"/>
                  <a:pt x="13663" y="19471"/>
                  <a:pt x="13721" y="19504"/>
                </a:cubicBezTo>
                <a:cubicBezTo>
                  <a:pt x="13768" y="19536"/>
                  <a:pt x="13816" y="19563"/>
                  <a:pt x="13874" y="19590"/>
                </a:cubicBezTo>
                <a:cubicBezTo>
                  <a:pt x="14026" y="19670"/>
                  <a:pt x="14201" y="19734"/>
                  <a:pt x="14399" y="19788"/>
                </a:cubicBezTo>
                <a:cubicBezTo>
                  <a:pt x="14597" y="19842"/>
                  <a:pt x="14796" y="19876"/>
                  <a:pt x="14971" y="19903"/>
                </a:cubicBezTo>
                <a:lnTo>
                  <a:pt x="15062" y="19913"/>
                </a:lnTo>
                <a:cubicBezTo>
                  <a:pt x="15202" y="19934"/>
                  <a:pt x="15331" y="19955"/>
                  <a:pt x="15460" y="19977"/>
                </a:cubicBezTo>
                <a:cubicBezTo>
                  <a:pt x="15611" y="20009"/>
                  <a:pt x="15729" y="20042"/>
                  <a:pt x="15846" y="20085"/>
                </a:cubicBezTo>
                <a:cubicBezTo>
                  <a:pt x="16056" y="20171"/>
                  <a:pt x="16218" y="20290"/>
                  <a:pt x="16334" y="20452"/>
                </a:cubicBezTo>
                <a:cubicBezTo>
                  <a:pt x="16358" y="20489"/>
                  <a:pt x="16439" y="20511"/>
                  <a:pt x="16520" y="20511"/>
                </a:cubicBezTo>
                <a:cubicBezTo>
                  <a:pt x="16544" y="20511"/>
                  <a:pt x="16570" y="20511"/>
                  <a:pt x="16593" y="20506"/>
                </a:cubicBezTo>
                <a:cubicBezTo>
                  <a:pt x="16722" y="20489"/>
                  <a:pt x="16802" y="20436"/>
                  <a:pt x="16779" y="20388"/>
                </a:cubicBezTo>
                <a:cubicBezTo>
                  <a:pt x="16721" y="20178"/>
                  <a:pt x="16579" y="20020"/>
                  <a:pt x="16334" y="19891"/>
                </a:cubicBezTo>
                <a:cubicBezTo>
                  <a:pt x="16206" y="19821"/>
                  <a:pt x="16044" y="19756"/>
                  <a:pt x="15846" y="19702"/>
                </a:cubicBezTo>
                <a:cubicBezTo>
                  <a:pt x="15694" y="19659"/>
                  <a:pt x="15530" y="19627"/>
                  <a:pt x="15391" y="19595"/>
                </a:cubicBezTo>
                <a:lnTo>
                  <a:pt x="15310" y="19580"/>
                </a:lnTo>
                <a:cubicBezTo>
                  <a:pt x="15124" y="19536"/>
                  <a:pt x="14993" y="19504"/>
                  <a:pt x="14888" y="19472"/>
                </a:cubicBezTo>
                <a:cubicBezTo>
                  <a:pt x="14783" y="19434"/>
                  <a:pt x="14692" y="19396"/>
                  <a:pt x="14611" y="19347"/>
                </a:cubicBezTo>
                <a:cubicBezTo>
                  <a:pt x="14517" y="19293"/>
                  <a:pt x="14434" y="19228"/>
                  <a:pt x="14341" y="19137"/>
                </a:cubicBezTo>
                <a:cubicBezTo>
                  <a:pt x="14294" y="19088"/>
                  <a:pt x="14307" y="19030"/>
                  <a:pt x="14388" y="18992"/>
                </a:cubicBezTo>
                <a:cubicBezTo>
                  <a:pt x="14517" y="18917"/>
                  <a:pt x="14751" y="18776"/>
                  <a:pt x="14960" y="18647"/>
                </a:cubicBezTo>
                <a:cubicBezTo>
                  <a:pt x="15054" y="18588"/>
                  <a:pt x="15238" y="18582"/>
                  <a:pt x="15343" y="18642"/>
                </a:cubicBezTo>
                <a:cubicBezTo>
                  <a:pt x="15401" y="18674"/>
                  <a:pt x="15448" y="18695"/>
                  <a:pt x="15460" y="18701"/>
                </a:cubicBezTo>
                <a:cubicBezTo>
                  <a:pt x="15600" y="18771"/>
                  <a:pt x="15774" y="18824"/>
                  <a:pt x="15937" y="18867"/>
                </a:cubicBezTo>
                <a:cubicBezTo>
                  <a:pt x="16240" y="18937"/>
                  <a:pt x="16591" y="18975"/>
                  <a:pt x="17034" y="18975"/>
                </a:cubicBezTo>
                <a:cubicBezTo>
                  <a:pt x="17139" y="18975"/>
                  <a:pt x="17234" y="18933"/>
                  <a:pt x="17246" y="18884"/>
                </a:cubicBezTo>
                <a:cubicBezTo>
                  <a:pt x="17257" y="18836"/>
                  <a:pt x="17186" y="18792"/>
                  <a:pt x="17093" y="18787"/>
                </a:cubicBezTo>
                <a:cubicBezTo>
                  <a:pt x="16743" y="18760"/>
                  <a:pt x="16453" y="18712"/>
                  <a:pt x="16254" y="18642"/>
                </a:cubicBezTo>
                <a:cubicBezTo>
                  <a:pt x="16149" y="18604"/>
                  <a:pt x="16056" y="18561"/>
                  <a:pt x="15963" y="18507"/>
                </a:cubicBezTo>
                <a:cubicBezTo>
                  <a:pt x="15881" y="18453"/>
                  <a:pt x="15799" y="18388"/>
                  <a:pt x="15729" y="18324"/>
                </a:cubicBezTo>
                <a:cubicBezTo>
                  <a:pt x="15648" y="18237"/>
                  <a:pt x="15647" y="18135"/>
                  <a:pt x="15740" y="18054"/>
                </a:cubicBezTo>
                <a:cubicBezTo>
                  <a:pt x="15845" y="17963"/>
                  <a:pt x="15951" y="17866"/>
                  <a:pt x="16021" y="17807"/>
                </a:cubicBezTo>
                <a:cubicBezTo>
                  <a:pt x="16103" y="17726"/>
                  <a:pt x="16325" y="17704"/>
                  <a:pt x="16477" y="17763"/>
                </a:cubicBezTo>
                <a:cubicBezTo>
                  <a:pt x="16512" y="17779"/>
                  <a:pt x="16545" y="17789"/>
                  <a:pt x="16557" y="17795"/>
                </a:cubicBezTo>
                <a:cubicBezTo>
                  <a:pt x="16720" y="17854"/>
                  <a:pt x="16896" y="17904"/>
                  <a:pt x="17071" y="17936"/>
                </a:cubicBezTo>
                <a:cubicBezTo>
                  <a:pt x="17316" y="17979"/>
                  <a:pt x="17573" y="18000"/>
                  <a:pt x="17876" y="18000"/>
                </a:cubicBezTo>
                <a:cubicBezTo>
                  <a:pt x="17969" y="18000"/>
                  <a:pt x="18074" y="18001"/>
                  <a:pt x="18179" y="17995"/>
                </a:cubicBezTo>
                <a:cubicBezTo>
                  <a:pt x="18284" y="17990"/>
                  <a:pt x="18375" y="17946"/>
                  <a:pt x="18375" y="17893"/>
                </a:cubicBezTo>
                <a:cubicBezTo>
                  <a:pt x="18375" y="17844"/>
                  <a:pt x="18305" y="17807"/>
                  <a:pt x="18200" y="17802"/>
                </a:cubicBezTo>
                <a:cubicBezTo>
                  <a:pt x="17839" y="17785"/>
                  <a:pt x="17547" y="17746"/>
                  <a:pt x="17326" y="17687"/>
                </a:cubicBezTo>
                <a:cubicBezTo>
                  <a:pt x="17209" y="17655"/>
                  <a:pt x="17106" y="17618"/>
                  <a:pt x="17012" y="17569"/>
                </a:cubicBezTo>
                <a:cubicBezTo>
                  <a:pt x="16931" y="17521"/>
                  <a:pt x="16847" y="17467"/>
                  <a:pt x="16754" y="17413"/>
                </a:cubicBezTo>
                <a:cubicBezTo>
                  <a:pt x="16754" y="17413"/>
                  <a:pt x="16707" y="17381"/>
                  <a:pt x="16695" y="17371"/>
                </a:cubicBezTo>
                <a:cubicBezTo>
                  <a:pt x="16602" y="17311"/>
                  <a:pt x="16593" y="17235"/>
                  <a:pt x="16652" y="17165"/>
                </a:cubicBezTo>
                <a:cubicBezTo>
                  <a:pt x="16780" y="17020"/>
                  <a:pt x="16896" y="16868"/>
                  <a:pt x="17012" y="16717"/>
                </a:cubicBezTo>
                <a:cubicBezTo>
                  <a:pt x="17047" y="16680"/>
                  <a:pt x="17116" y="16648"/>
                  <a:pt x="17209" y="16648"/>
                </a:cubicBezTo>
                <a:cubicBezTo>
                  <a:pt x="17221" y="16648"/>
                  <a:pt x="17245" y="16648"/>
                  <a:pt x="17257" y="16648"/>
                </a:cubicBezTo>
                <a:cubicBezTo>
                  <a:pt x="17385" y="16659"/>
                  <a:pt x="17490" y="16675"/>
                  <a:pt x="17606" y="16707"/>
                </a:cubicBezTo>
                <a:cubicBezTo>
                  <a:pt x="17723" y="16740"/>
                  <a:pt x="17851" y="16782"/>
                  <a:pt x="17967" y="16825"/>
                </a:cubicBezTo>
                <a:lnTo>
                  <a:pt x="18004" y="16837"/>
                </a:lnTo>
                <a:cubicBezTo>
                  <a:pt x="18120" y="16880"/>
                  <a:pt x="18260" y="16933"/>
                  <a:pt x="18412" y="16977"/>
                </a:cubicBezTo>
                <a:cubicBezTo>
                  <a:pt x="18587" y="17025"/>
                  <a:pt x="18772" y="17063"/>
                  <a:pt x="18959" y="17079"/>
                </a:cubicBezTo>
                <a:cubicBezTo>
                  <a:pt x="19099" y="17095"/>
                  <a:pt x="19252" y="17101"/>
                  <a:pt x="19403" y="17101"/>
                </a:cubicBezTo>
                <a:cubicBezTo>
                  <a:pt x="19601" y="17101"/>
                  <a:pt x="19810" y="17089"/>
                  <a:pt x="20067" y="17062"/>
                </a:cubicBezTo>
                <a:cubicBezTo>
                  <a:pt x="20171" y="17052"/>
                  <a:pt x="20242" y="17004"/>
                  <a:pt x="20231" y="16950"/>
                </a:cubicBezTo>
                <a:cubicBezTo>
                  <a:pt x="20219" y="16907"/>
                  <a:pt x="20138" y="16874"/>
                  <a:pt x="20045" y="16874"/>
                </a:cubicBezTo>
                <a:lnTo>
                  <a:pt x="20034" y="16874"/>
                </a:lnTo>
                <a:cubicBezTo>
                  <a:pt x="19975" y="16874"/>
                  <a:pt x="19917" y="16874"/>
                  <a:pt x="19859" y="16874"/>
                </a:cubicBezTo>
                <a:cubicBezTo>
                  <a:pt x="19579" y="16874"/>
                  <a:pt x="19332" y="16858"/>
                  <a:pt x="19134" y="16820"/>
                </a:cubicBezTo>
                <a:cubicBezTo>
                  <a:pt x="19005" y="16798"/>
                  <a:pt x="18889" y="16767"/>
                  <a:pt x="18784" y="16724"/>
                </a:cubicBezTo>
                <a:cubicBezTo>
                  <a:pt x="18679" y="16686"/>
                  <a:pt x="18586" y="16631"/>
                  <a:pt x="18481" y="16583"/>
                </a:cubicBezTo>
                <a:lnTo>
                  <a:pt x="18459" y="16573"/>
                </a:lnTo>
                <a:cubicBezTo>
                  <a:pt x="18343" y="16513"/>
                  <a:pt x="18214" y="16448"/>
                  <a:pt x="18051" y="16394"/>
                </a:cubicBezTo>
                <a:cubicBezTo>
                  <a:pt x="17911" y="16346"/>
                  <a:pt x="17759" y="16309"/>
                  <a:pt x="17595" y="16276"/>
                </a:cubicBezTo>
                <a:cubicBezTo>
                  <a:pt x="17456" y="16249"/>
                  <a:pt x="17374" y="16174"/>
                  <a:pt x="17421" y="16109"/>
                </a:cubicBezTo>
                <a:cubicBezTo>
                  <a:pt x="17479" y="16007"/>
                  <a:pt x="17549" y="15899"/>
                  <a:pt x="17595" y="15791"/>
                </a:cubicBezTo>
                <a:cubicBezTo>
                  <a:pt x="17630" y="15727"/>
                  <a:pt x="17736" y="15684"/>
                  <a:pt x="17876" y="15673"/>
                </a:cubicBezTo>
                <a:lnTo>
                  <a:pt x="17887" y="15673"/>
                </a:lnTo>
                <a:cubicBezTo>
                  <a:pt x="18050" y="15663"/>
                  <a:pt x="18203" y="15652"/>
                  <a:pt x="18343" y="15652"/>
                </a:cubicBezTo>
                <a:lnTo>
                  <a:pt x="18364" y="15652"/>
                </a:lnTo>
                <a:cubicBezTo>
                  <a:pt x="18504" y="15652"/>
                  <a:pt x="18623" y="15662"/>
                  <a:pt x="18751" y="15678"/>
                </a:cubicBezTo>
                <a:cubicBezTo>
                  <a:pt x="18996" y="15711"/>
                  <a:pt x="19252" y="15786"/>
                  <a:pt x="19520" y="15899"/>
                </a:cubicBezTo>
                <a:cubicBezTo>
                  <a:pt x="19555" y="15915"/>
                  <a:pt x="19601" y="15921"/>
                  <a:pt x="19647" y="15921"/>
                </a:cubicBezTo>
                <a:cubicBezTo>
                  <a:pt x="19694" y="15921"/>
                  <a:pt x="19739" y="15910"/>
                  <a:pt x="19786" y="15894"/>
                </a:cubicBezTo>
                <a:cubicBezTo>
                  <a:pt x="19868" y="15856"/>
                  <a:pt x="19881" y="15802"/>
                  <a:pt x="19811" y="15759"/>
                </a:cubicBezTo>
                <a:cubicBezTo>
                  <a:pt x="19531" y="15598"/>
                  <a:pt x="19273" y="15494"/>
                  <a:pt x="18969" y="15424"/>
                </a:cubicBezTo>
                <a:cubicBezTo>
                  <a:pt x="18795" y="15387"/>
                  <a:pt x="18599" y="15354"/>
                  <a:pt x="18401" y="15343"/>
                </a:cubicBezTo>
                <a:cubicBezTo>
                  <a:pt x="18343" y="15338"/>
                  <a:pt x="18225" y="15333"/>
                  <a:pt x="18073" y="15333"/>
                </a:cubicBezTo>
                <a:cubicBezTo>
                  <a:pt x="18015" y="15333"/>
                  <a:pt x="17955" y="15318"/>
                  <a:pt x="17920" y="15296"/>
                </a:cubicBezTo>
                <a:cubicBezTo>
                  <a:pt x="17885" y="15275"/>
                  <a:pt x="17876" y="15247"/>
                  <a:pt x="17876" y="15221"/>
                </a:cubicBezTo>
                <a:cubicBezTo>
                  <a:pt x="17911" y="15134"/>
                  <a:pt x="17967" y="14988"/>
                  <a:pt x="18026" y="14848"/>
                </a:cubicBezTo>
                <a:cubicBezTo>
                  <a:pt x="18061" y="14762"/>
                  <a:pt x="18270" y="14708"/>
                  <a:pt x="18445" y="14746"/>
                </a:cubicBezTo>
                <a:cubicBezTo>
                  <a:pt x="18491" y="14756"/>
                  <a:pt x="18517" y="14763"/>
                  <a:pt x="18529" y="14763"/>
                </a:cubicBezTo>
                <a:cubicBezTo>
                  <a:pt x="18715" y="14795"/>
                  <a:pt x="18925" y="14811"/>
                  <a:pt x="19112" y="14816"/>
                </a:cubicBezTo>
                <a:cubicBezTo>
                  <a:pt x="19123" y="14816"/>
                  <a:pt x="19147" y="14816"/>
                  <a:pt x="19159" y="14816"/>
                </a:cubicBezTo>
                <a:cubicBezTo>
                  <a:pt x="19486" y="14816"/>
                  <a:pt x="19810" y="14778"/>
                  <a:pt x="20183" y="14697"/>
                </a:cubicBezTo>
                <a:cubicBezTo>
                  <a:pt x="20288" y="14675"/>
                  <a:pt x="20335" y="14622"/>
                  <a:pt x="20289" y="14574"/>
                </a:cubicBezTo>
                <a:cubicBezTo>
                  <a:pt x="20266" y="14536"/>
                  <a:pt x="20185" y="14515"/>
                  <a:pt x="20103" y="14515"/>
                </a:cubicBezTo>
                <a:cubicBezTo>
                  <a:pt x="20091" y="14515"/>
                  <a:pt x="20067" y="14515"/>
                  <a:pt x="20056" y="14520"/>
                </a:cubicBezTo>
                <a:cubicBezTo>
                  <a:pt x="19822" y="14547"/>
                  <a:pt x="19623" y="14562"/>
                  <a:pt x="19436" y="14562"/>
                </a:cubicBezTo>
                <a:cubicBezTo>
                  <a:pt x="19331" y="14562"/>
                  <a:pt x="19241" y="14557"/>
                  <a:pt x="19159" y="14552"/>
                </a:cubicBezTo>
                <a:cubicBezTo>
                  <a:pt x="19031" y="14541"/>
                  <a:pt x="18901" y="14520"/>
                  <a:pt x="18773" y="14488"/>
                </a:cubicBezTo>
                <a:cubicBezTo>
                  <a:pt x="18656" y="14456"/>
                  <a:pt x="18539" y="14418"/>
                  <a:pt x="18423" y="14380"/>
                </a:cubicBezTo>
                <a:lnTo>
                  <a:pt x="18401" y="14374"/>
                </a:lnTo>
                <a:cubicBezTo>
                  <a:pt x="18366" y="14363"/>
                  <a:pt x="18330" y="14352"/>
                  <a:pt x="18295" y="14342"/>
                </a:cubicBezTo>
                <a:cubicBezTo>
                  <a:pt x="18202" y="14309"/>
                  <a:pt x="18141" y="14261"/>
                  <a:pt x="18153" y="14207"/>
                </a:cubicBezTo>
                <a:cubicBezTo>
                  <a:pt x="18165" y="14148"/>
                  <a:pt x="18179" y="14089"/>
                  <a:pt x="18179" y="14035"/>
                </a:cubicBezTo>
                <a:cubicBezTo>
                  <a:pt x="18190" y="13987"/>
                  <a:pt x="18270" y="13943"/>
                  <a:pt x="18386" y="13943"/>
                </a:cubicBezTo>
                <a:cubicBezTo>
                  <a:pt x="18386" y="13943"/>
                  <a:pt x="18459" y="13943"/>
                  <a:pt x="18459" y="13943"/>
                </a:cubicBezTo>
                <a:cubicBezTo>
                  <a:pt x="18669" y="13943"/>
                  <a:pt x="18888" y="13928"/>
                  <a:pt x="19086" y="13895"/>
                </a:cubicBezTo>
                <a:cubicBezTo>
                  <a:pt x="19296" y="13863"/>
                  <a:pt x="19472" y="13813"/>
                  <a:pt x="19600" y="13781"/>
                </a:cubicBezTo>
                <a:lnTo>
                  <a:pt x="19626" y="13776"/>
                </a:lnTo>
                <a:cubicBezTo>
                  <a:pt x="19754" y="13744"/>
                  <a:pt x="19881" y="13712"/>
                  <a:pt x="19997" y="13685"/>
                </a:cubicBezTo>
                <a:cubicBezTo>
                  <a:pt x="20126" y="13658"/>
                  <a:pt x="20266" y="13641"/>
                  <a:pt x="20395" y="13641"/>
                </a:cubicBezTo>
                <a:cubicBezTo>
                  <a:pt x="20430" y="13641"/>
                  <a:pt x="20465" y="13641"/>
                  <a:pt x="20500" y="13641"/>
                </a:cubicBezTo>
                <a:cubicBezTo>
                  <a:pt x="20722" y="13641"/>
                  <a:pt x="20989" y="13668"/>
                  <a:pt x="21280" y="13717"/>
                </a:cubicBezTo>
                <a:cubicBezTo>
                  <a:pt x="21303" y="13722"/>
                  <a:pt x="21326" y="13722"/>
                  <a:pt x="21349" y="13722"/>
                </a:cubicBezTo>
                <a:cubicBezTo>
                  <a:pt x="21419" y="13722"/>
                  <a:pt x="21489" y="13700"/>
                  <a:pt x="21524" y="13668"/>
                </a:cubicBezTo>
                <a:cubicBezTo>
                  <a:pt x="21571" y="13620"/>
                  <a:pt x="21537" y="13560"/>
                  <a:pt x="21444" y="13533"/>
                </a:cubicBezTo>
                <a:cubicBezTo>
                  <a:pt x="21059" y="13431"/>
                  <a:pt x="20733" y="13378"/>
                  <a:pt x="20395" y="13362"/>
                </a:cubicBezTo>
                <a:cubicBezTo>
                  <a:pt x="20348" y="13362"/>
                  <a:pt x="20299" y="13357"/>
                  <a:pt x="20252" y="13357"/>
                </a:cubicBezTo>
                <a:cubicBezTo>
                  <a:pt x="20101" y="13357"/>
                  <a:pt x="19952" y="13367"/>
                  <a:pt x="19800" y="13384"/>
                </a:cubicBezTo>
                <a:cubicBezTo>
                  <a:pt x="19626" y="13405"/>
                  <a:pt x="19459" y="13431"/>
                  <a:pt x="19319" y="13458"/>
                </a:cubicBezTo>
                <a:lnTo>
                  <a:pt x="19276" y="13464"/>
                </a:lnTo>
                <a:cubicBezTo>
                  <a:pt x="19136" y="13491"/>
                  <a:pt x="18993" y="13513"/>
                  <a:pt x="18853" y="13523"/>
                </a:cubicBezTo>
                <a:cubicBezTo>
                  <a:pt x="18771" y="13529"/>
                  <a:pt x="18704" y="13533"/>
                  <a:pt x="18634" y="13533"/>
                </a:cubicBezTo>
                <a:cubicBezTo>
                  <a:pt x="18588" y="13533"/>
                  <a:pt x="18539" y="13534"/>
                  <a:pt x="18492" y="13528"/>
                </a:cubicBezTo>
                <a:lnTo>
                  <a:pt x="18481" y="13528"/>
                </a:lnTo>
                <a:cubicBezTo>
                  <a:pt x="18330" y="13518"/>
                  <a:pt x="18223" y="13459"/>
                  <a:pt x="18211" y="13384"/>
                </a:cubicBezTo>
                <a:cubicBezTo>
                  <a:pt x="18211" y="13211"/>
                  <a:pt x="18203" y="13044"/>
                  <a:pt x="18168" y="12877"/>
                </a:cubicBezTo>
                <a:cubicBezTo>
                  <a:pt x="18168" y="12839"/>
                  <a:pt x="18190" y="12806"/>
                  <a:pt x="18237" y="12779"/>
                </a:cubicBezTo>
                <a:cubicBezTo>
                  <a:pt x="18400" y="12704"/>
                  <a:pt x="18539" y="12769"/>
                  <a:pt x="19017" y="12796"/>
                </a:cubicBezTo>
                <a:cubicBezTo>
                  <a:pt x="19215" y="12807"/>
                  <a:pt x="19424" y="12800"/>
                  <a:pt x="19611" y="12784"/>
                </a:cubicBezTo>
                <a:cubicBezTo>
                  <a:pt x="19937" y="12752"/>
                  <a:pt x="20252" y="12678"/>
                  <a:pt x="20602" y="12549"/>
                </a:cubicBezTo>
                <a:cubicBezTo>
                  <a:pt x="20684" y="12516"/>
                  <a:pt x="20708" y="12457"/>
                  <a:pt x="20650" y="12414"/>
                </a:cubicBezTo>
                <a:cubicBezTo>
                  <a:pt x="20615" y="12387"/>
                  <a:pt x="20544" y="12370"/>
                  <a:pt x="20486" y="12370"/>
                </a:cubicBezTo>
                <a:cubicBezTo>
                  <a:pt x="20451" y="12370"/>
                  <a:pt x="20430" y="12375"/>
                  <a:pt x="20395" y="12380"/>
                </a:cubicBezTo>
                <a:cubicBezTo>
                  <a:pt x="19462" y="12623"/>
                  <a:pt x="19089" y="12478"/>
                  <a:pt x="18343" y="12360"/>
                </a:cubicBezTo>
                <a:cubicBezTo>
                  <a:pt x="18156" y="12333"/>
                  <a:pt x="18028" y="12258"/>
                  <a:pt x="17993" y="12171"/>
                </a:cubicBezTo>
                <a:cubicBezTo>
                  <a:pt x="17946" y="12037"/>
                  <a:pt x="17888" y="11907"/>
                  <a:pt x="17818" y="11777"/>
                </a:cubicBezTo>
                <a:cubicBezTo>
                  <a:pt x="17783" y="11702"/>
                  <a:pt x="17852" y="11622"/>
                  <a:pt x="18004" y="11579"/>
                </a:cubicBezTo>
                <a:cubicBezTo>
                  <a:pt x="18039" y="11568"/>
                  <a:pt x="18074" y="11563"/>
                  <a:pt x="18120" y="11552"/>
                </a:cubicBezTo>
                <a:cubicBezTo>
                  <a:pt x="18237" y="11530"/>
                  <a:pt x="18354" y="11514"/>
                  <a:pt x="18470" y="11503"/>
                </a:cubicBezTo>
                <a:cubicBezTo>
                  <a:pt x="18529" y="11498"/>
                  <a:pt x="18586" y="11498"/>
                  <a:pt x="18656" y="11498"/>
                </a:cubicBezTo>
                <a:cubicBezTo>
                  <a:pt x="18726" y="11498"/>
                  <a:pt x="18806" y="11498"/>
                  <a:pt x="18911" y="11503"/>
                </a:cubicBezTo>
                <a:lnTo>
                  <a:pt x="18984" y="11503"/>
                </a:lnTo>
                <a:cubicBezTo>
                  <a:pt x="19101" y="11508"/>
                  <a:pt x="19228" y="11508"/>
                  <a:pt x="19356" y="11508"/>
                </a:cubicBezTo>
                <a:cubicBezTo>
                  <a:pt x="19391" y="11508"/>
                  <a:pt x="19437" y="11508"/>
                  <a:pt x="19472" y="11508"/>
                </a:cubicBezTo>
                <a:cubicBezTo>
                  <a:pt x="19682" y="11503"/>
                  <a:pt x="19881" y="11487"/>
                  <a:pt x="20056" y="11449"/>
                </a:cubicBezTo>
                <a:cubicBezTo>
                  <a:pt x="20370" y="11390"/>
                  <a:pt x="20661" y="11292"/>
                  <a:pt x="20941" y="11131"/>
                </a:cubicBezTo>
                <a:cubicBezTo>
                  <a:pt x="21011" y="11093"/>
                  <a:pt x="21012" y="11029"/>
                  <a:pt x="20930" y="10991"/>
                </a:cubicBezTo>
                <a:cubicBezTo>
                  <a:pt x="20884" y="10970"/>
                  <a:pt x="20836" y="10959"/>
                  <a:pt x="20777" y="10959"/>
                </a:cubicBezTo>
                <a:cubicBezTo>
                  <a:pt x="20731" y="10959"/>
                  <a:pt x="20696" y="10963"/>
                  <a:pt x="20661" y="10979"/>
                </a:cubicBezTo>
                <a:cubicBezTo>
                  <a:pt x="20392" y="11087"/>
                  <a:pt x="20126" y="11153"/>
                  <a:pt x="19870" y="11180"/>
                </a:cubicBezTo>
                <a:cubicBezTo>
                  <a:pt x="19776" y="11190"/>
                  <a:pt x="19694" y="11195"/>
                  <a:pt x="19589" y="11195"/>
                </a:cubicBezTo>
                <a:cubicBezTo>
                  <a:pt x="19542" y="11195"/>
                  <a:pt x="19497" y="11195"/>
                  <a:pt x="19451" y="11190"/>
                </a:cubicBezTo>
                <a:cubicBezTo>
                  <a:pt x="19322" y="11184"/>
                  <a:pt x="19193" y="11174"/>
                  <a:pt x="19053" y="11158"/>
                </a:cubicBezTo>
                <a:lnTo>
                  <a:pt x="18995" y="11153"/>
                </a:lnTo>
                <a:cubicBezTo>
                  <a:pt x="18832" y="11137"/>
                  <a:pt x="18644" y="11121"/>
                  <a:pt x="18434" y="11121"/>
                </a:cubicBezTo>
                <a:cubicBezTo>
                  <a:pt x="18224" y="11121"/>
                  <a:pt x="18013" y="11136"/>
                  <a:pt x="17803" y="11168"/>
                </a:cubicBezTo>
                <a:cubicBezTo>
                  <a:pt x="17768" y="11173"/>
                  <a:pt x="17747" y="11179"/>
                  <a:pt x="17712" y="11185"/>
                </a:cubicBezTo>
                <a:cubicBezTo>
                  <a:pt x="17665" y="11190"/>
                  <a:pt x="17617" y="11195"/>
                  <a:pt x="17570" y="11190"/>
                </a:cubicBezTo>
                <a:cubicBezTo>
                  <a:pt x="17477" y="11184"/>
                  <a:pt x="17397" y="11147"/>
                  <a:pt x="17362" y="11104"/>
                </a:cubicBezTo>
                <a:cubicBezTo>
                  <a:pt x="17316" y="11050"/>
                  <a:pt x="17267" y="11001"/>
                  <a:pt x="17220" y="10947"/>
                </a:cubicBezTo>
                <a:cubicBezTo>
                  <a:pt x="17138" y="10856"/>
                  <a:pt x="17058" y="10769"/>
                  <a:pt x="16976" y="10683"/>
                </a:cubicBezTo>
                <a:cubicBezTo>
                  <a:pt x="16953" y="10661"/>
                  <a:pt x="16964" y="10635"/>
                  <a:pt x="16987" y="10619"/>
                </a:cubicBezTo>
                <a:cubicBezTo>
                  <a:pt x="17010" y="10597"/>
                  <a:pt x="17060" y="10587"/>
                  <a:pt x="17118" y="10582"/>
                </a:cubicBezTo>
                <a:cubicBezTo>
                  <a:pt x="17223" y="10577"/>
                  <a:pt x="17313" y="10571"/>
                  <a:pt x="17395" y="10565"/>
                </a:cubicBezTo>
                <a:cubicBezTo>
                  <a:pt x="17593" y="10549"/>
                  <a:pt x="17793" y="10517"/>
                  <a:pt x="17956" y="10474"/>
                </a:cubicBezTo>
                <a:cubicBezTo>
                  <a:pt x="18318" y="10383"/>
                  <a:pt x="18574" y="10252"/>
                  <a:pt x="18784" y="10139"/>
                </a:cubicBezTo>
                <a:cubicBezTo>
                  <a:pt x="18819" y="10118"/>
                  <a:pt x="18831" y="10097"/>
                  <a:pt x="18831" y="10075"/>
                </a:cubicBezTo>
                <a:cubicBezTo>
                  <a:pt x="18831" y="10054"/>
                  <a:pt x="18797" y="10032"/>
                  <a:pt x="18762" y="10016"/>
                </a:cubicBezTo>
                <a:cubicBezTo>
                  <a:pt x="18727" y="10005"/>
                  <a:pt x="18680" y="9994"/>
                  <a:pt x="18645" y="9994"/>
                </a:cubicBezTo>
                <a:cubicBezTo>
                  <a:pt x="18598" y="9994"/>
                  <a:pt x="18553" y="10000"/>
                  <a:pt x="18518" y="10016"/>
                </a:cubicBezTo>
                <a:cubicBezTo>
                  <a:pt x="18226" y="10129"/>
                  <a:pt x="17978" y="10199"/>
                  <a:pt x="17745" y="10237"/>
                </a:cubicBezTo>
                <a:cubicBezTo>
                  <a:pt x="17617" y="10258"/>
                  <a:pt x="17491" y="10269"/>
                  <a:pt x="17351" y="10269"/>
                </a:cubicBezTo>
                <a:lnTo>
                  <a:pt x="17337" y="10269"/>
                </a:lnTo>
                <a:cubicBezTo>
                  <a:pt x="17208" y="10269"/>
                  <a:pt x="17071" y="10263"/>
                  <a:pt x="16896" y="10252"/>
                </a:cubicBezTo>
                <a:cubicBezTo>
                  <a:pt x="16861" y="10252"/>
                  <a:pt x="16824" y="10247"/>
                  <a:pt x="16801" y="10247"/>
                </a:cubicBezTo>
                <a:cubicBezTo>
                  <a:pt x="16673" y="10242"/>
                  <a:pt x="16556" y="10198"/>
                  <a:pt x="16509" y="10144"/>
                </a:cubicBezTo>
                <a:cubicBezTo>
                  <a:pt x="16451" y="10080"/>
                  <a:pt x="16369" y="9972"/>
                  <a:pt x="16287" y="9865"/>
                </a:cubicBezTo>
                <a:cubicBezTo>
                  <a:pt x="16217" y="9773"/>
                  <a:pt x="16267" y="9675"/>
                  <a:pt x="16418" y="9605"/>
                </a:cubicBezTo>
                <a:cubicBezTo>
                  <a:pt x="16535" y="9552"/>
                  <a:pt x="16638" y="9509"/>
                  <a:pt x="16684" y="9488"/>
                </a:cubicBezTo>
                <a:cubicBezTo>
                  <a:pt x="16801" y="9434"/>
                  <a:pt x="16907" y="9380"/>
                  <a:pt x="17012" y="9343"/>
                </a:cubicBezTo>
                <a:cubicBezTo>
                  <a:pt x="17117" y="9305"/>
                  <a:pt x="17233" y="9272"/>
                  <a:pt x="17373" y="9250"/>
                </a:cubicBezTo>
                <a:cubicBezTo>
                  <a:pt x="17571" y="9218"/>
                  <a:pt x="17817" y="9201"/>
                  <a:pt x="18120" y="9201"/>
                </a:cubicBezTo>
                <a:cubicBezTo>
                  <a:pt x="18179" y="9201"/>
                  <a:pt x="18226" y="9201"/>
                  <a:pt x="18284" y="9201"/>
                </a:cubicBezTo>
                <a:lnTo>
                  <a:pt x="18295" y="9201"/>
                </a:lnTo>
                <a:cubicBezTo>
                  <a:pt x="18389" y="9201"/>
                  <a:pt x="18469" y="9175"/>
                  <a:pt x="18492" y="9132"/>
                </a:cubicBezTo>
                <a:cubicBezTo>
                  <a:pt x="18504" y="9111"/>
                  <a:pt x="18494" y="9083"/>
                  <a:pt x="18470" y="9067"/>
                </a:cubicBezTo>
                <a:cubicBezTo>
                  <a:pt x="18447" y="9045"/>
                  <a:pt x="18401" y="9035"/>
                  <a:pt x="18343" y="9030"/>
                </a:cubicBezTo>
                <a:cubicBezTo>
                  <a:pt x="18074" y="9003"/>
                  <a:pt x="17840" y="8986"/>
                  <a:pt x="17595" y="8986"/>
                </a:cubicBezTo>
                <a:cubicBezTo>
                  <a:pt x="17479" y="8986"/>
                  <a:pt x="17362" y="8992"/>
                  <a:pt x="17246" y="8998"/>
                </a:cubicBezTo>
                <a:cubicBezTo>
                  <a:pt x="17047" y="9014"/>
                  <a:pt x="16860" y="9040"/>
                  <a:pt x="16673" y="9083"/>
                </a:cubicBezTo>
                <a:cubicBezTo>
                  <a:pt x="16498" y="9127"/>
                  <a:pt x="16347" y="9175"/>
                  <a:pt x="16207" y="9223"/>
                </a:cubicBezTo>
                <a:cubicBezTo>
                  <a:pt x="16195" y="9229"/>
                  <a:pt x="16184" y="9235"/>
                  <a:pt x="16149" y="9240"/>
                </a:cubicBezTo>
                <a:cubicBezTo>
                  <a:pt x="16009" y="9278"/>
                  <a:pt x="15835" y="9250"/>
                  <a:pt x="15777" y="9174"/>
                </a:cubicBezTo>
                <a:cubicBezTo>
                  <a:pt x="15684" y="9040"/>
                  <a:pt x="15576" y="8901"/>
                  <a:pt x="15529" y="8809"/>
                </a:cubicBezTo>
                <a:cubicBezTo>
                  <a:pt x="15506" y="8777"/>
                  <a:pt x="15519" y="8743"/>
                  <a:pt x="15565" y="8716"/>
                </a:cubicBezTo>
                <a:cubicBezTo>
                  <a:pt x="15600" y="8689"/>
                  <a:pt x="15670" y="8675"/>
                  <a:pt x="15740" y="8669"/>
                </a:cubicBezTo>
                <a:cubicBezTo>
                  <a:pt x="15845" y="8664"/>
                  <a:pt x="15916" y="8658"/>
                  <a:pt x="15963" y="8658"/>
                </a:cubicBezTo>
                <a:cubicBezTo>
                  <a:pt x="16161" y="8652"/>
                  <a:pt x="16359" y="8631"/>
                  <a:pt x="16546" y="8599"/>
                </a:cubicBezTo>
                <a:cubicBezTo>
                  <a:pt x="16919" y="8534"/>
                  <a:pt x="17211" y="8431"/>
                  <a:pt x="17468" y="8334"/>
                </a:cubicBezTo>
                <a:cubicBezTo>
                  <a:pt x="17515" y="8318"/>
                  <a:pt x="17537" y="8297"/>
                  <a:pt x="17537" y="8270"/>
                </a:cubicBezTo>
                <a:cubicBezTo>
                  <a:pt x="17537" y="8249"/>
                  <a:pt x="17526" y="8227"/>
                  <a:pt x="17479" y="8211"/>
                </a:cubicBezTo>
                <a:cubicBezTo>
                  <a:pt x="17444" y="8195"/>
                  <a:pt x="17395" y="8184"/>
                  <a:pt x="17337" y="8184"/>
                </a:cubicBezTo>
                <a:cubicBezTo>
                  <a:pt x="17302" y="8184"/>
                  <a:pt x="17270" y="8189"/>
                  <a:pt x="17235" y="8200"/>
                </a:cubicBezTo>
                <a:cubicBezTo>
                  <a:pt x="17025" y="8259"/>
                  <a:pt x="16707" y="8334"/>
                  <a:pt x="16404" y="8361"/>
                </a:cubicBezTo>
                <a:cubicBezTo>
                  <a:pt x="16322" y="8367"/>
                  <a:pt x="16240" y="8373"/>
                  <a:pt x="16170" y="8373"/>
                </a:cubicBezTo>
                <a:cubicBezTo>
                  <a:pt x="16112" y="8373"/>
                  <a:pt x="16054" y="8372"/>
                  <a:pt x="15996" y="8366"/>
                </a:cubicBezTo>
                <a:cubicBezTo>
                  <a:pt x="15844" y="8355"/>
                  <a:pt x="15683" y="8335"/>
                  <a:pt x="15555" y="8319"/>
                </a:cubicBezTo>
                <a:lnTo>
                  <a:pt x="15460" y="8307"/>
                </a:lnTo>
                <a:cubicBezTo>
                  <a:pt x="15331" y="8291"/>
                  <a:pt x="15239" y="8244"/>
                  <a:pt x="15216" y="8184"/>
                </a:cubicBezTo>
                <a:cubicBezTo>
                  <a:pt x="15146" y="8039"/>
                  <a:pt x="15098" y="7893"/>
                  <a:pt x="15052" y="7753"/>
                </a:cubicBezTo>
                <a:cubicBezTo>
                  <a:pt x="15028" y="7683"/>
                  <a:pt x="15109" y="7617"/>
                  <a:pt x="15237" y="7585"/>
                </a:cubicBezTo>
                <a:cubicBezTo>
                  <a:pt x="15342" y="7563"/>
                  <a:pt x="15436" y="7549"/>
                  <a:pt x="15529" y="7538"/>
                </a:cubicBezTo>
                <a:cubicBezTo>
                  <a:pt x="15611" y="7527"/>
                  <a:pt x="15694" y="7521"/>
                  <a:pt x="15788" y="7521"/>
                </a:cubicBezTo>
                <a:cubicBezTo>
                  <a:pt x="15823" y="7521"/>
                  <a:pt x="15858" y="7521"/>
                  <a:pt x="15904" y="7521"/>
                </a:cubicBezTo>
                <a:cubicBezTo>
                  <a:pt x="16033" y="7526"/>
                  <a:pt x="16171" y="7543"/>
                  <a:pt x="16334" y="7565"/>
                </a:cubicBezTo>
                <a:cubicBezTo>
                  <a:pt x="16509" y="7586"/>
                  <a:pt x="16684" y="7601"/>
                  <a:pt x="16870" y="7612"/>
                </a:cubicBezTo>
                <a:cubicBezTo>
                  <a:pt x="16929" y="7612"/>
                  <a:pt x="16976" y="7619"/>
                  <a:pt x="17034" y="7619"/>
                </a:cubicBezTo>
                <a:cubicBezTo>
                  <a:pt x="17174" y="7619"/>
                  <a:pt x="17328" y="7613"/>
                  <a:pt x="17468" y="7597"/>
                </a:cubicBezTo>
                <a:cubicBezTo>
                  <a:pt x="17853" y="7559"/>
                  <a:pt x="18179" y="7478"/>
                  <a:pt x="18459" y="7408"/>
                </a:cubicBezTo>
                <a:cubicBezTo>
                  <a:pt x="18506" y="7397"/>
                  <a:pt x="18539" y="7376"/>
                  <a:pt x="18550" y="7354"/>
                </a:cubicBezTo>
                <a:cubicBezTo>
                  <a:pt x="18562" y="7333"/>
                  <a:pt x="18553" y="7312"/>
                  <a:pt x="18518" y="7295"/>
                </a:cubicBezTo>
                <a:cubicBezTo>
                  <a:pt x="18483" y="7274"/>
                  <a:pt x="18424" y="7262"/>
                  <a:pt x="18354" y="7262"/>
                </a:cubicBezTo>
                <a:cubicBezTo>
                  <a:pt x="18330" y="7262"/>
                  <a:pt x="18305" y="7263"/>
                  <a:pt x="18270" y="7268"/>
                </a:cubicBezTo>
                <a:cubicBezTo>
                  <a:pt x="18013" y="7312"/>
                  <a:pt x="17687" y="7359"/>
                  <a:pt x="17384" y="7359"/>
                </a:cubicBezTo>
                <a:lnTo>
                  <a:pt x="17373" y="7359"/>
                </a:lnTo>
                <a:cubicBezTo>
                  <a:pt x="17280" y="7359"/>
                  <a:pt x="17175" y="7360"/>
                  <a:pt x="17082" y="7349"/>
                </a:cubicBezTo>
                <a:cubicBezTo>
                  <a:pt x="16930" y="7333"/>
                  <a:pt x="16778" y="7305"/>
                  <a:pt x="16557" y="7257"/>
                </a:cubicBezTo>
                <a:lnTo>
                  <a:pt x="16520" y="7247"/>
                </a:lnTo>
                <a:cubicBezTo>
                  <a:pt x="16380" y="7214"/>
                  <a:pt x="16229" y="7181"/>
                  <a:pt x="16054" y="7154"/>
                </a:cubicBezTo>
                <a:cubicBezTo>
                  <a:pt x="15844" y="7122"/>
                  <a:pt x="15637" y="7105"/>
                  <a:pt x="15427" y="7100"/>
                </a:cubicBezTo>
                <a:cubicBezTo>
                  <a:pt x="15415" y="7100"/>
                  <a:pt x="15391" y="7100"/>
                  <a:pt x="15380" y="7100"/>
                </a:cubicBezTo>
                <a:cubicBezTo>
                  <a:pt x="15356" y="7100"/>
                  <a:pt x="15334" y="7100"/>
                  <a:pt x="15310" y="7100"/>
                </a:cubicBezTo>
                <a:lnTo>
                  <a:pt x="15296" y="7100"/>
                </a:lnTo>
                <a:cubicBezTo>
                  <a:pt x="15179" y="7100"/>
                  <a:pt x="15063" y="7075"/>
                  <a:pt x="14993" y="7026"/>
                </a:cubicBezTo>
                <a:cubicBezTo>
                  <a:pt x="14947" y="6999"/>
                  <a:pt x="14935" y="6961"/>
                  <a:pt x="14935" y="6923"/>
                </a:cubicBezTo>
                <a:cubicBezTo>
                  <a:pt x="14947" y="6821"/>
                  <a:pt x="14959" y="6719"/>
                  <a:pt x="14982" y="6622"/>
                </a:cubicBezTo>
                <a:cubicBezTo>
                  <a:pt x="15006" y="6541"/>
                  <a:pt x="15146" y="6481"/>
                  <a:pt x="15332" y="6481"/>
                </a:cubicBezTo>
                <a:cubicBezTo>
                  <a:pt x="15402" y="6481"/>
                  <a:pt x="15474" y="6475"/>
                  <a:pt x="15544" y="6475"/>
                </a:cubicBezTo>
                <a:cubicBezTo>
                  <a:pt x="15730" y="6465"/>
                  <a:pt x="15891" y="6443"/>
                  <a:pt x="16043" y="6427"/>
                </a:cubicBezTo>
                <a:lnTo>
                  <a:pt x="16090" y="6422"/>
                </a:lnTo>
                <a:cubicBezTo>
                  <a:pt x="16254" y="6400"/>
                  <a:pt x="16395" y="6390"/>
                  <a:pt x="16535" y="6385"/>
                </a:cubicBezTo>
                <a:cubicBezTo>
                  <a:pt x="16558" y="6385"/>
                  <a:pt x="16592" y="6385"/>
                  <a:pt x="16615" y="6385"/>
                </a:cubicBezTo>
                <a:cubicBezTo>
                  <a:pt x="16720" y="6385"/>
                  <a:pt x="16824" y="6389"/>
                  <a:pt x="16929" y="6400"/>
                </a:cubicBezTo>
                <a:cubicBezTo>
                  <a:pt x="17208" y="6432"/>
                  <a:pt x="17491" y="6508"/>
                  <a:pt x="17759" y="6583"/>
                </a:cubicBezTo>
                <a:cubicBezTo>
                  <a:pt x="17794" y="6594"/>
                  <a:pt x="17841" y="6600"/>
                  <a:pt x="17876" y="6600"/>
                </a:cubicBezTo>
                <a:cubicBezTo>
                  <a:pt x="17923" y="6600"/>
                  <a:pt x="17969" y="6594"/>
                  <a:pt x="17993" y="6583"/>
                </a:cubicBezTo>
                <a:cubicBezTo>
                  <a:pt x="18028" y="6567"/>
                  <a:pt x="18051" y="6551"/>
                  <a:pt x="18051" y="6529"/>
                </a:cubicBezTo>
                <a:cubicBezTo>
                  <a:pt x="18051" y="6508"/>
                  <a:pt x="18028" y="6482"/>
                  <a:pt x="17993" y="6465"/>
                </a:cubicBezTo>
                <a:cubicBezTo>
                  <a:pt x="17725" y="6358"/>
                  <a:pt x="17468" y="6255"/>
                  <a:pt x="17118" y="6179"/>
                </a:cubicBezTo>
                <a:cubicBezTo>
                  <a:pt x="16943" y="6141"/>
                  <a:pt x="16744" y="6109"/>
                  <a:pt x="16546" y="6098"/>
                </a:cubicBezTo>
                <a:cubicBezTo>
                  <a:pt x="16429" y="6093"/>
                  <a:pt x="16300" y="6088"/>
                  <a:pt x="16149" y="6088"/>
                </a:cubicBezTo>
                <a:cubicBezTo>
                  <a:pt x="16090" y="6088"/>
                  <a:pt x="16042" y="6088"/>
                  <a:pt x="15996" y="6088"/>
                </a:cubicBezTo>
                <a:cubicBezTo>
                  <a:pt x="15926" y="6088"/>
                  <a:pt x="15869" y="6088"/>
                  <a:pt x="15799" y="6088"/>
                </a:cubicBezTo>
                <a:cubicBezTo>
                  <a:pt x="15694" y="6088"/>
                  <a:pt x="15614" y="6089"/>
                  <a:pt x="15544" y="6083"/>
                </a:cubicBezTo>
                <a:cubicBezTo>
                  <a:pt x="15532" y="6083"/>
                  <a:pt x="15530" y="6083"/>
                  <a:pt x="15518" y="6083"/>
                </a:cubicBezTo>
                <a:cubicBezTo>
                  <a:pt x="15413" y="6072"/>
                  <a:pt x="15331" y="6034"/>
                  <a:pt x="15296" y="5986"/>
                </a:cubicBezTo>
                <a:cubicBezTo>
                  <a:pt x="15272" y="5953"/>
                  <a:pt x="15272" y="5920"/>
                  <a:pt x="15296" y="5888"/>
                </a:cubicBezTo>
                <a:cubicBezTo>
                  <a:pt x="15412" y="5710"/>
                  <a:pt x="15555" y="5522"/>
                  <a:pt x="15729" y="5339"/>
                </a:cubicBezTo>
                <a:cubicBezTo>
                  <a:pt x="15811" y="5247"/>
                  <a:pt x="15997" y="5188"/>
                  <a:pt x="16207" y="5177"/>
                </a:cubicBezTo>
                <a:cubicBezTo>
                  <a:pt x="16289" y="5172"/>
                  <a:pt x="16370" y="5172"/>
                  <a:pt x="16440" y="5172"/>
                </a:cubicBezTo>
                <a:cubicBezTo>
                  <a:pt x="16475" y="5172"/>
                  <a:pt x="16510" y="5172"/>
                  <a:pt x="16557" y="5172"/>
                </a:cubicBezTo>
                <a:cubicBezTo>
                  <a:pt x="16697" y="5178"/>
                  <a:pt x="16826" y="5188"/>
                  <a:pt x="16954" y="5209"/>
                </a:cubicBezTo>
                <a:cubicBezTo>
                  <a:pt x="17071" y="5231"/>
                  <a:pt x="17197" y="5263"/>
                  <a:pt x="17384" y="5317"/>
                </a:cubicBezTo>
                <a:lnTo>
                  <a:pt x="17468" y="5344"/>
                </a:lnTo>
                <a:cubicBezTo>
                  <a:pt x="17596" y="5382"/>
                  <a:pt x="17746" y="5431"/>
                  <a:pt x="17898" y="5469"/>
                </a:cubicBezTo>
                <a:cubicBezTo>
                  <a:pt x="18108" y="5517"/>
                  <a:pt x="18319" y="5549"/>
                  <a:pt x="18529" y="5560"/>
                </a:cubicBezTo>
                <a:cubicBezTo>
                  <a:pt x="18598" y="5565"/>
                  <a:pt x="18655" y="5565"/>
                  <a:pt x="18725" y="5565"/>
                </a:cubicBezTo>
                <a:cubicBezTo>
                  <a:pt x="19040" y="5565"/>
                  <a:pt x="19369" y="5528"/>
                  <a:pt x="19742" y="5442"/>
                </a:cubicBezTo>
                <a:cubicBezTo>
                  <a:pt x="19847" y="5420"/>
                  <a:pt x="19905" y="5354"/>
                  <a:pt x="19870" y="5295"/>
                </a:cubicBezTo>
                <a:cubicBezTo>
                  <a:pt x="19846" y="5247"/>
                  <a:pt x="19765" y="5214"/>
                  <a:pt x="19684" y="5214"/>
                </a:cubicBezTo>
                <a:cubicBezTo>
                  <a:pt x="19672" y="5214"/>
                  <a:pt x="19649" y="5216"/>
                  <a:pt x="19626" y="5221"/>
                </a:cubicBezTo>
                <a:cubicBezTo>
                  <a:pt x="19404" y="5253"/>
                  <a:pt x="19193" y="5268"/>
                  <a:pt x="19006" y="5268"/>
                </a:cubicBezTo>
                <a:cubicBezTo>
                  <a:pt x="18878" y="5268"/>
                  <a:pt x="18750" y="5264"/>
                  <a:pt x="18645" y="5248"/>
                </a:cubicBezTo>
                <a:cubicBezTo>
                  <a:pt x="18505" y="5232"/>
                  <a:pt x="18377" y="5199"/>
                  <a:pt x="18237" y="5155"/>
                </a:cubicBezTo>
                <a:cubicBezTo>
                  <a:pt x="18132" y="5123"/>
                  <a:pt x="18025" y="5081"/>
                  <a:pt x="17920" y="5038"/>
                </a:cubicBezTo>
                <a:lnTo>
                  <a:pt x="17829" y="4999"/>
                </a:lnTo>
                <a:cubicBezTo>
                  <a:pt x="17689" y="4945"/>
                  <a:pt x="17514" y="4881"/>
                  <a:pt x="17304" y="4832"/>
                </a:cubicBezTo>
                <a:cubicBezTo>
                  <a:pt x="17106" y="4784"/>
                  <a:pt x="16870" y="4757"/>
                  <a:pt x="16637" y="4746"/>
                </a:cubicBezTo>
                <a:cubicBezTo>
                  <a:pt x="16625" y="4746"/>
                  <a:pt x="16593" y="4747"/>
                  <a:pt x="16546" y="4741"/>
                </a:cubicBezTo>
                <a:cubicBezTo>
                  <a:pt x="16348" y="4736"/>
                  <a:pt x="16205" y="4654"/>
                  <a:pt x="16229" y="4563"/>
                </a:cubicBezTo>
                <a:cubicBezTo>
                  <a:pt x="16275" y="4423"/>
                  <a:pt x="16311" y="4197"/>
                  <a:pt x="16334" y="4009"/>
                </a:cubicBezTo>
                <a:cubicBezTo>
                  <a:pt x="16346" y="3923"/>
                  <a:pt x="16523" y="3858"/>
                  <a:pt x="16710" y="3874"/>
                </a:cubicBezTo>
                <a:cubicBezTo>
                  <a:pt x="16745" y="3880"/>
                  <a:pt x="16780" y="3879"/>
                  <a:pt x="16826" y="3884"/>
                </a:cubicBezTo>
                <a:cubicBezTo>
                  <a:pt x="16966" y="3895"/>
                  <a:pt x="17105" y="3911"/>
                  <a:pt x="17257" y="3916"/>
                </a:cubicBezTo>
                <a:cubicBezTo>
                  <a:pt x="17315" y="3916"/>
                  <a:pt x="17373" y="3921"/>
                  <a:pt x="17431" y="3921"/>
                </a:cubicBezTo>
                <a:cubicBezTo>
                  <a:pt x="17583" y="3921"/>
                  <a:pt x="17722" y="3911"/>
                  <a:pt x="17851" y="3894"/>
                </a:cubicBezTo>
                <a:cubicBezTo>
                  <a:pt x="18200" y="3851"/>
                  <a:pt x="18518" y="3749"/>
                  <a:pt x="18809" y="3593"/>
                </a:cubicBezTo>
                <a:cubicBezTo>
                  <a:pt x="18879" y="3555"/>
                  <a:pt x="18879" y="3492"/>
                  <a:pt x="18809" y="3443"/>
                </a:cubicBezTo>
                <a:cubicBezTo>
                  <a:pt x="18762" y="3416"/>
                  <a:pt x="18703" y="3399"/>
                  <a:pt x="18645" y="3399"/>
                </a:cubicBezTo>
                <a:cubicBezTo>
                  <a:pt x="18610" y="3399"/>
                  <a:pt x="18563" y="3405"/>
                  <a:pt x="18539" y="3416"/>
                </a:cubicBezTo>
                <a:cubicBezTo>
                  <a:pt x="18271" y="3519"/>
                  <a:pt x="17991" y="3582"/>
                  <a:pt x="17723" y="3598"/>
                </a:cubicBezTo>
                <a:cubicBezTo>
                  <a:pt x="17676" y="3603"/>
                  <a:pt x="17631" y="3605"/>
                  <a:pt x="17585" y="3605"/>
                </a:cubicBezTo>
                <a:cubicBezTo>
                  <a:pt x="17503" y="3605"/>
                  <a:pt x="17408" y="3598"/>
                  <a:pt x="17315" y="3593"/>
                </a:cubicBezTo>
                <a:cubicBezTo>
                  <a:pt x="17210" y="3582"/>
                  <a:pt x="17103" y="3567"/>
                  <a:pt x="16987" y="3556"/>
                </a:cubicBezTo>
                <a:cubicBezTo>
                  <a:pt x="16940" y="3551"/>
                  <a:pt x="16906" y="3544"/>
                  <a:pt x="16859" y="3539"/>
                </a:cubicBezTo>
                <a:cubicBezTo>
                  <a:pt x="16848" y="3539"/>
                  <a:pt x="16767" y="3528"/>
                  <a:pt x="16662" y="3517"/>
                </a:cubicBezTo>
                <a:cubicBezTo>
                  <a:pt x="16429" y="3490"/>
                  <a:pt x="16241" y="3416"/>
                  <a:pt x="16160" y="3313"/>
                </a:cubicBezTo>
                <a:cubicBezTo>
                  <a:pt x="16031" y="3163"/>
                  <a:pt x="15880" y="2995"/>
                  <a:pt x="15740" y="2888"/>
                </a:cubicBezTo>
                <a:cubicBezTo>
                  <a:pt x="15705" y="2855"/>
                  <a:pt x="15695" y="2822"/>
                  <a:pt x="15719" y="2790"/>
                </a:cubicBezTo>
                <a:cubicBezTo>
                  <a:pt x="15742" y="2758"/>
                  <a:pt x="15788" y="2732"/>
                  <a:pt x="15846" y="2716"/>
                </a:cubicBezTo>
                <a:cubicBezTo>
                  <a:pt x="15963" y="2689"/>
                  <a:pt x="16020" y="2677"/>
                  <a:pt x="16043" y="2672"/>
                </a:cubicBezTo>
                <a:cubicBezTo>
                  <a:pt x="16078" y="2667"/>
                  <a:pt x="16113" y="2661"/>
                  <a:pt x="16160" y="2655"/>
                </a:cubicBezTo>
                <a:cubicBezTo>
                  <a:pt x="16299" y="2639"/>
                  <a:pt x="16427" y="2623"/>
                  <a:pt x="16579" y="2601"/>
                </a:cubicBezTo>
                <a:cubicBezTo>
                  <a:pt x="16789" y="2569"/>
                  <a:pt x="16964" y="2520"/>
                  <a:pt x="17103" y="2467"/>
                </a:cubicBezTo>
                <a:cubicBezTo>
                  <a:pt x="17383" y="2359"/>
                  <a:pt x="17585" y="2203"/>
                  <a:pt x="17701" y="2009"/>
                </a:cubicBezTo>
                <a:cubicBezTo>
                  <a:pt x="17736" y="1960"/>
                  <a:pt x="17664" y="1901"/>
                  <a:pt x="17559" y="1874"/>
                </a:cubicBezTo>
                <a:cubicBezTo>
                  <a:pt x="17524" y="1863"/>
                  <a:pt x="17477" y="1859"/>
                  <a:pt x="17442" y="1859"/>
                </a:cubicBezTo>
                <a:cubicBezTo>
                  <a:pt x="17372" y="1859"/>
                  <a:pt x="17313" y="1875"/>
                  <a:pt x="17278" y="1908"/>
                </a:cubicBezTo>
                <a:cubicBezTo>
                  <a:pt x="17127" y="2053"/>
                  <a:pt x="16943" y="2166"/>
                  <a:pt x="16710" y="2231"/>
                </a:cubicBezTo>
                <a:cubicBezTo>
                  <a:pt x="16605" y="2263"/>
                  <a:pt x="16474" y="2284"/>
                  <a:pt x="16334" y="2300"/>
                </a:cubicBezTo>
                <a:cubicBezTo>
                  <a:pt x="16229" y="2311"/>
                  <a:pt x="16112" y="2321"/>
                  <a:pt x="15996" y="2327"/>
                </a:cubicBezTo>
                <a:cubicBezTo>
                  <a:pt x="15961" y="2332"/>
                  <a:pt x="15915" y="2333"/>
                  <a:pt x="15868" y="2339"/>
                </a:cubicBezTo>
                <a:cubicBezTo>
                  <a:pt x="15821" y="2344"/>
                  <a:pt x="15659" y="2359"/>
                  <a:pt x="15449" y="2381"/>
                </a:cubicBezTo>
                <a:cubicBezTo>
                  <a:pt x="15239" y="2402"/>
                  <a:pt x="15018" y="2381"/>
                  <a:pt x="14855" y="2317"/>
                </a:cubicBezTo>
                <a:cubicBezTo>
                  <a:pt x="14656" y="2241"/>
                  <a:pt x="14468" y="2166"/>
                  <a:pt x="14363" y="2128"/>
                </a:cubicBezTo>
                <a:cubicBezTo>
                  <a:pt x="14246" y="2085"/>
                  <a:pt x="14212" y="2009"/>
                  <a:pt x="14293" y="1945"/>
                </a:cubicBezTo>
                <a:cubicBezTo>
                  <a:pt x="14422" y="1848"/>
                  <a:pt x="14517" y="1741"/>
                  <a:pt x="14563" y="1638"/>
                </a:cubicBezTo>
                <a:cubicBezTo>
                  <a:pt x="14610" y="1530"/>
                  <a:pt x="14611" y="1428"/>
                  <a:pt x="14611" y="1342"/>
                </a:cubicBezTo>
                <a:cubicBezTo>
                  <a:pt x="14611" y="1315"/>
                  <a:pt x="14611" y="1293"/>
                  <a:pt x="14611" y="1266"/>
                </a:cubicBezTo>
                <a:cubicBezTo>
                  <a:pt x="14611" y="1207"/>
                  <a:pt x="14599" y="1147"/>
                  <a:pt x="14611" y="1093"/>
                </a:cubicBezTo>
                <a:cubicBezTo>
                  <a:pt x="14622" y="1012"/>
                  <a:pt x="14655" y="949"/>
                  <a:pt x="14702" y="884"/>
                </a:cubicBezTo>
                <a:cubicBezTo>
                  <a:pt x="14807" y="755"/>
                  <a:pt x="15028" y="630"/>
                  <a:pt x="15354" y="517"/>
                </a:cubicBezTo>
                <a:cubicBezTo>
                  <a:pt x="15401" y="501"/>
                  <a:pt x="15427" y="480"/>
                  <a:pt x="15427" y="458"/>
                </a:cubicBezTo>
                <a:cubicBezTo>
                  <a:pt x="15427" y="431"/>
                  <a:pt x="15415" y="404"/>
                  <a:pt x="15369" y="382"/>
                </a:cubicBezTo>
                <a:cubicBezTo>
                  <a:pt x="15310" y="355"/>
                  <a:pt x="15229" y="333"/>
                  <a:pt x="15135" y="333"/>
                </a:cubicBezTo>
                <a:cubicBezTo>
                  <a:pt x="15100" y="333"/>
                  <a:pt x="15053" y="340"/>
                  <a:pt x="15030" y="345"/>
                </a:cubicBezTo>
                <a:cubicBezTo>
                  <a:pt x="14575" y="453"/>
                  <a:pt x="14258" y="586"/>
                  <a:pt x="14071" y="743"/>
                </a:cubicBezTo>
                <a:cubicBezTo>
                  <a:pt x="13966" y="829"/>
                  <a:pt x="13899" y="926"/>
                  <a:pt x="13852" y="1039"/>
                </a:cubicBezTo>
                <a:cubicBezTo>
                  <a:pt x="13829" y="1120"/>
                  <a:pt x="13817" y="1201"/>
                  <a:pt x="13805" y="1271"/>
                </a:cubicBezTo>
                <a:lnTo>
                  <a:pt x="13794" y="1325"/>
                </a:lnTo>
                <a:cubicBezTo>
                  <a:pt x="13783" y="1422"/>
                  <a:pt x="13756" y="1491"/>
                  <a:pt x="13721" y="1551"/>
                </a:cubicBezTo>
                <a:cubicBezTo>
                  <a:pt x="13686" y="1610"/>
                  <a:pt x="13642" y="1658"/>
                  <a:pt x="13572" y="1712"/>
                </a:cubicBezTo>
                <a:cubicBezTo>
                  <a:pt x="13514" y="1755"/>
                  <a:pt x="13418" y="1788"/>
                  <a:pt x="13313" y="1788"/>
                </a:cubicBezTo>
                <a:cubicBezTo>
                  <a:pt x="13266" y="1788"/>
                  <a:pt x="13221" y="1783"/>
                  <a:pt x="13186" y="1778"/>
                </a:cubicBezTo>
                <a:cubicBezTo>
                  <a:pt x="12871" y="1713"/>
                  <a:pt x="12543" y="1654"/>
                  <a:pt x="12205" y="1611"/>
                </a:cubicBezTo>
                <a:cubicBezTo>
                  <a:pt x="12100" y="1601"/>
                  <a:pt x="12019" y="1562"/>
                  <a:pt x="11972" y="1519"/>
                </a:cubicBezTo>
                <a:cubicBezTo>
                  <a:pt x="11925" y="1476"/>
                  <a:pt x="11925" y="1427"/>
                  <a:pt x="11972" y="1384"/>
                </a:cubicBezTo>
                <a:cubicBezTo>
                  <a:pt x="11984" y="1373"/>
                  <a:pt x="11997" y="1362"/>
                  <a:pt x="11997" y="1357"/>
                </a:cubicBezTo>
                <a:cubicBezTo>
                  <a:pt x="12091" y="1265"/>
                  <a:pt x="12138" y="1174"/>
                  <a:pt x="12161" y="1088"/>
                </a:cubicBezTo>
                <a:cubicBezTo>
                  <a:pt x="12196" y="926"/>
                  <a:pt x="12102" y="754"/>
                  <a:pt x="11892" y="571"/>
                </a:cubicBezTo>
                <a:cubicBezTo>
                  <a:pt x="11857" y="538"/>
                  <a:pt x="11763" y="512"/>
                  <a:pt x="11669" y="512"/>
                </a:cubicBezTo>
                <a:cubicBezTo>
                  <a:pt x="11646" y="512"/>
                  <a:pt x="11623" y="512"/>
                  <a:pt x="11600" y="517"/>
                </a:cubicBezTo>
                <a:cubicBezTo>
                  <a:pt x="11542" y="522"/>
                  <a:pt x="11496" y="539"/>
                  <a:pt x="11473" y="566"/>
                </a:cubicBezTo>
                <a:cubicBezTo>
                  <a:pt x="11449" y="587"/>
                  <a:pt x="11450" y="608"/>
                  <a:pt x="11462" y="630"/>
                </a:cubicBezTo>
                <a:cubicBezTo>
                  <a:pt x="11567" y="781"/>
                  <a:pt x="11600" y="927"/>
                  <a:pt x="11542" y="1046"/>
                </a:cubicBezTo>
                <a:cubicBezTo>
                  <a:pt x="11519" y="1105"/>
                  <a:pt x="11459" y="1158"/>
                  <a:pt x="11378" y="1217"/>
                </a:cubicBezTo>
                <a:cubicBezTo>
                  <a:pt x="11320" y="1260"/>
                  <a:pt x="11252" y="1304"/>
                  <a:pt x="11170" y="1352"/>
                </a:cubicBezTo>
                <a:lnTo>
                  <a:pt x="11097" y="1396"/>
                </a:lnTo>
                <a:cubicBezTo>
                  <a:pt x="10981" y="1466"/>
                  <a:pt x="10807" y="1509"/>
                  <a:pt x="10609" y="1509"/>
                </a:cubicBezTo>
                <a:cubicBezTo>
                  <a:pt x="10329" y="1509"/>
                  <a:pt x="10039" y="1519"/>
                  <a:pt x="9771" y="1536"/>
                </a:cubicBezTo>
                <a:cubicBezTo>
                  <a:pt x="9747" y="1536"/>
                  <a:pt x="9710" y="1541"/>
                  <a:pt x="9687" y="1541"/>
                </a:cubicBezTo>
                <a:cubicBezTo>
                  <a:pt x="9442" y="1541"/>
                  <a:pt x="9233" y="1477"/>
                  <a:pt x="9151" y="1369"/>
                </a:cubicBezTo>
                <a:cubicBezTo>
                  <a:pt x="9151" y="1363"/>
                  <a:pt x="9140" y="1357"/>
                  <a:pt x="9140" y="1352"/>
                </a:cubicBezTo>
                <a:cubicBezTo>
                  <a:pt x="9093" y="1298"/>
                  <a:pt x="9068" y="1239"/>
                  <a:pt x="9056" y="1185"/>
                </a:cubicBezTo>
                <a:cubicBezTo>
                  <a:pt x="9045" y="1131"/>
                  <a:pt x="9058" y="1066"/>
                  <a:pt x="9093" y="980"/>
                </a:cubicBezTo>
                <a:cubicBezTo>
                  <a:pt x="9093" y="964"/>
                  <a:pt x="9104" y="948"/>
                  <a:pt x="9104" y="926"/>
                </a:cubicBezTo>
                <a:cubicBezTo>
                  <a:pt x="9127" y="861"/>
                  <a:pt x="9150" y="797"/>
                  <a:pt x="9162" y="727"/>
                </a:cubicBezTo>
                <a:cubicBezTo>
                  <a:pt x="9174" y="630"/>
                  <a:pt x="9151" y="534"/>
                  <a:pt x="9093" y="453"/>
                </a:cubicBezTo>
                <a:cubicBezTo>
                  <a:pt x="8988" y="297"/>
                  <a:pt x="8779" y="157"/>
                  <a:pt x="8429" y="22"/>
                </a:cubicBezTo>
                <a:cubicBezTo>
                  <a:pt x="8394" y="6"/>
                  <a:pt x="8335" y="0"/>
                  <a:pt x="827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4" name="Bacteria"/>
          <p:cNvSpPr/>
          <p:nvPr/>
        </p:nvSpPr>
        <p:spPr>
          <a:xfrm>
            <a:off x="5210018" y="4213259"/>
            <a:ext cx="705164" cy="1530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fill="norm" stroke="1" extrusionOk="0">
                <a:moveTo>
                  <a:pt x="8276" y="0"/>
                </a:moveTo>
                <a:cubicBezTo>
                  <a:pt x="8218" y="0"/>
                  <a:pt x="8160" y="11"/>
                  <a:pt x="8101" y="27"/>
                </a:cubicBezTo>
                <a:cubicBezTo>
                  <a:pt x="8055" y="43"/>
                  <a:pt x="8018" y="69"/>
                  <a:pt x="8007" y="91"/>
                </a:cubicBezTo>
                <a:cubicBezTo>
                  <a:pt x="8007" y="112"/>
                  <a:pt x="8019" y="134"/>
                  <a:pt x="8054" y="150"/>
                </a:cubicBezTo>
                <a:cubicBezTo>
                  <a:pt x="8287" y="274"/>
                  <a:pt x="8427" y="398"/>
                  <a:pt x="8462" y="522"/>
                </a:cubicBezTo>
                <a:cubicBezTo>
                  <a:pt x="8485" y="581"/>
                  <a:pt x="8486" y="646"/>
                  <a:pt x="8451" y="711"/>
                </a:cubicBezTo>
                <a:cubicBezTo>
                  <a:pt x="8440" y="754"/>
                  <a:pt x="8405" y="802"/>
                  <a:pt x="8382" y="845"/>
                </a:cubicBezTo>
                <a:cubicBezTo>
                  <a:pt x="8370" y="867"/>
                  <a:pt x="8357" y="894"/>
                  <a:pt x="8346" y="921"/>
                </a:cubicBezTo>
                <a:cubicBezTo>
                  <a:pt x="8311" y="996"/>
                  <a:pt x="8265" y="1083"/>
                  <a:pt x="8265" y="1180"/>
                </a:cubicBezTo>
                <a:cubicBezTo>
                  <a:pt x="8265" y="1272"/>
                  <a:pt x="8301" y="1373"/>
                  <a:pt x="8371" y="1470"/>
                </a:cubicBezTo>
                <a:cubicBezTo>
                  <a:pt x="8383" y="1486"/>
                  <a:pt x="8392" y="1503"/>
                  <a:pt x="8404" y="1514"/>
                </a:cubicBezTo>
                <a:cubicBezTo>
                  <a:pt x="8474" y="1605"/>
                  <a:pt x="8380" y="1708"/>
                  <a:pt x="8182" y="1751"/>
                </a:cubicBezTo>
                <a:cubicBezTo>
                  <a:pt x="8077" y="1773"/>
                  <a:pt x="7973" y="1800"/>
                  <a:pt x="7868" y="1827"/>
                </a:cubicBezTo>
                <a:cubicBezTo>
                  <a:pt x="7810" y="1843"/>
                  <a:pt x="7741" y="1847"/>
                  <a:pt x="7682" y="1847"/>
                </a:cubicBezTo>
                <a:cubicBezTo>
                  <a:pt x="7507" y="1847"/>
                  <a:pt x="7354" y="1800"/>
                  <a:pt x="7296" y="1719"/>
                </a:cubicBezTo>
                <a:cubicBezTo>
                  <a:pt x="7226" y="1627"/>
                  <a:pt x="7121" y="1547"/>
                  <a:pt x="7004" y="1477"/>
                </a:cubicBezTo>
                <a:cubicBezTo>
                  <a:pt x="6771" y="1347"/>
                  <a:pt x="6467" y="1260"/>
                  <a:pt x="6024" y="1195"/>
                </a:cubicBezTo>
                <a:cubicBezTo>
                  <a:pt x="6001" y="1195"/>
                  <a:pt x="5989" y="1190"/>
                  <a:pt x="5966" y="1190"/>
                </a:cubicBezTo>
                <a:cubicBezTo>
                  <a:pt x="5872" y="1190"/>
                  <a:pt x="5779" y="1217"/>
                  <a:pt x="5732" y="1254"/>
                </a:cubicBezTo>
                <a:cubicBezTo>
                  <a:pt x="5697" y="1281"/>
                  <a:pt x="5687" y="1309"/>
                  <a:pt x="5710" y="1330"/>
                </a:cubicBezTo>
                <a:cubicBezTo>
                  <a:pt x="5722" y="1352"/>
                  <a:pt x="5759" y="1368"/>
                  <a:pt x="5805" y="1379"/>
                </a:cubicBezTo>
                <a:cubicBezTo>
                  <a:pt x="6120" y="1454"/>
                  <a:pt x="6350" y="1541"/>
                  <a:pt x="6490" y="1648"/>
                </a:cubicBezTo>
                <a:cubicBezTo>
                  <a:pt x="6560" y="1702"/>
                  <a:pt x="6609" y="1757"/>
                  <a:pt x="6644" y="1827"/>
                </a:cubicBezTo>
                <a:cubicBezTo>
                  <a:pt x="6678" y="1891"/>
                  <a:pt x="6713" y="1960"/>
                  <a:pt x="6713" y="2036"/>
                </a:cubicBezTo>
                <a:lnTo>
                  <a:pt x="6713" y="2052"/>
                </a:lnTo>
                <a:cubicBezTo>
                  <a:pt x="6713" y="2101"/>
                  <a:pt x="6725" y="2134"/>
                  <a:pt x="6702" y="2177"/>
                </a:cubicBezTo>
                <a:cubicBezTo>
                  <a:pt x="6678" y="2209"/>
                  <a:pt x="6633" y="2246"/>
                  <a:pt x="6574" y="2273"/>
                </a:cubicBezTo>
                <a:cubicBezTo>
                  <a:pt x="6341" y="2381"/>
                  <a:pt x="6131" y="2494"/>
                  <a:pt x="5933" y="2618"/>
                </a:cubicBezTo>
                <a:cubicBezTo>
                  <a:pt x="5874" y="2656"/>
                  <a:pt x="5782" y="2677"/>
                  <a:pt x="5689" y="2677"/>
                </a:cubicBezTo>
                <a:cubicBezTo>
                  <a:pt x="5642" y="2677"/>
                  <a:pt x="5582" y="2673"/>
                  <a:pt x="5536" y="2662"/>
                </a:cubicBezTo>
                <a:cubicBezTo>
                  <a:pt x="5466" y="2646"/>
                  <a:pt x="5441" y="2635"/>
                  <a:pt x="5441" y="2635"/>
                </a:cubicBezTo>
                <a:cubicBezTo>
                  <a:pt x="5359" y="2597"/>
                  <a:pt x="5269" y="2548"/>
                  <a:pt x="5164" y="2478"/>
                </a:cubicBezTo>
                <a:lnTo>
                  <a:pt x="5105" y="2440"/>
                </a:lnTo>
                <a:cubicBezTo>
                  <a:pt x="5024" y="2386"/>
                  <a:pt x="4930" y="2327"/>
                  <a:pt x="4825" y="2273"/>
                </a:cubicBezTo>
                <a:cubicBezTo>
                  <a:pt x="4685" y="2198"/>
                  <a:pt x="4522" y="2139"/>
                  <a:pt x="4358" y="2096"/>
                </a:cubicBezTo>
                <a:cubicBezTo>
                  <a:pt x="4195" y="2053"/>
                  <a:pt x="4006" y="2025"/>
                  <a:pt x="3808" y="2009"/>
                </a:cubicBezTo>
                <a:cubicBezTo>
                  <a:pt x="3680" y="1998"/>
                  <a:pt x="3540" y="1993"/>
                  <a:pt x="3400" y="1993"/>
                </a:cubicBezTo>
                <a:cubicBezTo>
                  <a:pt x="3342" y="1993"/>
                  <a:pt x="3298" y="1993"/>
                  <a:pt x="3239" y="1993"/>
                </a:cubicBezTo>
                <a:cubicBezTo>
                  <a:pt x="3135" y="1993"/>
                  <a:pt x="3029" y="2042"/>
                  <a:pt x="3017" y="2096"/>
                </a:cubicBezTo>
                <a:cubicBezTo>
                  <a:pt x="3005" y="2123"/>
                  <a:pt x="3015" y="2149"/>
                  <a:pt x="3050" y="2170"/>
                </a:cubicBezTo>
                <a:cubicBezTo>
                  <a:pt x="3073" y="2186"/>
                  <a:pt x="3120" y="2199"/>
                  <a:pt x="3167" y="2204"/>
                </a:cubicBezTo>
                <a:cubicBezTo>
                  <a:pt x="3516" y="2225"/>
                  <a:pt x="3809" y="2274"/>
                  <a:pt x="4019" y="2344"/>
                </a:cubicBezTo>
                <a:cubicBezTo>
                  <a:pt x="4124" y="2381"/>
                  <a:pt x="4218" y="2424"/>
                  <a:pt x="4300" y="2483"/>
                </a:cubicBezTo>
                <a:cubicBezTo>
                  <a:pt x="4358" y="2527"/>
                  <a:pt x="4416" y="2575"/>
                  <a:pt x="4486" y="2623"/>
                </a:cubicBezTo>
                <a:lnTo>
                  <a:pt x="4544" y="2667"/>
                </a:lnTo>
                <a:cubicBezTo>
                  <a:pt x="4626" y="2737"/>
                  <a:pt x="4732" y="2812"/>
                  <a:pt x="4872" y="2882"/>
                </a:cubicBezTo>
                <a:cubicBezTo>
                  <a:pt x="4896" y="2893"/>
                  <a:pt x="4951" y="2926"/>
                  <a:pt x="5033" y="2963"/>
                </a:cubicBezTo>
                <a:cubicBezTo>
                  <a:pt x="5196" y="3039"/>
                  <a:pt x="5243" y="3152"/>
                  <a:pt x="5149" y="3255"/>
                </a:cubicBezTo>
                <a:cubicBezTo>
                  <a:pt x="5021" y="3389"/>
                  <a:pt x="4895" y="3528"/>
                  <a:pt x="4825" y="3620"/>
                </a:cubicBezTo>
                <a:cubicBezTo>
                  <a:pt x="4790" y="3658"/>
                  <a:pt x="4721" y="3686"/>
                  <a:pt x="4639" y="3686"/>
                </a:cubicBezTo>
                <a:cubicBezTo>
                  <a:pt x="4581" y="3686"/>
                  <a:pt x="4533" y="3680"/>
                  <a:pt x="4486" y="3664"/>
                </a:cubicBezTo>
                <a:cubicBezTo>
                  <a:pt x="4416" y="3637"/>
                  <a:pt x="4381" y="3620"/>
                  <a:pt x="4369" y="3615"/>
                </a:cubicBezTo>
                <a:lnTo>
                  <a:pt x="4347" y="3598"/>
                </a:lnTo>
                <a:cubicBezTo>
                  <a:pt x="4266" y="3550"/>
                  <a:pt x="4158" y="3497"/>
                  <a:pt x="4041" y="3448"/>
                </a:cubicBezTo>
                <a:cubicBezTo>
                  <a:pt x="3913" y="3394"/>
                  <a:pt x="3762" y="3351"/>
                  <a:pt x="3622" y="3324"/>
                </a:cubicBezTo>
                <a:cubicBezTo>
                  <a:pt x="3482" y="3297"/>
                  <a:pt x="3331" y="3287"/>
                  <a:pt x="3156" y="3287"/>
                </a:cubicBezTo>
                <a:cubicBezTo>
                  <a:pt x="3027" y="3287"/>
                  <a:pt x="2899" y="3292"/>
                  <a:pt x="2747" y="3308"/>
                </a:cubicBezTo>
                <a:cubicBezTo>
                  <a:pt x="2654" y="3319"/>
                  <a:pt x="2598" y="3362"/>
                  <a:pt x="2598" y="3416"/>
                </a:cubicBezTo>
                <a:cubicBezTo>
                  <a:pt x="2610" y="3465"/>
                  <a:pt x="2665" y="3502"/>
                  <a:pt x="2758" y="3502"/>
                </a:cubicBezTo>
                <a:cubicBezTo>
                  <a:pt x="3027" y="3502"/>
                  <a:pt x="3251" y="3529"/>
                  <a:pt x="3414" y="3578"/>
                </a:cubicBezTo>
                <a:cubicBezTo>
                  <a:pt x="3508" y="3605"/>
                  <a:pt x="3589" y="3637"/>
                  <a:pt x="3659" y="3686"/>
                </a:cubicBezTo>
                <a:cubicBezTo>
                  <a:pt x="3717" y="3723"/>
                  <a:pt x="3774" y="3765"/>
                  <a:pt x="3844" y="3808"/>
                </a:cubicBezTo>
                <a:lnTo>
                  <a:pt x="3892" y="3840"/>
                </a:lnTo>
                <a:cubicBezTo>
                  <a:pt x="3927" y="3867"/>
                  <a:pt x="4054" y="3948"/>
                  <a:pt x="4194" y="4029"/>
                </a:cubicBezTo>
                <a:cubicBezTo>
                  <a:pt x="4299" y="4088"/>
                  <a:pt x="4324" y="4169"/>
                  <a:pt x="4289" y="4245"/>
                </a:cubicBezTo>
                <a:cubicBezTo>
                  <a:pt x="4266" y="4282"/>
                  <a:pt x="4253" y="4309"/>
                  <a:pt x="4242" y="4325"/>
                </a:cubicBezTo>
                <a:cubicBezTo>
                  <a:pt x="4195" y="4385"/>
                  <a:pt x="4079" y="4428"/>
                  <a:pt x="3939" y="4428"/>
                </a:cubicBezTo>
                <a:cubicBezTo>
                  <a:pt x="3834" y="4428"/>
                  <a:pt x="3682" y="4428"/>
                  <a:pt x="3600" y="4433"/>
                </a:cubicBezTo>
                <a:cubicBezTo>
                  <a:pt x="3390" y="4449"/>
                  <a:pt x="3202" y="4477"/>
                  <a:pt x="3050" y="4499"/>
                </a:cubicBezTo>
                <a:lnTo>
                  <a:pt x="3028" y="4504"/>
                </a:lnTo>
                <a:cubicBezTo>
                  <a:pt x="2888" y="4525"/>
                  <a:pt x="2748" y="4547"/>
                  <a:pt x="2620" y="4558"/>
                </a:cubicBezTo>
                <a:cubicBezTo>
                  <a:pt x="2527" y="4569"/>
                  <a:pt x="2432" y="4568"/>
                  <a:pt x="2350" y="4568"/>
                </a:cubicBezTo>
                <a:cubicBezTo>
                  <a:pt x="2304" y="4568"/>
                  <a:pt x="2258" y="4568"/>
                  <a:pt x="2212" y="4563"/>
                </a:cubicBezTo>
                <a:cubicBezTo>
                  <a:pt x="1967" y="4552"/>
                  <a:pt x="1677" y="4499"/>
                  <a:pt x="1373" y="4413"/>
                </a:cubicBezTo>
                <a:cubicBezTo>
                  <a:pt x="1338" y="4402"/>
                  <a:pt x="1314" y="4401"/>
                  <a:pt x="1279" y="4401"/>
                </a:cubicBezTo>
                <a:cubicBezTo>
                  <a:pt x="1220" y="4401"/>
                  <a:pt x="1161" y="4418"/>
                  <a:pt x="1115" y="4440"/>
                </a:cubicBezTo>
                <a:cubicBezTo>
                  <a:pt x="1045" y="4483"/>
                  <a:pt x="1059" y="4542"/>
                  <a:pt x="1140" y="4575"/>
                </a:cubicBezTo>
                <a:cubicBezTo>
                  <a:pt x="1362" y="4666"/>
                  <a:pt x="1675" y="4778"/>
                  <a:pt x="2095" y="4832"/>
                </a:cubicBezTo>
                <a:cubicBezTo>
                  <a:pt x="2247" y="4854"/>
                  <a:pt x="2420" y="4864"/>
                  <a:pt x="2583" y="4864"/>
                </a:cubicBezTo>
                <a:cubicBezTo>
                  <a:pt x="2618" y="4864"/>
                  <a:pt x="2654" y="4864"/>
                  <a:pt x="2689" y="4864"/>
                </a:cubicBezTo>
                <a:cubicBezTo>
                  <a:pt x="2864" y="4859"/>
                  <a:pt x="3051" y="4843"/>
                  <a:pt x="3203" y="4832"/>
                </a:cubicBezTo>
                <a:lnTo>
                  <a:pt x="3239" y="4827"/>
                </a:lnTo>
                <a:cubicBezTo>
                  <a:pt x="3391" y="4816"/>
                  <a:pt x="3541" y="4805"/>
                  <a:pt x="3680" y="4805"/>
                </a:cubicBezTo>
                <a:cubicBezTo>
                  <a:pt x="3739" y="4805"/>
                  <a:pt x="3798" y="4822"/>
                  <a:pt x="3844" y="4844"/>
                </a:cubicBezTo>
                <a:cubicBezTo>
                  <a:pt x="3879" y="4866"/>
                  <a:pt x="3893" y="4892"/>
                  <a:pt x="3881" y="4925"/>
                </a:cubicBezTo>
                <a:cubicBezTo>
                  <a:pt x="3823" y="5033"/>
                  <a:pt x="3729" y="5225"/>
                  <a:pt x="3659" y="5398"/>
                </a:cubicBezTo>
                <a:cubicBezTo>
                  <a:pt x="3624" y="5479"/>
                  <a:pt x="3436" y="5523"/>
                  <a:pt x="3272" y="5490"/>
                </a:cubicBezTo>
                <a:cubicBezTo>
                  <a:pt x="3202" y="5474"/>
                  <a:pt x="3157" y="5469"/>
                  <a:pt x="3134" y="5464"/>
                </a:cubicBezTo>
                <a:cubicBezTo>
                  <a:pt x="2947" y="5426"/>
                  <a:pt x="2737" y="5403"/>
                  <a:pt x="2551" y="5398"/>
                </a:cubicBezTo>
                <a:cubicBezTo>
                  <a:pt x="2516" y="5398"/>
                  <a:pt x="2469" y="5398"/>
                  <a:pt x="2434" y="5398"/>
                </a:cubicBezTo>
                <a:cubicBezTo>
                  <a:pt x="2131" y="5398"/>
                  <a:pt x="1827" y="5431"/>
                  <a:pt x="1454" y="5501"/>
                </a:cubicBezTo>
                <a:cubicBezTo>
                  <a:pt x="1349" y="5522"/>
                  <a:pt x="1302" y="5577"/>
                  <a:pt x="1337" y="5625"/>
                </a:cubicBezTo>
                <a:cubicBezTo>
                  <a:pt x="1360" y="5663"/>
                  <a:pt x="1441" y="5689"/>
                  <a:pt x="1523" y="5689"/>
                </a:cubicBezTo>
                <a:cubicBezTo>
                  <a:pt x="1535" y="5689"/>
                  <a:pt x="1547" y="5689"/>
                  <a:pt x="1570" y="5689"/>
                </a:cubicBezTo>
                <a:cubicBezTo>
                  <a:pt x="1769" y="5668"/>
                  <a:pt x="1957" y="5657"/>
                  <a:pt x="2132" y="5657"/>
                </a:cubicBezTo>
                <a:cubicBezTo>
                  <a:pt x="2260" y="5657"/>
                  <a:pt x="2374" y="5662"/>
                  <a:pt x="2467" y="5672"/>
                </a:cubicBezTo>
                <a:cubicBezTo>
                  <a:pt x="2595" y="5688"/>
                  <a:pt x="2726" y="5711"/>
                  <a:pt x="2842" y="5743"/>
                </a:cubicBezTo>
                <a:cubicBezTo>
                  <a:pt x="2959" y="5775"/>
                  <a:pt x="3075" y="5812"/>
                  <a:pt x="3192" y="5861"/>
                </a:cubicBezTo>
                <a:lnTo>
                  <a:pt x="3250" y="5878"/>
                </a:lnTo>
                <a:cubicBezTo>
                  <a:pt x="3379" y="5926"/>
                  <a:pt x="3448" y="6001"/>
                  <a:pt x="3436" y="6076"/>
                </a:cubicBezTo>
                <a:cubicBezTo>
                  <a:pt x="3390" y="6265"/>
                  <a:pt x="3354" y="6454"/>
                  <a:pt x="3331" y="6642"/>
                </a:cubicBezTo>
                <a:cubicBezTo>
                  <a:pt x="3319" y="6707"/>
                  <a:pt x="3215" y="6756"/>
                  <a:pt x="3086" y="6762"/>
                </a:cubicBezTo>
                <a:cubicBezTo>
                  <a:pt x="3051" y="6762"/>
                  <a:pt x="3016" y="6762"/>
                  <a:pt x="2981" y="6762"/>
                </a:cubicBezTo>
                <a:cubicBezTo>
                  <a:pt x="2887" y="6762"/>
                  <a:pt x="2808" y="6756"/>
                  <a:pt x="2715" y="6745"/>
                </a:cubicBezTo>
                <a:cubicBezTo>
                  <a:pt x="2575" y="6729"/>
                  <a:pt x="2432" y="6703"/>
                  <a:pt x="2292" y="6676"/>
                </a:cubicBezTo>
                <a:lnTo>
                  <a:pt x="2248" y="6664"/>
                </a:lnTo>
                <a:cubicBezTo>
                  <a:pt x="2108" y="6637"/>
                  <a:pt x="1942" y="6605"/>
                  <a:pt x="1767" y="6583"/>
                </a:cubicBezTo>
                <a:cubicBezTo>
                  <a:pt x="1592" y="6562"/>
                  <a:pt x="1420" y="6551"/>
                  <a:pt x="1257" y="6551"/>
                </a:cubicBezTo>
                <a:cubicBezTo>
                  <a:pt x="1233" y="6551"/>
                  <a:pt x="1196" y="6551"/>
                  <a:pt x="1173" y="6551"/>
                </a:cubicBezTo>
                <a:cubicBezTo>
                  <a:pt x="835" y="6557"/>
                  <a:pt x="509" y="6606"/>
                  <a:pt x="112" y="6703"/>
                </a:cubicBezTo>
                <a:cubicBezTo>
                  <a:pt x="19" y="6724"/>
                  <a:pt x="-29" y="6782"/>
                  <a:pt x="18" y="6831"/>
                </a:cubicBezTo>
                <a:cubicBezTo>
                  <a:pt x="53" y="6863"/>
                  <a:pt x="123" y="6885"/>
                  <a:pt x="193" y="6885"/>
                </a:cubicBezTo>
                <a:cubicBezTo>
                  <a:pt x="216" y="6885"/>
                  <a:pt x="228" y="6885"/>
                  <a:pt x="251" y="6880"/>
                </a:cubicBezTo>
                <a:cubicBezTo>
                  <a:pt x="519" y="6836"/>
                  <a:pt x="766" y="6816"/>
                  <a:pt x="987" y="6816"/>
                </a:cubicBezTo>
                <a:cubicBezTo>
                  <a:pt x="1045" y="6816"/>
                  <a:pt x="1093" y="6815"/>
                  <a:pt x="1151" y="6821"/>
                </a:cubicBezTo>
                <a:cubicBezTo>
                  <a:pt x="1279" y="6826"/>
                  <a:pt x="1408" y="6842"/>
                  <a:pt x="1548" y="6874"/>
                </a:cubicBezTo>
                <a:cubicBezTo>
                  <a:pt x="1665" y="6901"/>
                  <a:pt x="1792" y="6934"/>
                  <a:pt x="1920" y="6972"/>
                </a:cubicBezTo>
                <a:lnTo>
                  <a:pt x="1942" y="6977"/>
                </a:lnTo>
                <a:cubicBezTo>
                  <a:pt x="2094" y="7020"/>
                  <a:pt x="2247" y="7063"/>
                  <a:pt x="2445" y="7095"/>
                </a:cubicBezTo>
                <a:cubicBezTo>
                  <a:pt x="2632" y="7127"/>
                  <a:pt x="2830" y="7149"/>
                  <a:pt x="3028" y="7154"/>
                </a:cubicBezTo>
                <a:cubicBezTo>
                  <a:pt x="3168" y="7159"/>
                  <a:pt x="3298" y="7219"/>
                  <a:pt x="3298" y="7289"/>
                </a:cubicBezTo>
                <a:cubicBezTo>
                  <a:pt x="3298" y="7337"/>
                  <a:pt x="3309" y="7434"/>
                  <a:pt x="3309" y="7531"/>
                </a:cubicBezTo>
                <a:cubicBezTo>
                  <a:pt x="3309" y="7607"/>
                  <a:pt x="3158" y="7656"/>
                  <a:pt x="3006" y="7629"/>
                </a:cubicBezTo>
                <a:lnTo>
                  <a:pt x="2992" y="7629"/>
                </a:lnTo>
                <a:cubicBezTo>
                  <a:pt x="2863" y="7607"/>
                  <a:pt x="2724" y="7586"/>
                  <a:pt x="2573" y="7570"/>
                </a:cubicBezTo>
                <a:cubicBezTo>
                  <a:pt x="2479" y="7559"/>
                  <a:pt x="2385" y="7558"/>
                  <a:pt x="2292" y="7558"/>
                </a:cubicBezTo>
                <a:cubicBezTo>
                  <a:pt x="2210" y="7558"/>
                  <a:pt x="2140" y="7564"/>
                  <a:pt x="2059" y="7570"/>
                </a:cubicBezTo>
                <a:cubicBezTo>
                  <a:pt x="1685" y="7602"/>
                  <a:pt x="1382" y="7698"/>
                  <a:pt x="1184" y="7774"/>
                </a:cubicBezTo>
                <a:cubicBezTo>
                  <a:pt x="1114" y="7801"/>
                  <a:pt x="1091" y="7855"/>
                  <a:pt x="1126" y="7898"/>
                </a:cubicBezTo>
                <a:cubicBezTo>
                  <a:pt x="1161" y="7930"/>
                  <a:pt x="1220" y="7947"/>
                  <a:pt x="1279" y="7947"/>
                </a:cubicBezTo>
                <a:cubicBezTo>
                  <a:pt x="1302" y="7947"/>
                  <a:pt x="1336" y="7941"/>
                  <a:pt x="1359" y="7935"/>
                </a:cubicBezTo>
                <a:cubicBezTo>
                  <a:pt x="1627" y="7871"/>
                  <a:pt x="1875" y="7834"/>
                  <a:pt x="2073" y="7834"/>
                </a:cubicBezTo>
                <a:lnTo>
                  <a:pt x="2084" y="7834"/>
                </a:lnTo>
                <a:cubicBezTo>
                  <a:pt x="2189" y="7834"/>
                  <a:pt x="2304" y="7845"/>
                  <a:pt x="2408" y="7866"/>
                </a:cubicBezTo>
                <a:cubicBezTo>
                  <a:pt x="2502" y="7882"/>
                  <a:pt x="2595" y="7908"/>
                  <a:pt x="2700" y="7935"/>
                </a:cubicBezTo>
                <a:lnTo>
                  <a:pt x="2758" y="7952"/>
                </a:lnTo>
                <a:cubicBezTo>
                  <a:pt x="2828" y="7968"/>
                  <a:pt x="2994" y="8006"/>
                  <a:pt x="3134" y="8028"/>
                </a:cubicBezTo>
                <a:cubicBezTo>
                  <a:pt x="3274" y="8055"/>
                  <a:pt x="3377" y="8119"/>
                  <a:pt x="3389" y="8189"/>
                </a:cubicBezTo>
                <a:cubicBezTo>
                  <a:pt x="3401" y="8233"/>
                  <a:pt x="3402" y="8276"/>
                  <a:pt x="3425" y="8319"/>
                </a:cubicBezTo>
                <a:cubicBezTo>
                  <a:pt x="3460" y="8416"/>
                  <a:pt x="3343" y="8508"/>
                  <a:pt x="3145" y="8535"/>
                </a:cubicBezTo>
                <a:cubicBezTo>
                  <a:pt x="2993" y="8556"/>
                  <a:pt x="2876" y="8582"/>
                  <a:pt x="2806" y="8599"/>
                </a:cubicBezTo>
                <a:cubicBezTo>
                  <a:pt x="2619" y="8642"/>
                  <a:pt x="2468" y="8690"/>
                  <a:pt x="2328" y="8738"/>
                </a:cubicBezTo>
                <a:lnTo>
                  <a:pt x="2306" y="8743"/>
                </a:lnTo>
                <a:cubicBezTo>
                  <a:pt x="2178" y="8786"/>
                  <a:pt x="2059" y="8826"/>
                  <a:pt x="1942" y="8858"/>
                </a:cubicBezTo>
                <a:cubicBezTo>
                  <a:pt x="1814" y="8890"/>
                  <a:pt x="1688" y="8911"/>
                  <a:pt x="1559" y="8922"/>
                </a:cubicBezTo>
                <a:cubicBezTo>
                  <a:pt x="1466" y="8933"/>
                  <a:pt x="1373" y="8932"/>
                  <a:pt x="1268" y="8932"/>
                </a:cubicBezTo>
                <a:cubicBezTo>
                  <a:pt x="1081" y="8932"/>
                  <a:pt x="881" y="8922"/>
                  <a:pt x="659" y="8895"/>
                </a:cubicBezTo>
                <a:cubicBezTo>
                  <a:pt x="647" y="8895"/>
                  <a:pt x="627" y="8895"/>
                  <a:pt x="615" y="8895"/>
                </a:cubicBezTo>
                <a:cubicBezTo>
                  <a:pt x="534" y="8895"/>
                  <a:pt x="461" y="8921"/>
                  <a:pt x="426" y="8959"/>
                </a:cubicBezTo>
                <a:cubicBezTo>
                  <a:pt x="391" y="9007"/>
                  <a:pt x="452" y="9062"/>
                  <a:pt x="557" y="9083"/>
                </a:cubicBezTo>
                <a:cubicBezTo>
                  <a:pt x="802" y="9132"/>
                  <a:pt x="1162" y="9191"/>
                  <a:pt x="1570" y="9191"/>
                </a:cubicBezTo>
                <a:cubicBezTo>
                  <a:pt x="1594" y="9191"/>
                  <a:pt x="1605" y="9191"/>
                  <a:pt x="1629" y="9191"/>
                </a:cubicBezTo>
                <a:cubicBezTo>
                  <a:pt x="1815" y="9191"/>
                  <a:pt x="2025" y="9170"/>
                  <a:pt x="2212" y="9137"/>
                </a:cubicBezTo>
                <a:cubicBezTo>
                  <a:pt x="2375" y="9110"/>
                  <a:pt x="2538" y="9072"/>
                  <a:pt x="2678" y="9035"/>
                </a:cubicBezTo>
                <a:lnTo>
                  <a:pt x="2784" y="9008"/>
                </a:lnTo>
                <a:cubicBezTo>
                  <a:pt x="2901" y="8981"/>
                  <a:pt x="3003" y="8955"/>
                  <a:pt x="3108" y="8944"/>
                </a:cubicBezTo>
                <a:cubicBezTo>
                  <a:pt x="3178" y="8938"/>
                  <a:pt x="3260" y="8932"/>
                  <a:pt x="3342" y="8932"/>
                </a:cubicBezTo>
                <a:lnTo>
                  <a:pt x="3356" y="8932"/>
                </a:lnTo>
                <a:cubicBezTo>
                  <a:pt x="3496" y="8932"/>
                  <a:pt x="3624" y="8982"/>
                  <a:pt x="3659" y="9046"/>
                </a:cubicBezTo>
                <a:cubicBezTo>
                  <a:pt x="3717" y="9181"/>
                  <a:pt x="3774" y="9327"/>
                  <a:pt x="3844" y="9477"/>
                </a:cubicBezTo>
                <a:cubicBezTo>
                  <a:pt x="3856" y="9510"/>
                  <a:pt x="3858" y="9546"/>
                  <a:pt x="3823" y="9578"/>
                </a:cubicBezTo>
                <a:cubicBezTo>
                  <a:pt x="3764" y="9627"/>
                  <a:pt x="3659" y="9654"/>
                  <a:pt x="3531" y="9654"/>
                </a:cubicBezTo>
                <a:cubicBezTo>
                  <a:pt x="3531" y="9654"/>
                  <a:pt x="3495" y="9654"/>
                  <a:pt x="3484" y="9654"/>
                </a:cubicBezTo>
                <a:lnTo>
                  <a:pt x="3447" y="9654"/>
                </a:lnTo>
                <a:cubicBezTo>
                  <a:pt x="3237" y="9654"/>
                  <a:pt x="3039" y="9671"/>
                  <a:pt x="2864" y="9703"/>
                </a:cubicBezTo>
                <a:cubicBezTo>
                  <a:pt x="2549" y="9757"/>
                  <a:pt x="2257" y="9844"/>
                  <a:pt x="1942" y="9989"/>
                </a:cubicBezTo>
                <a:cubicBezTo>
                  <a:pt x="1860" y="10022"/>
                  <a:pt x="1861" y="10086"/>
                  <a:pt x="1931" y="10124"/>
                </a:cubicBezTo>
                <a:cubicBezTo>
                  <a:pt x="1966" y="10146"/>
                  <a:pt x="2026" y="10156"/>
                  <a:pt x="2084" y="10156"/>
                </a:cubicBezTo>
                <a:cubicBezTo>
                  <a:pt x="2119" y="10156"/>
                  <a:pt x="2166" y="10150"/>
                  <a:pt x="2201" y="10139"/>
                </a:cubicBezTo>
                <a:cubicBezTo>
                  <a:pt x="2492" y="10042"/>
                  <a:pt x="2761" y="9984"/>
                  <a:pt x="3017" y="9962"/>
                </a:cubicBezTo>
                <a:cubicBezTo>
                  <a:pt x="3087" y="9957"/>
                  <a:pt x="3155" y="9951"/>
                  <a:pt x="3225" y="9951"/>
                </a:cubicBezTo>
                <a:cubicBezTo>
                  <a:pt x="3283" y="9951"/>
                  <a:pt x="3355" y="9950"/>
                  <a:pt x="3425" y="9956"/>
                </a:cubicBezTo>
                <a:cubicBezTo>
                  <a:pt x="3554" y="9966"/>
                  <a:pt x="3682" y="9983"/>
                  <a:pt x="3834" y="9999"/>
                </a:cubicBezTo>
                <a:lnTo>
                  <a:pt x="3881" y="10004"/>
                </a:lnTo>
                <a:cubicBezTo>
                  <a:pt x="4068" y="10026"/>
                  <a:pt x="4205" y="10090"/>
                  <a:pt x="4264" y="10171"/>
                </a:cubicBezTo>
                <a:cubicBezTo>
                  <a:pt x="4322" y="10247"/>
                  <a:pt x="4417" y="10388"/>
                  <a:pt x="4522" y="10528"/>
                </a:cubicBezTo>
                <a:cubicBezTo>
                  <a:pt x="4546" y="10560"/>
                  <a:pt x="4557" y="10598"/>
                  <a:pt x="4533" y="10636"/>
                </a:cubicBezTo>
                <a:cubicBezTo>
                  <a:pt x="4498" y="10706"/>
                  <a:pt x="4382" y="10754"/>
                  <a:pt x="4231" y="10771"/>
                </a:cubicBezTo>
                <a:cubicBezTo>
                  <a:pt x="4068" y="10787"/>
                  <a:pt x="3926" y="10792"/>
                  <a:pt x="3786" y="10797"/>
                </a:cubicBezTo>
                <a:lnTo>
                  <a:pt x="3739" y="10797"/>
                </a:lnTo>
                <a:cubicBezTo>
                  <a:pt x="3587" y="10803"/>
                  <a:pt x="3414" y="10808"/>
                  <a:pt x="3239" y="10824"/>
                </a:cubicBezTo>
                <a:cubicBezTo>
                  <a:pt x="3041" y="10841"/>
                  <a:pt x="2841" y="10877"/>
                  <a:pt x="2678" y="10920"/>
                </a:cubicBezTo>
                <a:cubicBezTo>
                  <a:pt x="2387" y="10996"/>
                  <a:pt x="2140" y="11109"/>
                  <a:pt x="1884" y="11276"/>
                </a:cubicBezTo>
                <a:cubicBezTo>
                  <a:pt x="1825" y="11319"/>
                  <a:pt x="1838" y="11378"/>
                  <a:pt x="1931" y="11410"/>
                </a:cubicBezTo>
                <a:cubicBezTo>
                  <a:pt x="1966" y="11421"/>
                  <a:pt x="2012" y="11432"/>
                  <a:pt x="2059" y="11432"/>
                </a:cubicBezTo>
                <a:cubicBezTo>
                  <a:pt x="2105" y="11432"/>
                  <a:pt x="2166" y="11421"/>
                  <a:pt x="2201" y="11405"/>
                </a:cubicBezTo>
                <a:cubicBezTo>
                  <a:pt x="2457" y="11287"/>
                  <a:pt x="2700" y="11206"/>
                  <a:pt x="2933" y="11168"/>
                </a:cubicBezTo>
                <a:cubicBezTo>
                  <a:pt x="3062" y="11146"/>
                  <a:pt x="3191" y="11136"/>
                  <a:pt x="3331" y="11131"/>
                </a:cubicBezTo>
                <a:cubicBezTo>
                  <a:pt x="3354" y="11131"/>
                  <a:pt x="3377" y="11131"/>
                  <a:pt x="3400" y="11131"/>
                </a:cubicBezTo>
                <a:cubicBezTo>
                  <a:pt x="3516" y="11131"/>
                  <a:pt x="3636" y="11136"/>
                  <a:pt x="3764" y="11141"/>
                </a:cubicBezTo>
                <a:lnTo>
                  <a:pt x="3786" y="11141"/>
                </a:lnTo>
                <a:cubicBezTo>
                  <a:pt x="3891" y="11146"/>
                  <a:pt x="4008" y="11153"/>
                  <a:pt x="4136" y="11153"/>
                </a:cubicBezTo>
                <a:cubicBezTo>
                  <a:pt x="4206" y="11153"/>
                  <a:pt x="4277" y="11153"/>
                  <a:pt x="4347" y="11148"/>
                </a:cubicBezTo>
                <a:cubicBezTo>
                  <a:pt x="4429" y="11142"/>
                  <a:pt x="4566" y="11130"/>
                  <a:pt x="4741" y="11114"/>
                </a:cubicBezTo>
                <a:cubicBezTo>
                  <a:pt x="4764" y="11114"/>
                  <a:pt x="4791" y="11109"/>
                  <a:pt x="4814" y="11109"/>
                </a:cubicBezTo>
                <a:cubicBezTo>
                  <a:pt x="4954" y="11109"/>
                  <a:pt x="5069" y="11147"/>
                  <a:pt x="5127" y="11207"/>
                </a:cubicBezTo>
                <a:cubicBezTo>
                  <a:pt x="5186" y="11271"/>
                  <a:pt x="5243" y="11331"/>
                  <a:pt x="5313" y="11395"/>
                </a:cubicBezTo>
                <a:cubicBezTo>
                  <a:pt x="5348" y="11433"/>
                  <a:pt x="5359" y="11480"/>
                  <a:pt x="5324" y="11518"/>
                </a:cubicBezTo>
                <a:cubicBezTo>
                  <a:pt x="5278" y="11572"/>
                  <a:pt x="5186" y="11610"/>
                  <a:pt x="5069" y="11621"/>
                </a:cubicBezTo>
                <a:cubicBezTo>
                  <a:pt x="5046" y="11621"/>
                  <a:pt x="5022" y="11626"/>
                  <a:pt x="5011" y="11626"/>
                </a:cubicBezTo>
                <a:cubicBezTo>
                  <a:pt x="4812" y="11647"/>
                  <a:pt x="4624" y="11680"/>
                  <a:pt x="4449" y="11723"/>
                </a:cubicBezTo>
                <a:cubicBezTo>
                  <a:pt x="4100" y="11815"/>
                  <a:pt x="3846" y="11945"/>
                  <a:pt x="3648" y="12064"/>
                </a:cubicBezTo>
                <a:cubicBezTo>
                  <a:pt x="3613" y="12085"/>
                  <a:pt x="3600" y="12106"/>
                  <a:pt x="3600" y="12128"/>
                </a:cubicBezTo>
                <a:cubicBezTo>
                  <a:pt x="3612" y="12149"/>
                  <a:pt x="3635" y="12170"/>
                  <a:pt x="3670" y="12187"/>
                </a:cubicBezTo>
                <a:cubicBezTo>
                  <a:pt x="3705" y="12197"/>
                  <a:pt x="3739" y="12203"/>
                  <a:pt x="3786" y="12203"/>
                </a:cubicBezTo>
                <a:cubicBezTo>
                  <a:pt x="3833" y="12203"/>
                  <a:pt x="3878" y="12192"/>
                  <a:pt x="3925" y="12181"/>
                </a:cubicBezTo>
                <a:cubicBezTo>
                  <a:pt x="4216" y="12063"/>
                  <a:pt x="4449" y="11994"/>
                  <a:pt x="4683" y="11956"/>
                </a:cubicBezTo>
                <a:cubicBezTo>
                  <a:pt x="4811" y="11934"/>
                  <a:pt x="4940" y="11923"/>
                  <a:pt x="5080" y="11917"/>
                </a:cubicBezTo>
                <a:cubicBezTo>
                  <a:pt x="5092" y="11917"/>
                  <a:pt x="5116" y="11917"/>
                  <a:pt x="5127" y="11917"/>
                </a:cubicBezTo>
                <a:cubicBezTo>
                  <a:pt x="5256" y="11917"/>
                  <a:pt x="5385" y="11923"/>
                  <a:pt x="5525" y="11934"/>
                </a:cubicBezTo>
                <a:cubicBezTo>
                  <a:pt x="5560" y="11934"/>
                  <a:pt x="5606" y="11939"/>
                  <a:pt x="5641" y="11939"/>
                </a:cubicBezTo>
                <a:cubicBezTo>
                  <a:pt x="5758" y="11944"/>
                  <a:pt x="5850" y="11976"/>
                  <a:pt x="5896" y="12025"/>
                </a:cubicBezTo>
                <a:cubicBezTo>
                  <a:pt x="5955" y="12090"/>
                  <a:pt x="6014" y="12154"/>
                  <a:pt x="6060" y="12219"/>
                </a:cubicBezTo>
                <a:cubicBezTo>
                  <a:pt x="6107" y="12278"/>
                  <a:pt x="6060" y="12349"/>
                  <a:pt x="5944" y="12387"/>
                </a:cubicBezTo>
                <a:cubicBezTo>
                  <a:pt x="5897" y="12403"/>
                  <a:pt x="5837" y="12413"/>
                  <a:pt x="5791" y="12424"/>
                </a:cubicBezTo>
                <a:cubicBezTo>
                  <a:pt x="5686" y="12445"/>
                  <a:pt x="5569" y="12462"/>
                  <a:pt x="5441" y="12468"/>
                </a:cubicBezTo>
                <a:cubicBezTo>
                  <a:pt x="5394" y="12468"/>
                  <a:pt x="5361" y="12468"/>
                  <a:pt x="5302" y="12468"/>
                </a:cubicBezTo>
                <a:cubicBezTo>
                  <a:pt x="5209" y="12468"/>
                  <a:pt x="5117" y="12466"/>
                  <a:pt x="4989" y="12461"/>
                </a:cubicBezTo>
                <a:cubicBezTo>
                  <a:pt x="4896" y="12461"/>
                  <a:pt x="4788" y="12456"/>
                  <a:pt x="4683" y="12456"/>
                </a:cubicBezTo>
                <a:cubicBezTo>
                  <a:pt x="4589" y="12456"/>
                  <a:pt x="4509" y="12456"/>
                  <a:pt x="4439" y="12461"/>
                </a:cubicBezTo>
                <a:cubicBezTo>
                  <a:pt x="4240" y="12472"/>
                  <a:pt x="4041" y="12494"/>
                  <a:pt x="3866" y="12532"/>
                </a:cubicBezTo>
                <a:cubicBezTo>
                  <a:pt x="3505" y="12602"/>
                  <a:pt x="3215" y="12704"/>
                  <a:pt x="2959" y="12796"/>
                </a:cubicBezTo>
                <a:cubicBezTo>
                  <a:pt x="2912" y="12812"/>
                  <a:pt x="2890" y="12833"/>
                  <a:pt x="2890" y="12860"/>
                </a:cubicBezTo>
                <a:cubicBezTo>
                  <a:pt x="2890" y="12882"/>
                  <a:pt x="2913" y="12903"/>
                  <a:pt x="2948" y="12914"/>
                </a:cubicBezTo>
                <a:cubicBezTo>
                  <a:pt x="2983" y="12925"/>
                  <a:pt x="3029" y="12936"/>
                  <a:pt x="3075" y="12936"/>
                </a:cubicBezTo>
                <a:cubicBezTo>
                  <a:pt x="3110" y="12936"/>
                  <a:pt x="3157" y="12930"/>
                  <a:pt x="3192" y="12919"/>
                </a:cubicBezTo>
                <a:cubicBezTo>
                  <a:pt x="3449" y="12854"/>
                  <a:pt x="3739" y="12784"/>
                  <a:pt x="4030" y="12757"/>
                </a:cubicBezTo>
                <a:cubicBezTo>
                  <a:pt x="4124" y="12747"/>
                  <a:pt x="4218" y="12747"/>
                  <a:pt x="4311" y="12747"/>
                </a:cubicBezTo>
                <a:cubicBezTo>
                  <a:pt x="4358" y="12747"/>
                  <a:pt x="4392" y="12747"/>
                  <a:pt x="4439" y="12752"/>
                </a:cubicBezTo>
                <a:cubicBezTo>
                  <a:pt x="4567" y="12758"/>
                  <a:pt x="4709" y="12774"/>
                  <a:pt x="4872" y="12796"/>
                </a:cubicBezTo>
                <a:lnTo>
                  <a:pt x="4963" y="12806"/>
                </a:lnTo>
                <a:cubicBezTo>
                  <a:pt x="5103" y="12822"/>
                  <a:pt x="5256" y="12844"/>
                  <a:pt x="5419" y="12855"/>
                </a:cubicBezTo>
                <a:cubicBezTo>
                  <a:pt x="5536" y="12866"/>
                  <a:pt x="5663" y="12872"/>
                  <a:pt x="5780" y="12872"/>
                </a:cubicBezTo>
                <a:cubicBezTo>
                  <a:pt x="5873" y="12872"/>
                  <a:pt x="5968" y="12865"/>
                  <a:pt x="6049" y="12860"/>
                </a:cubicBezTo>
                <a:cubicBezTo>
                  <a:pt x="6119" y="12855"/>
                  <a:pt x="6176" y="12850"/>
                  <a:pt x="6246" y="12845"/>
                </a:cubicBezTo>
                <a:cubicBezTo>
                  <a:pt x="6258" y="12845"/>
                  <a:pt x="6281" y="12838"/>
                  <a:pt x="6305" y="12838"/>
                </a:cubicBezTo>
                <a:cubicBezTo>
                  <a:pt x="6410" y="12838"/>
                  <a:pt x="6504" y="12877"/>
                  <a:pt x="6527" y="12926"/>
                </a:cubicBezTo>
                <a:cubicBezTo>
                  <a:pt x="6609" y="13103"/>
                  <a:pt x="6654" y="13275"/>
                  <a:pt x="6665" y="13448"/>
                </a:cubicBezTo>
                <a:cubicBezTo>
                  <a:pt x="6665" y="13475"/>
                  <a:pt x="6642" y="13507"/>
                  <a:pt x="6607" y="13528"/>
                </a:cubicBezTo>
                <a:cubicBezTo>
                  <a:pt x="6560" y="13550"/>
                  <a:pt x="6505" y="13560"/>
                  <a:pt x="6447" y="13565"/>
                </a:cubicBezTo>
                <a:cubicBezTo>
                  <a:pt x="6412" y="13565"/>
                  <a:pt x="6375" y="13565"/>
                  <a:pt x="6352" y="13565"/>
                </a:cubicBezTo>
                <a:cubicBezTo>
                  <a:pt x="6340" y="13565"/>
                  <a:pt x="6315" y="13565"/>
                  <a:pt x="6315" y="13565"/>
                </a:cubicBezTo>
                <a:cubicBezTo>
                  <a:pt x="6187" y="13555"/>
                  <a:pt x="6059" y="13528"/>
                  <a:pt x="5907" y="13507"/>
                </a:cubicBezTo>
                <a:lnTo>
                  <a:pt x="5896" y="13507"/>
                </a:lnTo>
                <a:cubicBezTo>
                  <a:pt x="5733" y="13480"/>
                  <a:pt x="5548" y="13454"/>
                  <a:pt x="5350" y="13437"/>
                </a:cubicBezTo>
                <a:cubicBezTo>
                  <a:pt x="5233" y="13427"/>
                  <a:pt x="5105" y="13421"/>
                  <a:pt x="4989" y="13421"/>
                </a:cubicBezTo>
                <a:cubicBezTo>
                  <a:pt x="4907" y="13421"/>
                  <a:pt x="4823" y="13420"/>
                  <a:pt x="4741" y="13426"/>
                </a:cubicBezTo>
                <a:cubicBezTo>
                  <a:pt x="4379" y="13447"/>
                  <a:pt x="4078" y="13490"/>
                  <a:pt x="3775" y="13539"/>
                </a:cubicBezTo>
                <a:lnTo>
                  <a:pt x="3706" y="13550"/>
                </a:lnTo>
                <a:cubicBezTo>
                  <a:pt x="3636" y="13561"/>
                  <a:pt x="3576" y="13587"/>
                  <a:pt x="3553" y="13619"/>
                </a:cubicBezTo>
                <a:cubicBezTo>
                  <a:pt x="3530" y="13646"/>
                  <a:pt x="3543" y="13680"/>
                  <a:pt x="3589" y="13707"/>
                </a:cubicBezTo>
                <a:cubicBezTo>
                  <a:pt x="3636" y="13739"/>
                  <a:pt x="3715" y="13754"/>
                  <a:pt x="3808" y="13754"/>
                </a:cubicBezTo>
                <a:cubicBezTo>
                  <a:pt x="3831" y="13754"/>
                  <a:pt x="3843" y="13754"/>
                  <a:pt x="3866" y="13754"/>
                </a:cubicBezTo>
                <a:cubicBezTo>
                  <a:pt x="4088" y="13732"/>
                  <a:pt x="4358" y="13717"/>
                  <a:pt x="4603" y="13717"/>
                </a:cubicBezTo>
                <a:cubicBezTo>
                  <a:pt x="4661" y="13717"/>
                  <a:pt x="4708" y="13717"/>
                  <a:pt x="4767" y="13722"/>
                </a:cubicBezTo>
                <a:cubicBezTo>
                  <a:pt x="4895" y="13727"/>
                  <a:pt x="5022" y="13744"/>
                  <a:pt x="5138" y="13766"/>
                </a:cubicBezTo>
                <a:cubicBezTo>
                  <a:pt x="5255" y="13787"/>
                  <a:pt x="5374" y="13819"/>
                  <a:pt x="5514" y="13862"/>
                </a:cubicBezTo>
                <a:lnTo>
                  <a:pt x="5572" y="13879"/>
                </a:lnTo>
                <a:cubicBezTo>
                  <a:pt x="5700" y="13916"/>
                  <a:pt x="5840" y="13959"/>
                  <a:pt x="5991" y="13996"/>
                </a:cubicBezTo>
                <a:cubicBezTo>
                  <a:pt x="6096" y="14023"/>
                  <a:pt x="6294" y="14051"/>
                  <a:pt x="6399" y="14067"/>
                </a:cubicBezTo>
                <a:cubicBezTo>
                  <a:pt x="6516" y="14083"/>
                  <a:pt x="6598" y="14143"/>
                  <a:pt x="6574" y="14197"/>
                </a:cubicBezTo>
                <a:cubicBezTo>
                  <a:pt x="6551" y="14256"/>
                  <a:pt x="6528" y="14309"/>
                  <a:pt x="6505" y="14369"/>
                </a:cubicBezTo>
                <a:cubicBezTo>
                  <a:pt x="6482" y="14422"/>
                  <a:pt x="6399" y="14467"/>
                  <a:pt x="6283" y="14488"/>
                </a:cubicBezTo>
                <a:lnTo>
                  <a:pt x="6199" y="14503"/>
                </a:lnTo>
                <a:cubicBezTo>
                  <a:pt x="6047" y="14530"/>
                  <a:pt x="5934" y="14551"/>
                  <a:pt x="5805" y="14562"/>
                </a:cubicBezTo>
                <a:cubicBezTo>
                  <a:pt x="5724" y="14568"/>
                  <a:pt x="5628" y="14574"/>
                  <a:pt x="5546" y="14574"/>
                </a:cubicBezTo>
                <a:cubicBezTo>
                  <a:pt x="5511" y="14574"/>
                  <a:pt x="5465" y="14574"/>
                  <a:pt x="5430" y="14574"/>
                </a:cubicBezTo>
                <a:cubicBezTo>
                  <a:pt x="5138" y="14563"/>
                  <a:pt x="4834" y="14515"/>
                  <a:pt x="4566" y="14466"/>
                </a:cubicBezTo>
                <a:cubicBezTo>
                  <a:pt x="4531" y="14461"/>
                  <a:pt x="4499" y="14454"/>
                  <a:pt x="4464" y="14454"/>
                </a:cubicBezTo>
                <a:cubicBezTo>
                  <a:pt x="4394" y="14454"/>
                  <a:pt x="4321" y="14466"/>
                  <a:pt x="4275" y="14493"/>
                </a:cubicBezTo>
                <a:cubicBezTo>
                  <a:pt x="4228" y="14515"/>
                  <a:pt x="4219" y="14542"/>
                  <a:pt x="4231" y="14574"/>
                </a:cubicBezTo>
                <a:cubicBezTo>
                  <a:pt x="4242" y="14606"/>
                  <a:pt x="4288" y="14633"/>
                  <a:pt x="4358" y="14655"/>
                </a:cubicBezTo>
                <a:cubicBezTo>
                  <a:pt x="4662" y="14730"/>
                  <a:pt x="4976" y="14805"/>
                  <a:pt x="5350" y="14848"/>
                </a:cubicBezTo>
                <a:cubicBezTo>
                  <a:pt x="5431" y="14859"/>
                  <a:pt x="5618" y="14875"/>
                  <a:pt x="5816" y="14885"/>
                </a:cubicBezTo>
                <a:cubicBezTo>
                  <a:pt x="5979" y="14896"/>
                  <a:pt x="6082" y="14972"/>
                  <a:pt x="6024" y="15047"/>
                </a:cubicBezTo>
                <a:cubicBezTo>
                  <a:pt x="5919" y="15176"/>
                  <a:pt x="5814" y="15307"/>
                  <a:pt x="5732" y="15377"/>
                </a:cubicBezTo>
                <a:cubicBezTo>
                  <a:pt x="5686" y="15420"/>
                  <a:pt x="5607" y="15446"/>
                  <a:pt x="5514" y="15451"/>
                </a:cubicBezTo>
                <a:cubicBezTo>
                  <a:pt x="5467" y="15451"/>
                  <a:pt x="5429" y="15446"/>
                  <a:pt x="5382" y="15441"/>
                </a:cubicBezTo>
                <a:cubicBezTo>
                  <a:pt x="5231" y="15403"/>
                  <a:pt x="5092" y="15376"/>
                  <a:pt x="5022" y="15360"/>
                </a:cubicBezTo>
                <a:cubicBezTo>
                  <a:pt x="4835" y="15328"/>
                  <a:pt x="4637" y="15307"/>
                  <a:pt x="4439" y="15296"/>
                </a:cubicBezTo>
                <a:cubicBezTo>
                  <a:pt x="4380" y="15296"/>
                  <a:pt x="4312" y="15290"/>
                  <a:pt x="4242" y="15290"/>
                </a:cubicBezTo>
                <a:cubicBezTo>
                  <a:pt x="4137" y="15290"/>
                  <a:pt x="4043" y="15291"/>
                  <a:pt x="3950" y="15296"/>
                </a:cubicBezTo>
                <a:lnTo>
                  <a:pt x="3939" y="15296"/>
                </a:lnTo>
                <a:cubicBezTo>
                  <a:pt x="3858" y="15296"/>
                  <a:pt x="3773" y="15301"/>
                  <a:pt x="3691" y="15301"/>
                </a:cubicBezTo>
                <a:cubicBezTo>
                  <a:pt x="3633" y="15301"/>
                  <a:pt x="3589" y="15302"/>
                  <a:pt x="3542" y="15296"/>
                </a:cubicBezTo>
                <a:cubicBezTo>
                  <a:pt x="3414" y="15291"/>
                  <a:pt x="3295" y="15274"/>
                  <a:pt x="3167" y="15253"/>
                </a:cubicBezTo>
                <a:cubicBezTo>
                  <a:pt x="2887" y="15199"/>
                  <a:pt x="2610" y="15096"/>
                  <a:pt x="2423" y="15020"/>
                </a:cubicBezTo>
                <a:cubicBezTo>
                  <a:pt x="2388" y="15004"/>
                  <a:pt x="2328" y="15000"/>
                  <a:pt x="2281" y="15000"/>
                </a:cubicBezTo>
                <a:cubicBezTo>
                  <a:pt x="2246" y="15000"/>
                  <a:pt x="2213" y="15004"/>
                  <a:pt x="2190" y="15015"/>
                </a:cubicBezTo>
                <a:cubicBezTo>
                  <a:pt x="2155" y="15026"/>
                  <a:pt x="2132" y="15042"/>
                  <a:pt x="2132" y="15064"/>
                </a:cubicBezTo>
                <a:cubicBezTo>
                  <a:pt x="2132" y="15085"/>
                  <a:pt x="2143" y="15113"/>
                  <a:pt x="2190" y="15135"/>
                </a:cubicBezTo>
                <a:cubicBezTo>
                  <a:pt x="2411" y="15248"/>
                  <a:pt x="2665" y="15366"/>
                  <a:pt x="2992" y="15463"/>
                </a:cubicBezTo>
                <a:cubicBezTo>
                  <a:pt x="3155" y="15511"/>
                  <a:pt x="3330" y="15549"/>
                  <a:pt x="3516" y="15571"/>
                </a:cubicBezTo>
                <a:cubicBezTo>
                  <a:pt x="3691" y="15592"/>
                  <a:pt x="3844" y="15603"/>
                  <a:pt x="4019" y="15620"/>
                </a:cubicBezTo>
                <a:cubicBezTo>
                  <a:pt x="4171" y="15630"/>
                  <a:pt x="4311" y="15640"/>
                  <a:pt x="4428" y="15657"/>
                </a:cubicBezTo>
                <a:cubicBezTo>
                  <a:pt x="4544" y="15673"/>
                  <a:pt x="4651" y="15695"/>
                  <a:pt x="4756" y="15727"/>
                </a:cubicBezTo>
                <a:cubicBezTo>
                  <a:pt x="4791" y="15738"/>
                  <a:pt x="4826" y="15748"/>
                  <a:pt x="4872" y="15764"/>
                </a:cubicBezTo>
                <a:cubicBezTo>
                  <a:pt x="5059" y="15834"/>
                  <a:pt x="5117" y="15959"/>
                  <a:pt x="4989" y="16056"/>
                </a:cubicBezTo>
                <a:cubicBezTo>
                  <a:pt x="4931" y="16104"/>
                  <a:pt x="4858" y="16152"/>
                  <a:pt x="4799" y="16200"/>
                </a:cubicBezTo>
                <a:cubicBezTo>
                  <a:pt x="4659" y="16308"/>
                  <a:pt x="4533" y="16422"/>
                  <a:pt x="4417" y="16535"/>
                </a:cubicBezTo>
                <a:cubicBezTo>
                  <a:pt x="4347" y="16606"/>
                  <a:pt x="4205" y="16648"/>
                  <a:pt x="4041" y="16653"/>
                </a:cubicBezTo>
                <a:cubicBezTo>
                  <a:pt x="3983" y="16653"/>
                  <a:pt x="3928" y="16653"/>
                  <a:pt x="3881" y="16653"/>
                </a:cubicBezTo>
                <a:cubicBezTo>
                  <a:pt x="3834" y="16653"/>
                  <a:pt x="3809" y="16653"/>
                  <a:pt x="3797" y="16653"/>
                </a:cubicBezTo>
                <a:cubicBezTo>
                  <a:pt x="3669" y="16643"/>
                  <a:pt x="3552" y="16626"/>
                  <a:pt x="3447" y="16605"/>
                </a:cubicBezTo>
                <a:cubicBezTo>
                  <a:pt x="3342" y="16583"/>
                  <a:pt x="3227" y="16546"/>
                  <a:pt x="3075" y="16492"/>
                </a:cubicBezTo>
                <a:cubicBezTo>
                  <a:pt x="3040" y="16481"/>
                  <a:pt x="3005" y="16471"/>
                  <a:pt x="2970" y="16455"/>
                </a:cubicBezTo>
                <a:cubicBezTo>
                  <a:pt x="2865" y="16417"/>
                  <a:pt x="2747" y="16372"/>
                  <a:pt x="2631" y="16340"/>
                </a:cubicBezTo>
                <a:cubicBezTo>
                  <a:pt x="2456" y="16286"/>
                  <a:pt x="2259" y="16249"/>
                  <a:pt x="2084" y="16232"/>
                </a:cubicBezTo>
                <a:cubicBezTo>
                  <a:pt x="1968" y="16222"/>
                  <a:pt x="1852" y="16217"/>
                  <a:pt x="1723" y="16217"/>
                </a:cubicBezTo>
                <a:cubicBezTo>
                  <a:pt x="1653" y="16217"/>
                  <a:pt x="1571" y="16217"/>
                  <a:pt x="1501" y="16222"/>
                </a:cubicBezTo>
                <a:cubicBezTo>
                  <a:pt x="1326" y="16233"/>
                  <a:pt x="1150" y="16254"/>
                  <a:pt x="940" y="16286"/>
                </a:cubicBezTo>
                <a:cubicBezTo>
                  <a:pt x="835" y="16302"/>
                  <a:pt x="767" y="16362"/>
                  <a:pt x="790" y="16416"/>
                </a:cubicBezTo>
                <a:cubicBezTo>
                  <a:pt x="802" y="16464"/>
                  <a:pt x="883" y="16497"/>
                  <a:pt x="976" y="16497"/>
                </a:cubicBezTo>
                <a:cubicBezTo>
                  <a:pt x="988" y="16497"/>
                  <a:pt x="997" y="16497"/>
                  <a:pt x="1009" y="16497"/>
                </a:cubicBezTo>
                <a:cubicBezTo>
                  <a:pt x="1149" y="16486"/>
                  <a:pt x="1289" y="16475"/>
                  <a:pt x="1417" y="16475"/>
                </a:cubicBezTo>
                <a:cubicBezTo>
                  <a:pt x="1592" y="16475"/>
                  <a:pt x="1758" y="16487"/>
                  <a:pt x="1909" y="16514"/>
                </a:cubicBezTo>
                <a:cubicBezTo>
                  <a:pt x="2026" y="16535"/>
                  <a:pt x="2142" y="16566"/>
                  <a:pt x="2259" y="16610"/>
                </a:cubicBezTo>
                <a:cubicBezTo>
                  <a:pt x="2341" y="16642"/>
                  <a:pt x="2433" y="16680"/>
                  <a:pt x="2514" y="16717"/>
                </a:cubicBezTo>
                <a:lnTo>
                  <a:pt x="2598" y="16756"/>
                </a:lnTo>
                <a:cubicBezTo>
                  <a:pt x="2715" y="16805"/>
                  <a:pt x="2863" y="16869"/>
                  <a:pt x="3050" y="16918"/>
                </a:cubicBezTo>
                <a:cubicBezTo>
                  <a:pt x="3225" y="16966"/>
                  <a:pt x="3438" y="16997"/>
                  <a:pt x="3648" y="17014"/>
                </a:cubicBezTo>
                <a:cubicBezTo>
                  <a:pt x="3683" y="17014"/>
                  <a:pt x="3704" y="17020"/>
                  <a:pt x="3739" y="17020"/>
                </a:cubicBezTo>
                <a:cubicBezTo>
                  <a:pt x="3820" y="17026"/>
                  <a:pt x="3893" y="17047"/>
                  <a:pt x="3939" y="17074"/>
                </a:cubicBezTo>
                <a:cubicBezTo>
                  <a:pt x="3986" y="17107"/>
                  <a:pt x="4009" y="17144"/>
                  <a:pt x="3998" y="17182"/>
                </a:cubicBezTo>
                <a:cubicBezTo>
                  <a:pt x="3951" y="17317"/>
                  <a:pt x="3928" y="17451"/>
                  <a:pt x="3939" y="17586"/>
                </a:cubicBezTo>
                <a:cubicBezTo>
                  <a:pt x="3939" y="17624"/>
                  <a:pt x="3916" y="17656"/>
                  <a:pt x="3881" y="17672"/>
                </a:cubicBezTo>
                <a:cubicBezTo>
                  <a:pt x="3846" y="17688"/>
                  <a:pt x="3808" y="17694"/>
                  <a:pt x="3750" y="17694"/>
                </a:cubicBezTo>
                <a:cubicBezTo>
                  <a:pt x="3715" y="17694"/>
                  <a:pt x="3668" y="17687"/>
                  <a:pt x="3633" y="17682"/>
                </a:cubicBezTo>
                <a:lnTo>
                  <a:pt x="3622" y="17682"/>
                </a:lnTo>
                <a:cubicBezTo>
                  <a:pt x="3575" y="17677"/>
                  <a:pt x="3541" y="17666"/>
                  <a:pt x="3495" y="17660"/>
                </a:cubicBezTo>
                <a:cubicBezTo>
                  <a:pt x="3378" y="17639"/>
                  <a:pt x="3248" y="17612"/>
                  <a:pt x="3108" y="17596"/>
                </a:cubicBezTo>
                <a:cubicBezTo>
                  <a:pt x="2933" y="17575"/>
                  <a:pt x="2772" y="17559"/>
                  <a:pt x="2609" y="17559"/>
                </a:cubicBezTo>
                <a:cubicBezTo>
                  <a:pt x="2574" y="17559"/>
                  <a:pt x="2549" y="17559"/>
                  <a:pt x="2514" y="17559"/>
                </a:cubicBezTo>
                <a:cubicBezTo>
                  <a:pt x="2328" y="17565"/>
                  <a:pt x="2129" y="17585"/>
                  <a:pt x="1942" y="17623"/>
                </a:cubicBezTo>
                <a:cubicBezTo>
                  <a:pt x="1779" y="17655"/>
                  <a:pt x="1618" y="17704"/>
                  <a:pt x="1443" y="17763"/>
                </a:cubicBezTo>
                <a:cubicBezTo>
                  <a:pt x="1361" y="17795"/>
                  <a:pt x="1327" y="17855"/>
                  <a:pt x="1373" y="17909"/>
                </a:cubicBezTo>
                <a:cubicBezTo>
                  <a:pt x="1408" y="17947"/>
                  <a:pt x="1478" y="17968"/>
                  <a:pt x="1548" y="17968"/>
                </a:cubicBezTo>
                <a:cubicBezTo>
                  <a:pt x="1572" y="17968"/>
                  <a:pt x="1605" y="17962"/>
                  <a:pt x="1629" y="17957"/>
                </a:cubicBezTo>
                <a:cubicBezTo>
                  <a:pt x="1908" y="17886"/>
                  <a:pt x="2175" y="17849"/>
                  <a:pt x="2408" y="17849"/>
                </a:cubicBezTo>
                <a:cubicBezTo>
                  <a:pt x="2432" y="17849"/>
                  <a:pt x="2469" y="17849"/>
                  <a:pt x="2492" y="17849"/>
                </a:cubicBezTo>
                <a:cubicBezTo>
                  <a:pt x="2621" y="17854"/>
                  <a:pt x="2750" y="17871"/>
                  <a:pt x="2890" y="17898"/>
                </a:cubicBezTo>
                <a:cubicBezTo>
                  <a:pt x="2971" y="17914"/>
                  <a:pt x="3063" y="17935"/>
                  <a:pt x="3145" y="17957"/>
                </a:cubicBezTo>
                <a:cubicBezTo>
                  <a:pt x="3191" y="17967"/>
                  <a:pt x="3250" y="17984"/>
                  <a:pt x="3309" y="17995"/>
                </a:cubicBezTo>
                <a:cubicBezTo>
                  <a:pt x="3460" y="18028"/>
                  <a:pt x="3635" y="18065"/>
                  <a:pt x="3844" y="18086"/>
                </a:cubicBezTo>
                <a:cubicBezTo>
                  <a:pt x="3868" y="18086"/>
                  <a:pt x="3879" y="18091"/>
                  <a:pt x="3903" y="18091"/>
                </a:cubicBezTo>
                <a:cubicBezTo>
                  <a:pt x="4008" y="18102"/>
                  <a:pt x="4102" y="18140"/>
                  <a:pt x="4125" y="18189"/>
                </a:cubicBezTo>
                <a:cubicBezTo>
                  <a:pt x="4148" y="18221"/>
                  <a:pt x="4160" y="18253"/>
                  <a:pt x="4183" y="18280"/>
                </a:cubicBezTo>
                <a:cubicBezTo>
                  <a:pt x="4218" y="18328"/>
                  <a:pt x="4172" y="18383"/>
                  <a:pt x="4067" y="18404"/>
                </a:cubicBezTo>
                <a:lnTo>
                  <a:pt x="4056" y="18404"/>
                </a:lnTo>
                <a:cubicBezTo>
                  <a:pt x="3858" y="18447"/>
                  <a:pt x="3668" y="18501"/>
                  <a:pt x="3516" y="18566"/>
                </a:cubicBezTo>
                <a:cubicBezTo>
                  <a:pt x="3365" y="18631"/>
                  <a:pt x="3249" y="18707"/>
                  <a:pt x="3156" y="18771"/>
                </a:cubicBezTo>
                <a:cubicBezTo>
                  <a:pt x="3121" y="18793"/>
                  <a:pt x="3100" y="18814"/>
                  <a:pt x="3065" y="18835"/>
                </a:cubicBezTo>
                <a:cubicBezTo>
                  <a:pt x="3006" y="18878"/>
                  <a:pt x="2948" y="18916"/>
                  <a:pt x="2890" y="18948"/>
                </a:cubicBezTo>
                <a:cubicBezTo>
                  <a:pt x="2796" y="19002"/>
                  <a:pt x="2700" y="19046"/>
                  <a:pt x="2583" y="19078"/>
                </a:cubicBezTo>
                <a:cubicBezTo>
                  <a:pt x="2362" y="19148"/>
                  <a:pt x="2073" y="19185"/>
                  <a:pt x="1723" y="19191"/>
                </a:cubicBezTo>
                <a:cubicBezTo>
                  <a:pt x="1677" y="19191"/>
                  <a:pt x="1627" y="19201"/>
                  <a:pt x="1592" y="19218"/>
                </a:cubicBezTo>
                <a:cubicBezTo>
                  <a:pt x="1557" y="19239"/>
                  <a:pt x="1537" y="19266"/>
                  <a:pt x="1548" y="19293"/>
                </a:cubicBezTo>
                <a:cubicBezTo>
                  <a:pt x="1560" y="19347"/>
                  <a:pt x="1651" y="19401"/>
                  <a:pt x="1756" y="19406"/>
                </a:cubicBezTo>
                <a:cubicBezTo>
                  <a:pt x="1884" y="19417"/>
                  <a:pt x="2015" y="19418"/>
                  <a:pt x="2132" y="19418"/>
                </a:cubicBezTo>
                <a:cubicBezTo>
                  <a:pt x="2423" y="19418"/>
                  <a:pt x="2678" y="19391"/>
                  <a:pt x="2911" y="19342"/>
                </a:cubicBezTo>
                <a:cubicBezTo>
                  <a:pt x="3086" y="19304"/>
                  <a:pt x="3237" y="19251"/>
                  <a:pt x="3389" y="19175"/>
                </a:cubicBezTo>
                <a:cubicBezTo>
                  <a:pt x="3494" y="19127"/>
                  <a:pt x="3577" y="19077"/>
                  <a:pt x="3659" y="19029"/>
                </a:cubicBezTo>
                <a:cubicBezTo>
                  <a:pt x="3682" y="19013"/>
                  <a:pt x="3715" y="18996"/>
                  <a:pt x="3739" y="18980"/>
                </a:cubicBezTo>
                <a:cubicBezTo>
                  <a:pt x="3855" y="18910"/>
                  <a:pt x="3948" y="18868"/>
                  <a:pt x="4041" y="18835"/>
                </a:cubicBezTo>
                <a:cubicBezTo>
                  <a:pt x="4135" y="18798"/>
                  <a:pt x="4241" y="18771"/>
                  <a:pt x="4369" y="18750"/>
                </a:cubicBezTo>
                <a:cubicBezTo>
                  <a:pt x="4404" y="18744"/>
                  <a:pt x="4429" y="18738"/>
                  <a:pt x="4464" y="18738"/>
                </a:cubicBezTo>
                <a:cubicBezTo>
                  <a:pt x="4557" y="18738"/>
                  <a:pt x="4636" y="18761"/>
                  <a:pt x="4683" y="18798"/>
                </a:cubicBezTo>
                <a:cubicBezTo>
                  <a:pt x="4869" y="18944"/>
                  <a:pt x="5105" y="19078"/>
                  <a:pt x="5350" y="19207"/>
                </a:cubicBezTo>
                <a:cubicBezTo>
                  <a:pt x="5513" y="19288"/>
                  <a:pt x="5479" y="19438"/>
                  <a:pt x="4989" y="19541"/>
                </a:cubicBezTo>
                <a:cubicBezTo>
                  <a:pt x="4557" y="19632"/>
                  <a:pt x="4196" y="19714"/>
                  <a:pt x="3939" y="19859"/>
                </a:cubicBezTo>
                <a:cubicBezTo>
                  <a:pt x="3718" y="19988"/>
                  <a:pt x="3589" y="20149"/>
                  <a:pt x="3542" y="20354"/>
                </a:cubicBezTo>
                <a:cubicBezTo>
                  <a:pt x="3530" y="20403"/>
                  <a:pt x="3611" y="20457"/>
                  <a:pt x="3728" y="20474"/>
                </a:cubicBezTo>
                <a:cubicBezTo>
                  <a:pt x="3751" y="20479"/>
                  <a:pt x="3773" y="20479"/>
                  <a:pt x="3808" y="20479"/>
                </a:cubicBezTo>
                <a:cubicBezTo>
                  <a:pt x="3890" y="20479"/>
                  <a:pt x="3960" y="20457"/>
                  <a:pt x="3983" y="20420"/>
                </a:cubicBezTo>
                <a:cubicBezTo>
                  <a:pt x="4076" y="20263"/>
                  <a:pt x="4230" y="20139"/>
                  <a:pt x="4417" y="20053"/>
                </a:cubicBezTo>
                <a:cubicBezTo>
                  <a:pt x="4650" y="19950"/>
                  <a:pt x="4917" y="19918"/>
                  <a:pt x="5197" y="19869"/>
                </a:cubicBezTo>
                <a:cubicBezTo>
                  <a:pt x="5348" y="19842"/>
                  <a:pt x="5536" y="19810"/>
                  <a:pt x="5710" y="19756"/>
                </a:cubicBezTo>
                <a:cubicBezTo>
                  <a:pt x="5792" y="19735"/>
                  <a:pt x="5910" y="19687"/>
                  <a:pt x="6039" y="19639"/>
                </a:cubicBezTo>
                <a:cubicBezTo>
                  <a:pt x="6143" y="19595"/>
                  <a:pt x="6304" y="19590"/>
                  <a:pt x="6432" y="19633"/>
                </a:cubicBezTo>
                <a:cubicBezTo>
                  <a:pt x="6630" y="19698"/>
                  <a:pt x="6842" y="19752"/>
                  <a:pt x="7052" y="19800"/>
                </a:cubicBezTo>
                <a:cubicBezTo>
                  <a:pt x="7215" y="19838"/>
                  <a:pt x="7320" y="19913"/>
                  <a:pt x="7343" y="19994"/>
                </a:cubicBezTo>
                <a:cubicBezTo>
                  <a:pt x="7355" y="20015"/>
                  <a:pt x="7353" y="20031"/>
                  <a:pt x="7365" y="20053"/>
                </a:cubicBezTo>
                <a:cubicBezTo>
                  <a:pt x="7377" y="20107"/>
                  <a:pt x="7402" y="20156"/>
                  <a:pt x="7402" y="20204"/>
                </a:cubicBezTo>
                <a:cubicBezTo>
                  <a:pt x="7413" y="20274"/>
                  <a:pt x="7400" y="20334"/>
                  <a:pt x="7365" y="20393"/>
                </a:cubicBezTo>
                <a:cubicBezTo>
                  <a:pt x="7295" y="20511"/>
                  <a:pt x="7122" y="20630"/>
                  <a:pt x="6866" y="20743"/>
                </a:cubicBezTo>
                <a:cubicBezTo>
                  <a:pt x="6831" y="20759"/>
                  <a:pt x="6808" y="20780"/>
                  <a:pt x="6808" y="20802"/>
                </a:cubicBezTo>
                <a:cubicBezTo>
                  <a:pt x="6808" y="20829"/>
                  <a:pt x="6830" y="20851"/>
                  <a:pt x="6877" y="20873"/>
                </a:cubicBezTo>
                <a:cubicBezTo>
                  <a:pt x="6923" y="20894"/>
                  <a:pt x="6993" y="20910"/>
                  <a:pt x="7063" y="20910"/>
                </a:cubicBezTo>
                <a:cubicBezTo>
                  <a:pt x="7109" y="20910"/>
                  <a:pt x="7155" y="20904"/>
                  <a:pt x="7190" y="20893"/>
                </a:cubicBezTo>
                <a:cubicBezTo>
                  <a:pt x="7563" y="20780"/>
                  <a:pt x="7823" y="20646"/>
                  <a:pt x="7963" y="20501"/>
                </a:cubicBezTo>
                <a:cubicBezTo>
                  <a:pt x="8033" y="20420"/>
                  <a:pt x="8079" y="20328"/>
                  <a:pt x="8090" y="20231"/>
                </a:cubicBezTo>
                <a:cubicBezTo>
                  <a:pt x="8090" y="20220"/>
                  <a:pt x="8090" y="20198"/>
                  <a:pt x="8101" y="20160"/>
                </a:cubicBezTo>
                <a:cubicBezTo>
                  <a:pt x="8113" y="20090"/>
                  <a:pt x="8252" y="20037"/>
                  <a:pt x="8404" y="20048"/>
                </a:cubicBezTo>
                <a:cubicBezTo>
                  <a:pt x="8765" y="20075"/>
                  <a:pt x="9185" y="20101"/>
                  <a:pt x="9512" y="20107"/>
                </a:cubicBezTo>
                <a:cubicBezTo>
                  <a:pt x="9617" y="20107"/>
                  <a:pt x="9700" y="20144"/>
                  <a:pt x="9723" y="20192"/>
                </a:cubicBezTo>
                <a:cubicBezTo>
                  <a:pt x="9747" y="20252"/>
                  <a:pt x="9746" y="20307"/>
                  <a:pt x="9734" y="20366"/>
                </a:cubicBezTo>
                <a:cubicBezTo>
                  <a:pt x="9722" y="20420"/>
                  <a:pt x="9676" y="20484"/>
                  <a:pt x="9617" y="20559"/>
                </a:cubicBezTo>
                <a:cubicBezTo>
                  <a:pt x="9606" y="20576"/>
                  <a:pt x="9593" y="20592"/>
                  <a:pt x="9581" y="20608"/>
                </a:cubicBezTo>
                <a:cubicBezTo>
                  <a:pt x="9534" y="20668"/>
                  <a:pt x="9489" y="20732"/>
                  <a:pt x="9443" y="20802"/>
                </a:cubicBezTo>
                <a:cubicBezTo>
                  <a:pt x="9384" y="20899"/>
                  <a:pt x="9372" y="20990"/>
                  <a:pt x="9395" y="21076"/>
                </a:cubicBezTo>
                <a:cubicBezTo>
                  <a:pt x="9418" y="21163"/>
                  <a:pt x="9466" y="21249"/>
                  <a:pt x="9559" y="21336"/>
                </a:cubicBezTo>
                <a:cubicBezTo>
                  <a:pt x="9641" y="21411"/>
                  <a:pt x="9747" y="21486"/>
                  <a:pt x="9887" y="21561"/>
                </a:cubicBezTo>
                <a:cubicBezTo>
                  <a:pt x="9934" y="21583"/>
                  <a:pt x="10002" y="21600"/>
                  <a:pt x="10084" y="21600"/>
                </a:cubicBezTo>
                <a:cubicBezTo>
                  <a:pt x="10131" y="21600"/>
                  <a:pt x="10165" y="21594"/>
                  <a:pt x="10212" y="21588"/>
                </a:cubicBezTo>
                <a:cubicBezTo>
                  <a:pt x="10270" y="21577"/>
                  <a:pt x="10317" y="21556"/>
                  <a:pt x="10328" y="21529"/>
                </a:cubicBezTo>
                <a:cubicBezTo>
                  <a:pt x="10340" y="21508"/>
                  <a:pt x="10341" y="21487"/>
                  <a:pt x="10317" y="21465"/>
                </a:cubicBezTo>
                <a:cubicBezTo>
                  <a:pt x="10142" y="21325"/>
                  <a:pt x="10050" y="21190"/>
                  <a:pt x="10062" y="21066"/>
                </a:cubicBezTo>
                <a:cubicBezTo>
                  <a:pt x="10062" y="21007"/>
                  <a:pt x="10096" y="20947"/>
                  <a:pt x="10142" y="20883"/>
                </a:cubicBezTo>
                <a:cubicBezTo>
                  <a:pt x="10177" y="20834"/>
                  <a:pt x="10234" y="20786"/>
                  <a:pt x="10281" y="20738"/>
                </a:cubicBezTo>
                <a:cubicBezTo>
                  <a:pt x="10304" y="20722"/>
                  <a:pt x="10316" y="20706"/>
                  <a:pt x="10339" y="20684"/>
                </a:cubicBezTo>
                <a:cubicBezTo>
                  <a:pt x="10432" y="20592"/>
                  <a:pt x="10494" y="20510"/>
                  <a:pt x="10529" y="20435"/>
                </a:cubicBezTo>
                <a:cubicBezTo>
                  <a:pt x="10540" y="20403"/>
                  <a:pt x="10550" y="20334"/>
                  <a:pt x="10551" y="20253"/>
                </a:cubicBezTo>
                <a:cubicBezTo>
                  <a:pt x="10551" y="20156"/>
                  <a:pt x="10702" y="20070"/>
                  <a:pt x="10900" y="20043"/>
                </a:cubicBezTo>
                <a:cubicBezTo>
                  <a:pt x="11157" y="20010"/>
                  <a:pt x="11412" y="19972"/>
                  <a:pt x="11564" y="19945"/>
                </a:cubicBezTo>
                <a:cubicBezTo>
                  <a:pt x="11587" y="19940"/>
                  <a:pt x="11613" y="19940"/>
                  <a:pt x="11637" y="19940"/>
                </a:cubicBezTo>
                <a:cubicBezTo>
                  <a:pt x="11742" y="19940"/>
                  <a:pt x="11833" y="19977"/>
                  <a:pt x="11844" y="20026"/>
                </a:cubicBezTo>
                <a:cubicBezTo>
                  <a:pt x="11856" y="20069"/>
                  <a:pt x="11869" y="20107"/>
                  <a:pt x="11881" y="20128"/>
                </a:cubicBezTo>
                <a:cubicBezTo>
                  <a:pt x="11916" y="20225"/>
                  <a:pt x="11984" y="20317"/>
                  <a:pt x="12078" y="20393"/>
                </a:cubicBezTo>
                <a:cubicBezTo>
                  <a:pt x="12171" y="20468"/>
                  <a:pt x="12301" y="20539"/>
                  <a:pt x="12453" y="20603"/>
                </a:cubicBezTo>
                <a:cubicBezTo>
                  <a:pt x="12581" y="20657"/>
                  <a:pt x="12744" y="20705"/>
                  <a:pt x="12930" y="20748"/>
                </a:cubicBezTo>
                <a:cubicBezTo>
                  <a:pt x="12965" y="20753"/>
                  <a:pt x="13001" y="20758"/>
                  <a:pt x="13036" y="20758"/>
                </a:cubicBezTo>
                <a:cubicBezTo>
                  <a:pt x="13118" y="20758"/>
                  <a:pt x="13197" y="20743"/>
                  <a:pt x="13244" y="20716"/>
                </a:cubicBezTo>
                <a:cubicBezTo>
                  <a:pt x="13291" y="20695"/>
                  <a:pt x="13302" y="20667"/>
                  <a:pt x="13302" y="20640"/>
                </a:cubicBezTo>
                <a:cubicBezTo>
                  <a:pt x="13302" y="20619"/>
                  <a:pt x="13280" y="20597"/>
                  <a:pt x="13233" y="20586"/>
                </a:cubicBezTo>
                <a:cubicBezTo>
                  <a:pt x="12953" y="20489"/>
                  <a:pt x="12754" y="20376"/>
                  <a:pt x="12661" y="20268"/>
                </a:cubicBezTo>
                <a:cubicBezTo>
                  <a:pt x="12614" y="20214"/>
                  <a:pt x="12592" y="20149"/>
                  <a:pt x="12581" y="20085"/>
                </a:cubicBezTo>
                <a:cubicBezTo>
                  <a:pt x="12569" y="20031"/>
                  <a:pt x="12581" y="19977"/>
                  <a:pt x="12581" y="19923"/>
                </a:cubicBezTo>
                <a:lnTo>
                  <a:pt x="12581" y="19864"/>
                </a:lnTo>
                <a:cubicBezTo>
                  <a:pt x="12581" y="19853"/>
                  <a:pt x="12580" y="19843"/>
                  <a:pt x="12591" y="19832"/>
                </a:cubicBezTo>
                <a:cubicBezTo>
                  <a:pt x="12626" y="19757"/>
                  <a:pt x="12720" y="19687"/>
                  <a:pt x="12872" y="19639"/>
                </a:cubicBezTo>
                <a:cubicBezTo>
                  <a:pt x="13035" y="19590"/>
                  <a:pt x="13187" y="19531"/>
                  <a:pt x="13339" y="19477"/>
                </a:cubicBezTo>
                <a:cubicBezTo>
                  <a:pt x="13385" y="19461"/>
                  <a:pt x="13444" y="19450"/>
                  <a:pt x="13503" y="19450"/>
                </a:cubicBezTo>
                <a:cubicBezTo>
                  <a:pt x="13584" y="19450"/>
                  <a:pt x="13663" y="19471"/>
                  <a:pt x="13721" y="19504"/>
                </a:cubicBezTo>
                <a:cubicBezTo>
                  <a:pt x="13768" y="19536"/>
                  <a:pt x="13816" y="19563"/>
                  <a:pt x="13874" y="19590"/>
                </a:cubicBezTo>
                <a:cubicBezTo>
                  <a:pt x="14026" y="19670"/>
                  <a:pt x="14201" y="19734"/>
                  <a:pt x="14399" y="19788"/>
                </a:cubicBezTo>
                <a:cubicBezTo>
                  <a:pt x="14597" y="19842"/>
                  <a:pt x="14796" y="19876"/>
                  <a:pt x="14971" y="19903"/>
                </a:cubicBezTo>
                <a:lnTo>
                  <a:pt x="15062" y="19913"/>
                </a:lnTo>
                <a:cubicBezTo>
                  <a:pt x="15202" y="19934"/>
                  <a:pt x="15331" y="19955"/>
                  <a:pt x="15460" y="19977"/>
                </a:cubicBezTo>
                <a:cubicBezTo>
                  <a:pt x="15611" y="20009"/>
                  <a:pt x="15729" y="20042"/>
                  <a:pt x="15846" y="20085"/>
                </a:cubicBezTo>
                <a:cubicBezTo>
                  <a:pt x="16056" y="20171"/>
                  <a:pt x="16218" y="20290"/>
                  <a:pt x="16334" y="20452"/>
                </a:cubicBezTo>
                <a:cubicBezTo>
                  <a:pt x="16358" y="20489"/>
                  <a:pt x="16439" y="20511"/>
                  <a:pt x="16520" y="20511"/>
                </a:cubicBezTo>
                <a:cubicBezTo>
                  <a:pt x="16544" y="20511"/>
                  <a:pt x="16570" y="20511"/>
                  <a:pt x="16593" y="20506"/>
                </a:cubicBezTo>
                <a:cubicBezTo>
                  <a:pt x="16722" y="20489"/>
                  <a:pt x="16802" y="20436"/>
                  <a:pt x="16779" y="20388"/>
                </a:cubicBezTo>
                <a:cubicBezTo>
                  <a:pt x="16721" y="20178"/>
                  <a:pt x="16579" y="20020"/>
                  <a:pt x="16334" y="19891"/>
                </a:cubicBezTo>
                <a:cubicBezTo>
                  <a:pt x="16206" y="19821"/>
                  <a:pt x="16044" y="19756"/>
                  <a:pt x="15846" y="19702"/>
                </a:cubicBezTo>
                <a:cubicBezTo>
                  <a:pt x="15694" y="19659"/>
                  <a:pt x="15530" y="19627"/>
                  <a:pt x="15391" y="19595"/>
                </a:cubicBezTo>
                <a:lnTo>
                  <a:pt x="15310" y="19580"/>
                </a:lnTo>
                <a:cubicBezTo>
                  <a:pt x="15124" y="19536"/>
                  <a:pt x="14993" y="19504"/>
                  <a:pt x="14888" y="19472"/>
                </a:cubicBezTo>
                <a:cubicBezTo>
                  <a:pt x="14783" y="19434"/>
                  <a:pt x="14692" y="19396"/>
                  <a:pt x="14611" y="19347"/>
                </a:cubicBezTo>
                <a:cubicBezTo>
                  <a:pt x="14517" y="19293"/>
                  <a:pt x="14434" y="19228"/>
                  <a:pt x="14341" y="19137"/>
                </a:cubicBezTo>
                <a:cubicBezTo>
                  <a:pt x="14294" y="19088"/>
                  <a:pt x="14307" y="19030"/>
                  <a:pt x="14388" y="18992"/>
                </a:cubicBezTo>
                <a:cubicBezTo>
                  <a:pt x="14517" y="18917"/>
                  <a:pt x="14751" y="18776"/>
                  <a:pt x="14960" y="18647"/>
                </a:cubicBezTo>
                <a:cubicBezTo>
                  <a:pt x="15054" y="18588"/>
                  <a:pt x="15238" y="18582"/>
                  <a:pt x="15343" y="18642"/>
                </a:cubicBezTo>
                <a:cubicBezTo>
                  <a:pt x="15401" y="18674"/>
                  <a:pt x="15448" y="18695"/>
                  <a:pt x="15460" y="18701"/>
                </a:cubicBezTo>
                <a:cubicBezTo>
                  <a:pt x="15600" y="18771"/>
                  <a:pt x="15774" y="18824"/>
                  <a:pt x="15937" y="18867"/>
                </a:cubicBezTo>
                <a:cubicBezTo>
                  <a:pt x="16240" y="18937"/>
                  <a:pt x="16591" y="18975"/>
                  <a:pt x="17034" y="18975"/>
                </a:cubicBezTo>
                <a:cubicBezTo>
                  <a:pt x="17139" y="18975"/>
                  <a:pt x="17234" y="18933"/>
                  <a:pt x="17246" y="18884"/>
                </a:cubicBezTo>
                <a:cubicBezTo>
                  <a:pt x="17257" y="18836"/>
                  <a:pt x="17186" y="18792"/>
                  <a:pt x="17093" y="18787"/>
                </a:cubicBezTo>
                <a:cubicBezTo>
                  <a:pt x="16743" y="18760"/>
                  <a:pt x="16453" y="18712"/>
                  <a:pt x="16254" y="18642"/>
                </a:cubicBezTo>
                <a:cubicBezTo>
                  <a:pt x="16149" y="18604"/>
                  <a:pt x="16056" y="18561"/>
                  <a:pt x="15963" y="18507"/>
                </a:cubicBezTo>
                <a:cubicBezTo>
                  <a:pt x="15881" y="18453"/>
                  <a:pt x="15799" y="18388"/>
                  <a:pt x="15729" y="18324"/>
                </a:cubicBezTo>
                <a:cubicBezTo>
                  <a:pt x="15648" y="18237"/>
                  <a:pt x="15647" y="18135"/>
                  <a:pt x="15740" y="18054"/>
                </a:cubicBezTo>
                <a:cubicBezTo>
                  <a:pt x="15845" y="17963"/>
                  <a:pt x="15951" y="17866"/>
                  <a:pt x="16021" y="17807"/>
                </a:cubicBezTo>
                <a:cubicBezTo>
                  <a:pt x="16103" y="17726"/>
                  <a:pt x="16325" y="17704"/>
                  <a:pt x="16477" y="17763"/>
                </a:cubicBezTo>
                <a:cubicBezTo>
                  <a:pt x="16512" y="17779"/>
                  <a:pt x="16545" y="17789"/>
                  <a:pt x="16557" y="17795"/>
                </a:cubicBezTo>
                <a:cubicBezTo>
                  <a:pt x="16720" y="17854"/>
                  <a:pt x="16896" y="17904"/>
                  <a:pt x="17071" y="17936"/>
                </a:cubicBezTo>
                <a:cubicBezTo>
                  <a:pt x="17316" y="17979"/>
                  <a:pt x="17573" y="18000"/>
                  <a:pt x="17876" y="18000"/>
                </a:cubicBezTo>
                <a:cubicBezTo>
                  <a:pt x="17969" y="18000"/>
                  <a:pt x="18074" y="18001"/>
                  <a:pt x="18179" y="17995"/>
                </a:cubicBezTo>
                <a:cubicBezTo>
                  <a:pt x="18284" y="17990"/>
                  <a:pt x="18375" y="17946"/>
                  <a:pt x="18375" y="17893"/>
                </a:cubicBezTo>
                <a:cubicBezTo>
                  <a:pt x="18375" y="17844"/>
                  <a:pt x="18305" y="17807"/>
                  <a:pt x="18200" y="17802"/>
                </a:cubicBezTo>
                <a:cubicBezTo>
                  <a:pt x="17839" y="17785"/>
                  <a:pt x="17547" y="17746"/>
                  <a:pt x="17326" y="17687"/>
                </a:cubicBezTo>
                <a:cubicBezTo>
                  <a:pt x="17209" y="17655"/>
                  <a:pt x="17106" y="17618"/>
                  <a:pt x="17012" y="17569"/>
                </a:cubicBezTo>
                <a:cubicBezTo>
                  <a:pt x="16931" y="17521"/>
                  <a:pt x="16847" y="17467"/>
                  <a:pt x="16754" y="17413"/>
                </a:cubicBezTo>
                <a:cubicBezTo>
                  <a:pt x="16754" y="17413"/>
                  <a:pt x="16707" y="17381"/>
                  <a:pt x="16695" y="17371"/>
                </a:cubicBezTo>
                <a:cubicBezTo>
                  <a:pt x="16602" y="17311"/>
                  <a:pt x="16593" y="17235"/>
                  <a:pt x="16652" y="17165"/>
                </a:cubicBezTo>
                <a:cubicBezTo>
                  <a:pt x="16780" y="17020"/>
                  <a:pt x="16896" y="16868"/>
                  <a:pt x="17012" y="16717"/>
                </a:cubicBezTo>
                <a:cubicBezTo>
                  <a:pt x="17047" y="16680"/>
                  <a:pt x="17116" y="16648"/>
                  <a:pt x="17209" y="16648"/>
                </a:cubicBezTo>
                <a:cubicBezTo>
                  <a:pt x="17221" y="16648"/>
                  <a:pt x="17245" y="16648"/>
                  <a:pt x="17257" y="16648"/>
                </a:cubicBezTo>
                <a:cubicBezTo>
                  <a:pt x="17385" y="16659"/>
                  <a:pt x="17490" y="16675"/>
                  <a:pt x="17606" y="16707"/>
                </a:cubicBezTo>
                <a:cubicBezTo>
                  <a:pt x="17723" y="16740"/>
                  <a:pt x="17851" y="16782"/>
                  <a:pt x="17967" y="16825"/>
                </a:cubicBezTo>
                <a:lnTo>
                  <a:pt x="18004" y="16837"/>
                </a:lnTo>
                <a:cubicBezTo>
                  <a:pt x="18120" y="16880"/>
                  <a:pt x="18260" y="16933"/>
                  <a:pt x="18412" y="16977"/>
                </a:cubicBezTo>
                <a:cubicBezTo>
                  <a:pt x="18587" y="17025"/>
                  <a:pt x="18772" y="17063"/>
                  <a:pt x="18959" y="17079"/>
                </a:cubicBezTo>
                <a:cubicBezTo>
                  <a:pt x="19099" y="17095"/>
                  <a:pt x="19252" y="17101"/>
                  <a:pt x="19403" y="17101"/>
                </a:cubicBezTo>
                <a:cubicBezTo>
                  <a:pt x="19601" y="17101"/>
                  <a:pt x="19810" y="17089"/>
                  <a:pt x="20067" y="17062"/>
                </a:cubicBezTo>
                <a:cubicBezTo>
                  <a:pt x="20171" y="17052"/>
                  <a:pt x="20242" y="17004"/>
                  <a:pt x="20231" y="16950"/>
                </a:cubicBezTo>
                <a:cubicBezTo>
                  <a:pt x="20219" y="16907"/>
                  <a:pt x="20138" y="16874"/>
                  <a:pt x="20045" y="16874"/>
                </a:cubicBezTo>
                <a:lnTo>
                  <a:pt x="20034" y="16874"/>
                </a:lnTo>
                <a:cubicBezTo>
                  <a:pt x="19975" y="16874"/>
                  <a:pt x="19917" y="16874"/>
                  <a:pt x="19859" y="16874"/>
                </a:cubicBezTo>
                <a:cubicBezTo>
                  <a:pt x="19579" y="16874"/>
                  <a:pt x="19332" y="16858"/>
                  <a:pt x="19134" y="16820"/>
                </a:cubicBezTo>
                <a:cubicBezTo>
                  <a:pt x="19005" y="16798"/>
                  <a:pt x="18889" y="16767"/>
                  <a:pt x="18784" y="16724"/>
                </a:cubicBezTo>
                <a:cubicBezTo>
                  <a:pt x="18679" y="16686"/>
                  <a:pt x="18586" y="16631"/>
                  <a:pt x="18481" y="16583"/>
                </a:cubicBezTo>
                <a:lnTo>
                  <a:pt x="18459" y="16573"/>
                </a:lnTo>
                <a:cubicBezTo>
                  <a:pt x="18343" y="16513"/>
                  <a:pt x="18214" y="16448"/>
                  <a:pt x="18051" y="16394"/>
                </a:cubicBezTo>
                <a:cubicBezTo>
                  <a:pt x="17911" y="16346"/>
                  <a:pt x="17759" y="16309"/>
                  <a:pt x="17595" y="16276"/>
                </a:cubicBezTo>
                <a:cubicBezTo>
                  <a:pt x="17456" y="16249"/>
                  <a:pt x="17374" y="16174"/>
                  <a:pt x="17421" y="16109"/>
                </a:cubicBezTo>
                <a:cubicBezTo>
                  <a:pt x="17479" y="16007"/>
                  <a:pt x="17549" y="15899"/>
                  <a:pt x="17595" y="15791"/>
                </a:cubicBezTo>
                <a:cubicBezTo>
                  <a:pt x="17630" y="15727"/>
                  <a:pt x="17736" y="15684"/>
                  <a:pt x="17876" y="15673"/>
                </a:cubicBezTo>
                <a:lnTo>
                  <a:pt x="17887" y="15673"/>
                </a:lnTo>
                <a:cubicBezTo>
                  <a:pt x="18050" y="15663"/>
                  <a:pt x="18203" y="15652"/>
                  <a:pt x="18343" y="15652"/>
                </a:cubicBezTo>
                <a:lnTo>
                  <a:pt x="18364" y="15652"/>
                </a:lnTo>
                <a:cubicBezTo>
                  <a:pt x="18504" y="15652"/>
                  <a:pt x="18623" y="15662"/>
                  <a:pt x="18751" y="15678"/>
                </a:cubicBezTo>
                <a:cubicBezTo>
                  <a:pt x="18996" y="15711"/>
                  <a:pt x="19252" y="15786"/>
                  <a:pt x="19520" y="15899"/>
                </a:cubicBezTo>
                <a:cubicBezTo>
                  <a:pt x="19555" y="15915"/>
                  <a:pt x="19601" y="15921"/>
                  <a:pt x="19647" y="15921"/>
                </a:cubicBezTo>
                <a:cubicBezTo>
                  <a:pt x="19694" y="15921"/>
                  <a:pt x="19739" y="15910"/>
                  <a:pt x="19786" y="15894"/>
                </a:cubicBezTo>
                <a:cubicBezTo>
                  <a:pt x="19868" y="15856"/>
                  <a:pt x="19881" y="15802"/>
                  <a:pt x="19811" y="15759"/>
                </a:cubicBezTo>
                <a:cubicBezTo>
                  <a:pt x="19531" y="15598"/>
                  <a:pt x="19273" y="15494"/>
                  <a:pt x="18969" y="15424"/>
                </a:cubicBezTo>
                <a:cubicBezTo>
                  <a:pt x="18795" y="15387"/>
                  <a:pt x="18599" y="15354"/>
                  <a:pt x="18401" y="15343"/>
                </a:cubicBezTo>
                <a:cubicBezTo>
                  <a:pt x="18343" y="15338"/>
                  <a:pt x="18225" y="15333"/>
                  <a:pt x="18073" y="15333"/>
                </a:cubicBezTo>
                <a:cubicBezTo>
                  <a:pt x="18015" y="15333"/>
                  <a:pt x="17955" y="15318"/>
                  <a:pt x="17920" y="15296"/>
                </a:cubicBezTo>
                <a:cubicBezTo>
                  <a:pt x="17885" y="15275"/>
                  <a:pt x="17876" y="15247"/>
                  <a:pt x="17876" y="15221"/>
                </a:cubicBezTo>
                <a:cubicBezTo>
                  <a:pt x="17911" y="15134"/>
                  <a:pt x="17967" y="14988"/>
                  <a:pt x="18026" y="14848"/>
                </a:cubicBezTo>
                <a:cubicBezTo>
                  <a:pt x="18061" y="14762"/>
                  <a:pt x="18270" y="14708"/>
                  <a:pt x="18445" y="14746"/>
                </a:cubicBezTo>
                <a:cubicBezTo>
                  <a:pt x="18491" y="14756"/>
                  <a:pt x="18517" y="14763"/>
                  <a:pt x="18529" y="14763"/>
                </a:cubicBezTo>
                <a:cubicBezTo>
                  <a:pt x="18715" y="14795"/>
                  <a:pt x="18925" y="14811"/>
                  <a:pt x="19112" y="14816"/>
                </a:cubicBezTo>
                <a:cubicBezTo>
                  <a:pt x="19123" y="14816"/>
                  <a:pt x="19147" y="14816"/>
                  <a:pt x="19159" y="14816"/>
                </a:cubicBezTo>
                <a:cubicBezTo>
                  <a:pt x="19486" y="14816"/>
                  <a:pt x="19810" y="14778"/>
                  <a:pt x="20183" y="14697"/>
                </a:cubicBezTo>
                <a:cubicBezTo>
                  <a:pt x="20288" y="14675"/>
                  <a:pt x="20335" y="14622"/>
                  <a:pt x="20289" y="14574"/>
                </a:cubicBezTo>
                <a:cubicBezTo>
                  <a:pt x="20266" y="14536"/>
                  <a:pt x="20185" y="14515"/>
                  <a:pt x="20103" y="14515"/>
                </a:cubicBezTo>
                <a:cubicBezTo>
                  <a:pt x="20091" y="14515"/>
                  <a:pt x="20067" y="14515"/>
                  <a:pt x="20056" y="14520"/>
                </a:cubicBezTo>
                <a:cubicBezTo>
                  <a:pt x="19822" y="14547"/>
                  <a:pt x="19623" y="14562"/>
                  <a:pt x="19436" y="14562"/>
                </a:cubicBezTo>
                <a:cubicBezTo>
                  <a:pt x="19331" y="14562"/>
                  <a:pt x="19241" y="14557"/>
                  <a:pt x="19159" y="14552"/>
                </a:cubicBezTo>
                <a:cubicBezTo>
                  <a:pt x="19031" y="14541"/>
                  <a:pt x="18901" y="14520"/>
                  <a:pt x="18773" y="14488"/>
                </a:cubicBezTo>
                <a:cubicBezTo>
                  <a:pt x="18656" y="14456"/>
                  <a:pt x="18539" y="14418"/>
                  <a:pt x="18423" y="14380"/>
                </a:cubicBezTo>
                <a:lnTo>
                  <a:pt x="18401" y="14374"/>
                </a:lnTo>
                <a:cubicBezTo>
                  <a:pt x="18366" y="14363"/>
                  <a:pt x="18330" y="14352"/>
                  <a:pt x="18295" y="14342"/>
                </a:cubicBezTo>
                <a:cubicBezTo>
                  <a:pt x="18202" y="14309"/>
                  <a:pt x="18141" y="14261"/>
                  <a:pt x="18153" y="14207"/>
                </a:cubicBezTo>
                <a:cubicBezTo>
                  <a:pt x="18165" y="14148"/>
                  <a:pt x="18179" y="14089"/>
                  <a:pt x="18179" y="14035"/>
                </a:cubicBezTo>
                <a:cubicBezTo>
                  <a:pt x="18190" y="13987"/>
                  <a:pt x="18270" y="13943"/>
                  <a:pt x="18386" y="13943"/>
                </a:cubicBezTo>
                <a:cubicBezTo>
                  <a:pt x="18386" y="13943"/>
                  <a:pt x="18459" y="13943"/>
                  <a:pt x="18459" y="13943"/>
                </a:cubicBezTo>
                <a:cubicBezTo>
                  <a:pt x="18669" y="13943"/>
                  <a:pt x="18888" y="13928"/>
                  <a:pt x="19086" y="13895"/>
                </a:cubicBezTo>
                <a:cubicBezTo>
                  <a:pt x="19296" y="13863"/>
                  <a:pt x="19472" y="13813"/>
                  <a:pt x="19600" y="13781"/>
                </a:cubicBezTo>
                <a:lnTo>
                  <a:pt x="19626" y="13776"/>
                </a:lnTo>
                <a:cubicBezTo>
                  <a:pt x="19754" y="13744"/>
                  <a:pt x="19881" y="13712"/>
                  <a:pt x="19997" y="13685"/>
                </a:cubicBezTo>
                <a:cubicBezTo>
                  <a:pt x="20126" y="13658"/>
                  <a:pt x="20266" y="13641"/>
                  <a:pt x="20395" y="13641"/>
                </a:cubicBezTo>
                <a:cubicBezTo>
                  <a:pt x="20430" y="13641"/>
                  <a:pt x="20465" y="13641"/>
                  <a:pt x="20500" y="13641"/>
                </a:cubicBezTo>
                <a:cubicBezTo>
                  <a:pt x="20722" y="13641"/>
                  <a:pt x="20989" y="13668"/>
                  <a:pt x="21280" y="13717"/>
                </a:cubicBezTo>
                <a:cubicBezTo>
                  <a:pt x="21303" y="13722"/>
                  <a:pt x="21326" y="13722"/>
                  <a:pt x="21349" y="13722"/>
                </a:cubicBezTo>
                <a:cubicBezTo>
                  <a:pt x="21419" y="13722"/>
                  <a:pt x="21489" y="13700"/>
                  <a:pt x="21524" y="13668"/>
                </a:cubicBezTo>
                <a:cubicBezTo>
                  <a:pt x="21571" y="13620"/>
                  <a:pt x="21537" y="13560"/>
                  <a:pt x="21444" y="13533"/>
                </a:cubicBezTo>
                <a:cubicBezTo>
                  <a:pt x="21059" y="13431"/>
                  <a:pt x="20733" y="13378"/>
                  <a:pt x="20395" y="13362"/>
                </a:cubicBezTo>
                <a:cubicBezTo>
                  <a:pt x="20348" y="13362"/>
                  <a:pt x="20299" y="13357"/>
                  <a:pt x="20252" y="13357"/>
                </a:cubicBezTo>
                <a:cubicBezTo>
                  <a:pt x="20101" y="13357"/>
                  <a:pt x="19952" y="13367"/>
                  <a:pt x="19800" y="13384"/>
                </a:cubicBezTo>
                <a:cubicBezTo>
                  <a:pt x="19626" y="13405"/>
                  <a:pt x="19459" y="13431"/>
                  <a:pt x="19319" y="13458"/>
                </a:cubicBezTo>
                <a:lnTo>
                  <a:pt x="19276" y="13464"/>
                </a:lnTo>
                <a:cubicBezTo>
                  <a:pt x="19136" y="13491"/>
                  <a:pt x="18993" y="13513"/>
                  <a:pt x="18853" y="13523"/>
                </a:cubicBezTo>
                <a:cubicBezTo>
                  <a:pt x="18771" y="13529"/>
                  <a:pt x="18704" y="13533"/>
                  <a:pt x="18634" y="13533"/>
                </a:cubicBezTo>
                <a:cubicBezTo>
                  <a:pt x="18588" y="13533"/>
                  <a:pt x="18539" y="13534"/>
                  <a:pt x="18492" y="13528"/>
                </a:cubicBezTo>
                <a:lnTo>
                  <a:pt x="18481" y="13528"/>
                </a:lnTo>
                <a:cubicBezTo>
                  <a:pt x="18330" y="13518"/>
                  <a:pt x="18223" y="13459"/>
                  <a:pt x="18211" y="13384"/>
                </a:cubicBezTo>
                <a:cubicBezTo>
                  <a:pt x="18211" y="13211"/>
                  <a:pt x="18203" y="13044"/>
                  <a:pt x="18168" y="12877"/>
                </a:cubicBezTo>
                <a:cubicBezTo>
                  <a:pt x="18168" y="12839"/>
                  <a:pt x="18190" y="12806"/>
                  <a:pt x="18237" y="12779"/>
                </a:cubicBezTo>
                <a:cubicBezTo>
                  <a:pt x="18400" y="12704"/>
                  <a:pt x="18539" y="12769"/>
                  <a:pt x="19017" y="12796"/>
                </a:cubicBezTo>
                <a:cubicBezTo>
                  <a:pt x="19215" y="12807"/>
                  <a:pt x="19424" y="12800"/>
                  <a:pt x="19611" y="12784"/>
                </a:cubicBezTo>
                <a:cubicBezTo>
                  <a:pt x="19937" y="12752"/>
                  <a:pt x="20252" y="12678"/>
                  <a:pt x="20602" y="12549"/>
                </a:cubicBezTo>
                <a:cubicBezTo>
                  <a:pt x="20684" y="12516"/>
                  <a:pt x="20708" y="12457"/>
                  <a:pt x="20650" y="12414"/>
                </a:cubicBezTo>
                <a:cubicBezTo>
                  <a:pt x="20615" y="12387"/>
                  <a:pt x="20544" y="12370"/>
                  <a:pt x="20486" y="12370"/>
                </a:cubicBezTo>
                <a:cubicBezTo>
                  <a:pt x="20451" y="12370"/>
                  <a:pt x="20430" y="12375"/>
                  <a:pt x="20395" y="12380"/>
                </a:cubicBezTo>
                <a:cubicBezTo>
                  <a:pt x="19462" y="12623"/>
                  <a:pt x="19089" y="12478"/>
                  <a:pt x="18343" y="12360"/>
                </a:cubicBezTo>
                <a:cubicBezTo>
                  <a:pt x="18156" y="12333"/>
                  <a:pt x="18028" y="12258"/>
                  <a:pt x="17993" y="12171"/>
                </a:cubicBezTo>
                <a:cubicBezTo>
                  <a:pt x="17946" y="12037"/>
                  <a:pt x="17888" y="11907"/>
                  <a:pt x="17818" y="11777"/>
                </a:cubicBezTo>
                <a:cubicBezTo>
                  <a:pt x="17783" y="11702"/>
                  <a:pt x="17852" y="11622"/>
                  <a:pt x="18004" y="11579"/>
                </a:cubicBezTo>
                <a:cubicBezTo>
                  <a:pt x="18039" y="11568"/>
                  <a:pt x="18074" y="11563"/>
                  <a:pt x="18120" y="11552"/>
                </a:cubicBezTo>
                <a:cubicBezTo>
                  <a:pt x="18237" y="11530"/>
                  <a:pt x="18354" y="11514"/>
                  <a:pt x="18470" y="11503"/>
                </a:cubicBezTo>
                <a:cubicBezTo>
                  <a:pt x="18529" y="11498"/>
                  <a:pt x="18586" y="11498"/>
                  <a:pt x="18656" y="11498"/>
                </a:cubicBezTo>
                <a:cubicBezTo>
                  <a:pt x="18726" y="11498"/>
                  <a:pt x="18806" y="11498"/>
                  <a:pt x="18911" y="11503"/>
                </a:cubicBezTo>
                <a:lnTo>
                  <a:pt x="18984" y="11503"/>
                </a:lnTo>
                <a:cubicBezTo>
                  <a:pt x="19101" y="11508"/>
                  <a:pt x="19228" y="11508"/>
                  <a:pt x="19356" y="11508"/>
                </a:cubicBezTo>
                <a:cubicBezTo>
                  <a:pt x="19391" y="11508"/>
                  <a:pt x="19437" y="11508"/>
                  <a:pt x="19472" y="11508"/>
                </a:cubicBezTo>
                <a:cubicBezTo>
                  <a:pt x="19682" y="11503"/>
                  <a:pt x="19881" y="11487"/>
                  <a:pt x="20056" y="11449"/>
                </a:cubicBezTo>
                <a:cubicBezTo>
                  <a:pt x="20370" y="11390"/>
                  <a:pt x="20661" y="11292"/>
                  <a:pt x="20941" y="11131"/>
                </a:cubicBezTo>
                <a:cubicBezTo>
                  <a:pt x="21011" y="11093"/>
                  <a:pt x="21012" y="11029"/>
                  <a:pt x="20930" y="10991"/>
                </a:cubicBezTo>
                <a:cubicBezTo>
                  <a:pt x="20884" y="10970"/>
                  <a:pt x="20836" y="10959"/>
                  <a:pt x="20777" y="10959"/>
                </a:cubicBezTo>
                <a:cubicBezTo>
                  <a:pt x="20731" y="10959"/>
                  <a:pt x="20696" y="10963"/>
                  <a:pt x="20661" y="10979"/>
                </a:cubicBezTo>
                <a:cubicBezTo>
                  <a:pt x="20392" y="11087"/>
                  <a:pt x="20126" y="11153"/>
                  <a:pt x="19870" y="11180"/>
                </a:cubicBezTo>
                <a:cubicBezTo>
                  <a:pt x="19776" y="11190"/>
                  <a:pt x="19694" y="11195"/>
                  <a:pt x="19589" y="11195"/>
                </a:cubicBezTo>
                <a:cubicBezTo>
                  <a:pt x="19542" y="11195"/>
                  <a:pt x="19497" y="11195"/>
                  <a:pt x="19451" y="11190"/>
                </a:cubicBezTo>
                <a:cubicBezTo>
                  <a:pt x="19322" y="11184"/>
                  <a:pt x="19193" y="11174"/>
                  <a:pt x="19053" y="11158"/>
                </a:cubicBezTo>
                <a:lnTo>
                  <a:pt x="18995" y="11153"/>
                </a:lnTo>
                <a:cubicBezTo>
                  <a:pt x="18832" y="11137"/>
                  <a:pt x="18644" y="11121"/>
                  <a:pt x="18434" y="11121"/>
                </a:cubicBezTo>
                <a:cubicBezTo>
                  <a:pt x="18224" y="11121"/>
                  <a:pt x="18013" y="11136"/>
                  <a:pt x="17803" y="11168"/>
                </a:cubicBezTo>
                <a:cubicBezTo>
                  <a:pt x="17768" y="11173"/>
                  <a:pt x="17747" y="11179"/>
                  <a:pt x="17712" y="11185"/>
                </a:cubicBezTo>
                <a:cubicBezTo>
                  <a:pt x="17665" y="11190"/>
                  <a:pt x="17617" y="11195"/>
                  <a:pt x="17570" y="11190"/>
                </a:cubicBezTo>
                <a:cubicBezTo>
                  <a:pt x="17477" y="11184"/>
                  <a:pt x="17397" y="11147"/>
                  <a:pt x="17362" y="11104"/>
                </a:cubicBezTo>
                <a:cubicBezTo>
                  <a:pt x="17316" y="11050"/>
                  <a:pt x="17267" y="11001"/>
                  <a:pt x="17220" y="10947"/>
                </a:cubicBezTo>
                <a:cubicBezTo>
                  <a:pt x="17138" y="10856"/>
                  <a:pt x="17058" y="10769"/>
                  <a:pt x="16976" y="10683"/>
                </a:cubicBezTo>
                <a:cubicBezTo>
                  <a:pt x="16953" y="10661"/>
                  <a:pt x="16964" y="10635"/>
                  <a:pt x="16987" y="10619"/>
                </a:cubicBezTo>
                <a:cubicBezTo>
                  <a:pt x="17010" y="10597"/>
                  <a:pt x="17060" y="10587"/>
                  <a:pt x="17118" y="10582"/>
                </a:cubicBezTo>
                <a:cubicBezTo>
                  <a:pt x="17223" y="10577"/>
                  <a:pt x="17313" y="10571"/>
                  <a:pt x="17395" y="10565"/>
                </a:cubicBezTo>
                <a:cubicBezTo>
                  <a:pt x="17593" y="10549"/>
                  <a:pt x="17793" y="10517"/>
                  <a:pt x="17956" y="10474"/>
                </a:cubicBezTo>
                <a:cubicBezTo>
                  <a:pt x="18318" y="10383"/>
                  <a:pt x="18574" y="10252"/>
                  <a:pt x="18784" y="10139"/>
                </a:cubicBezTo>
                <a:cubicBezTo>
                  <a:pt x="18819" y="10118"/>
                  <a:pt x="18831" y="10097"/>
                  <a:pt x="18831" y="10075"/>
                </a:cubicBezTo>
                <a:cubicBezTo>
                  <a:pt x="18831" y="10054"/>
                  <a:pt x="18797" y="10032"/>
                  <a:pt x="18762" y="10016"/>
                </a:cubicBezTo>
                <a:cubicBezTo>
                  <a:pt x="18727" y="10005"/>
                  <a:pt x="18680" y="9994"/>
                  <a:pt x="18645" y="9994"/>
                </a:cubicBezTo>
                <a:cubicBezTo>
                  <a:pt x="18598" y="9994"/>
                  <a:pt x="18553" y="10000"/>
                  <a:pt x="18518" y="10016"/>
                </a:cubicBezTo>
                <a:cubicBezTo>
                  <a:pt x="18226" y="10129"/>
                  <a:pt x="17978" y="10199"/>
                  <a:pt x="17745" y="10237"/>
                </a:cubicBezTo>
                <a:cubicBezTo>
                  <a:pt x="17617" y="10258"/>
                  <a:pt x="17491" y="10269"/>
                  <a:pt x="17351" y="10269"/>
                </a:cubicBezTo>
                <a:lnTo>
                  <a:pt x="17337" y="10269"/>
                </a:lnTo>
                <a:cubicBezTo>
                  <a:pt x="17208" y="10269"/>
                  <a:pt x="17071" y="10263"/>
                  <a:pt x="16896" y="10252"/>
                </a:cubicBezTo>
                <a:cubicBezTo>
                  <a:pt x="16861" y="10252"/>
                  <a:pt x="16824" y="10247"/>
                  <a:pt x="16801" y="10247"/>
                </a:cubicBezTo>
                <a:cubicBezTo>
                  <a:pt x="16673" y="10242"/>
                  <a:pt x="16556" y="10198"/>
                  <a:pt x="16509" y="10144"/>
                </a:cubicBezTo>
                <a:cubicBezTo>
                  <a:pt x="16451" y="10080"/>
                  <a:pt x="16369" y="9972"/>
                  <a:pt x="16287" y="9865"/>
                </a:cubicBezTo>
                <a:cubicBezTo>
                  <a:pt x="16217" y="9773"/>
                  <a:pt x="16267" y="9675"/>
                  <a:pt x="16418" y="9605"/>
                </a:cubicBezTo>
                <a:cubicBezTo>
                  <a:pt x="16535" y="9552"/>
                  <a:pt x="16638" y="9509"/>
                  <a:pt x="16684" y="9488"/>
                </a:cubicBezTo>
                <a:cubicBezTo>
                  <a:pt x="16801" y="9434"/>
                  <a:pt x="16907" y="9380"/>
                  <a:pt x="17012" y="9343"/>
                </a:cubicBezTo>
                <a:cubicBezTo>
                  <a:pt x="17117" y="9305"/>
                  <a:pt x="17233" y="9272"/>
                  <a:pt x="17373" y="9250"/>
                </a:cubicBezTo>
                <a:cubicBezTo>
                  <a:pt x="17571" y="9218"/>
                  <a:pt x="17817" y="9201"/>
                  <a:pt x="18120" y="9201"/>
                </a:cubicBezTo>
                <a:cubicBezTo>
                  <a:pt x="18179" y="9201"/>
                  <a:pt x="18226" y="9201"/>
                  <a:pt x="18284" y="9201"/>
                </a:cubicBezTo>
                <a:lnTo>
                  <a:pt x="18295" y="9201"/>
                </a:lnTo>
                <a:cubicBezTo>
                  <a:pt x="18389" y="9201"/>
                  <a:pt x="18469" y="9175"/>
                  <a:pt x="18492" y="9132"/>
                </a:cubicBezTo>
                <a:cubicBezTo>
                  <a:pt x="18504" y="9111"/>
                  <a:pt x="18494" y="9083"/>
                  <a:pt x="18470" y="9067"/>
                </a:cubicBezTo>
                <a:cubicBezTo>
                  <a:pt x="18447" y="9045"/>
                  <a:pt x="18401" y="9035"/>
                  <a:pt x="18343" y="9030"/>
                </a:cubicBezTo>
                <a:cubicBezTo>
                  <a:pt x="18074" y="9003"/>
                  <a:pt x="17840" y="8986"/>
                  <a:pt x="17595" y="8986"/>
                </a:cubicBezTo>
                <a:cubicBezTo>
                  <a:pt x="17479" y="8986"/>
                  <a:pt x="17362" y="8992"/>
                  <a:pt x="17246" y="8998"/>
                </a:cubicBezTo>
                <a:cubicBezTo>
                  <a:pt x="17047" y="9014"/>
                  <a:pt x="16860" y="9040"/>
                  <a:pt x="16673" y="9083"/>
                </a:cubicBezTo>
                <a:cubicBezTo>
                  <a:pt x="16498" y="9127"/>
                  <a:pt x="16347" y="9175"/>
                  <a:pt x="16207" y="9223"/>
                </a:cubicBezTo>
                <a:cubicBezTo>
                  <a:pt x="16195" y="9229"/>
                  <a:pt x="16184" y="9235"/>
                  <a:pt x="16149" y="9240"/>
                </a:cubicBezTo>
                <a:cubicBezTo>
                  <a:pt x="16009" y="9278"/>
                  <a:pt x="15835" y="9250"/>
                  <a:pt x="15777" y="9174"/>
                </a:cubicBezTo>
                <a:cubicBezTo>
                  <a:pt x="15684" y="9040"/>
                  <a:pt x="15576" y="8901"/>
                  <a:pt x="15529" y="8809"/>
                </a:cubicBezTo>
                <a:cubicBezTo>
                  <a:pt x="15506" y="8777"/>
                  <a:pt x="15519" y="8743"/>
                  <a:pt x="15565" y="8716"/>
                </a:cubicBezTo>
                <a:cubicBezTo>
                  <a:pt x="15600" y="8689"/>
                  <a:pt x="15670" y="8675"/>
                  <a:pt x="15740" y="8669"/>
                </a:cubicBezTo>
                <a:cubicBezTo>
                  <a:pt x="15845" y="8664"/>
                  <a:pt x="15916" y="8658"/>
                  <a:pt x="15963" y="8658"/>
                </a:cubicBezTo>
                <a:cubicBezTo>
                  <a:pt x="16161" y="8652"/>
                  <a:pt x="16359" y="8631"/>
                  <a:pt x="16546" y="8599"/>
                </a:cubicBezTo>
                <a:cubicBezTo>
                  <a:pt x="16919" y="8534"/>
                  <a:pt x="17211" y="8431"/>
                  <a:pt x="17468" y="8334"/>
                </a:cubicBezTo>
                <a:cubicBezTo>
                  <a:pt x="17515" y="8318"/>
                  <a:pt x="17537" y="8297"/>
                  <a:pt x="17537" y="8270"/>
                </a:cubicBezTo>
                <a:cubicBezTo>
                  <a:pt x="17537" y="8249"/>
                  <a:pt x="17526" y="8227"/>
                  <a:pt x="17479" y="8211"/>
                </a:cubicBezTo>
                <a:cubicBezTo>
                  <a:pt x="17444" y="8195"/>
                  <a:pt x="17395" y="8184"/>
                  <a:pt x="17337" y="8184"/>
                </a:cubicBezTo>
                <a:cubicBezTo>
                  <a:pt x="17302" y="8184"/>
                  <a:pt x="17270" y="8189"/>
                  <a:pt x="17235" y="8200"/>
                </a:cubicBezTo>
                <a:cubicBezTo>
                  <a:pt x="17025" y="8259"/>
                  <a:pt x="16707" y="8334"/>
                  <a:pt x="16404" y="8361"/>
                </a:cubicBezTo>
                <a:cubicBezTo>
                  <a:pt x="16322" y="8367"/>
                  <a:pt x="16240" y="8373"/>
                  <a:pt x="16170" y="8373"/>
                </a:cubicBezTo>
                <a:cubicBezTo>
                  <a:pt x="16112" y="8373"/>
                  <a:pt x="16054" y="8372"/>
                  <a:pt x="15996" y="8366"/>
                </a:cubicBezTo>
                <a:cubicBezTo>
                  <a:pt x="15844" y="8355"/>
                  <a:pt x="15683" y="8335"/>
                  <a:pt x="15555" y="8319"/>
                </a:cubicBezTo>
                <a:lnTo>
                  <a:pt x="15460" y="8307"/>
                </a:lnTo>
                <a:cubicBezTo>
                  <a:pt x="15331" y="8291"/>
                  <a:pt x="15239" y="8244"/>
                  <a:pt x="15216" y="8184"/>
                </a:cubicBezTo>
                <a:cubicBezTo>
                  <a:pt x="15146" y="8039"/>
                  <a:pt x="15098" y="7893"/>
                  <a:pt x="15052" y="7753"/>
                </a:cubicBezTo>
                <a:cubicBezTo>
                  <a:pt x="15028" y="7683"/>
                  <a:pt x="15109" y="7617"/>
                  <a:pt x="15237" y="7585"/>
                </a:cubicBezTo>
                <a:cubicBezTo>
                  <a:pt x="15342" y="7563"/>
                  <a:pt x="15436" y="7549"/>
                  <a:pt x="15529" y="7538"/>
                </a:cubicBezTo>
                <a:cubicBezTo>
                  <a:pt x="15611" y="7527"/>
                  <a:pt x="15694" y="7521"/>
                  <a:pt x="15788" y="7521"/>
                </a:cubicBezTo>
                <a:cubicBezTo>
                  <a:pt x="15823" y="7521"/>
                  <a:pt x="15858" y="7521"/>
                  <a:pt x="15904" y="7521"/>
                </a:cubicBezTo>
                <a:cubicBezTo>
                  <a:pt x="16033" y="7526"/>
                  <a:pt x="16171" y="7543"/>
                  <a:pt x="16334" y="7565"/>
                </a:cubicBezTo>
                <a:cubicBezTo>
                  <a:pt x="16509" y="7586"/>
                  <a:pt x="16684" y="7601"/>
                  <a:pt x="16870" y="7612"/>
                </a:cubicBezTo>
                <a:cubicBezTo>
                  <a:pt x="16929" y="7612"/>
                  <a:pt x="16976" y="7619"/>
                  <a:pt x="17034" y="7619"/>
                </a:cubicBezTo>
                <a:cubicBezTo>
                  <a:pt x="17174" y="7619"/>
                  <a:pt x="17328" y="7613"/>
                  <a:pt x="17468" y="7597"/>
                </a:cubicBezTo>
                <a:cubicBezTo>
                  <a:pt x="17853" y="7559"/>
                  <a:pt x="18179" y="7478"/>
                  <a:pt x="18459" y="7408"/>
                </a:cubicBezTo>
                <a:cubicBezTo>
                  <a:pt x="18506" y="7397"/>
                  <a:pt x="18539" y="7376"/>
                  <a:pt x="18550" y="7354"/>
                </a:cubicBezTo>
                <a:cubicBezTo>
                  <a:pt x="18562" y="7333"/>
                  <a:pt x="18553" y="7312"/>
                  <a:pt x="18518" y="7295"/>
                </a:cubicBezTo>
                <a:cubicBezTo>
                  <a:pt x="18483" y="7274"/>
                  <a:pt x="18424" y="7262"/>
                  <a:pt x="18354" y="7262"/>
                </a:cubicBezTo>
                <a:cubicBezTo>
                  <a:pt x="18330" y="7262"/>
                  <a:pt x="18305" y="7263"/>
                  <a:pt x="18270" y="7268"/>
                </a:cubicBezTo>
                <a:cubicBezTo>
                  <a:pt x="18013" y="7312"/>
                  <a:pt x="17687" y="7359"/>
                  <a:pt x="17384" y="7359"/>
                </a:cubicBezTo>
                <a:lnTo>
                  <a:pt x="17373" y="7359"/>
                </a:lnTo>
                <a:cubicBezTo>
                  <a:pt x="17280" y="7359"/>
                  <a:pt x="17175" y="7360"/>
                  <a:pt x="17082" y="7349"/>
                </a:cubicBezTo>
                <a:cubicBezTo>
                  <a:pt x="16930" y="7333"/>
                  <a:pt x="16778" y="7305"/>
                  <a:pt x="16557" y="7257"/>
                </a:cubicBezTo>
                <a:lnTo>
                  <a:pt x="16520" y="7247"/>
                </a:lnTo>
                <a:cubicBezTo>
                  <a:pt x="16380" y="7214"/>
                  <a:pt x="16229" y="7181"/>
                  <a:pt x="16054" y="7154"/>
                </a:cubicBezTo>
                <a:cubicBezTo>
                  <a:pt x="15844" y="7122"/>
                  <a:pt x="15637" y="7105"/>
                  <a:pt x="15427" y="7100"/>
                </a:cubicBezTo>
                <a:cubicBezTo>
                  <a:pt x="15415" y="7100"/>
                  <a:pt x="15391" y="7100"/>
                  <a:pt x="15380" y="7100"/>
                </a:cubicBezTo>
                <a:cubicBezTo>
                  <a:pt x="15356" y="7100"/>
                  <a:pt x="15334" y="7100"/>
                  <a:pt x="15310" y="7100"/>
                </a:cubicBezTo>
                <a:lnTo>
                  <a:pt x="15296" y="7100"/>
                </a:lnTo>
                <a:cubicBezTo>
                  <a:pt x="15179" y="7100"/>
                  <a:pt x="15063" y="7075"/>
                  <a:pt x="14993" y="7026"/>
                </a:cubicBezTo>
                <a:cubicBezTo>
                  <a:pt x="14947" y="6999"/>
                  <a:pt x="14935" y="6961"/>
                  <a:pt x="14935" y="6923"/>
                </a:cubicBezTo>
                <a:cubicBezTo>
                  <a:pt x="14947" y="6821"/>
                  <a:pt x="14959" y="6719"/>
                  <a:pt x="14982" y="6622"/>
                </a:cubicBezTo>
                <a:cubicBezTo>
                  <a:pt x="15006" y="6541"/>
                  <a:pt x="15146" y="6481"/>
                  <a:pt x="15332" y="6481"/>
                </a:cubicBezTo>
                <a:cubicBezTo>
                  <a:pt x="15402" y="6481"/>
                  <a:pt x="15474" y="6475"/>
                  <a:pt x="15544" y="6475"/>
                </a:cubicBezTo>
                <a:cubicBezTo>
                  <a:pt x="15730" y="6465"/>
                  <a:pt x="15891" y="6443"/>
                  <a:pt x="16043" y="6427"/>
                </a:cubicBezTo>
                <a:lnTo>
                  <a:pt x="16090" y="6422"/>
                </a:lnTo>
                <a:cubicBezTo>
                  <a:pt x="16254" y="6400"/>
                  <a:pt x="16395" y="6390"/>
                  <a:pt x="16535" y="6385"/>
                </a:cubicBezTo>
                <a:cubicBezTo>
                  <a:pt x="16558" y="6385"/>
                  <a:pt x="16592" y="6385"/>
                  <a:pt x="16615" y="6385"/>
                </a:cubicBezTo>
                <a:cubicBezTo>
                  <a:pt x="16720" y="6385"/>
                  <a:pt x="16824" y="6389"/>
                  <a:pt x="16929" y="6400"/>
                </a:cubicBezTo>
                <a:cubicBezTo>
                  <a:pt x="17208" y="6432"/>
                  <a:pt x="17491" y="6508"/>
                  <a:pt x="17759" y="6583"/>
                </a:cubicBezTo>
                <a:cubicBezTo>
                  <a:pt x="17794" y="6594"/>
                  <a:pt x="17841" y="6600"/>
                  <a:pt x="17876" y="6600"/>
                </a:cubicBezTo>
                <a:cubicBezTo>
                  <a:pt x="17923" y="6600"/>
                  <a:pt x="17969" y="6594"/>
                  <a:pt x="17993" y="6583"/>
                </a:cubicBezTo>
                <a:cubicBezTo>
                  <a:pt x="18028" y="6567"/>
                  <a:pt x="18051" y="6551"/>
                  <a:pt x="18051" y="6529"/>
                </a:cubicBezTo>
                <a:cubicBezTo>
                  <a:pt x="18051" y="6508"/>
                  <a:pt x="18028" y="6482"/>
                  <a:pt x="17993" y="6465"/>
                </a:cubicBezTo>
                <a:cubicBezTo>
                  <a:pt x="17725" y="6358"/>
                  <a:pt x="17468" y="6255"/>
                  <a:pt x="17118" y="6179"/>
                </a:cubicBezTo>
                <a:cubicBezTo>
                  <a:pt x="16943" y="6141"/>
                  <a:pt x="16744" y="6109"/>
                  <a:pt x="16546" y="6098"/>
                </a:cubicBezTo>
                <a:cubicBezTo>
                  <a:pt x="16429" y="6093"/>
                  <a:pt x="16300" y="6088"/>
                  <a:pt x="16149" y="6088"/>
                </a:cubicBezTo>
                <a:cubicBezTo>
                  <a:pt x="16090" y="6088"/>
                  <a:pt x="16042" y="6088"/>
                  <a:pt x="15996" y="6088"/>
                </a:cubicBezTo>
                <a:cubicBezTo>
                  <a:pt x="15926" y="6088"/>
                  <a:pt x="15869" y="6088"/>
                  <a:pt x="15799" y="6088"/>
                </a:cubicBezTo>
                <a:cubicBezTo>
                  <a:pt x="15694" y="6088"/>
                  <a:pt x="15614" y="6089"/>
                  <a:pt x="15544" y="6083"/>
                </a:cubicBezTo>
                <a:cubicBezTo>
                  <a:pt x="15532" y="6083"/>
                  <a:pt x="15530" y="6083"/>
                  <a:pt x="15518" y="6083"/>
                </a:cubicBezTo>
                <a:cubicBezTo>
                  <a:pt x="15413" y="6072"/>
                  <a:pt x="15331" y="6034"/>
                  <a:pt x="15296" y="5986"/>
                </a:cubicBezTo>
                <a:cubicBezTo>
                  <a:pt x="15272" y="5953"/>
                  <a:pt x="15272" y="5920"/>
                  <a:pt x="15296" y="5888"/>
                </a:cubicBezTo>
                <a:cubicBezTo>
                  <a:pt x="15412" y="5710"/>
                  <a:pt x="15555" y="5522"/>
                  <a:pt x="15729" y="5339"/>
                </a:cubicBezTo>
                <a:cubicBezTo>
                  <a:pt x="15811" y="5247"/>
                  <a:pt x="15997" y="5188"/>
                  <a:pt x="16207" y="5177"/>
                </a:cubicBezTo>
                <a:cubicBezTo>
                  <a:pt x="16289" y="5172"/>
                  <a:pt x="16370" y="5172"/>
                  <a:pt x="16440" y="5172"/>
                </a:cubicBezTo>
                <a:cubicBezTo>
                  <a:pt x="16475" y="5172"/>
                  <a:pt x="16510" y="5172"/>
                  <a:pt x="16557" y="5172"/>
                </a:cubicBezTo>
                <a:cubicBezTo>
                  <a:pt x="16697" y="5178"/>
                  <a:pt x="16826" y="5188"/>
                  <a:pt x="16954" y="5209"/>
                </a:cubicBezTo>
                <a:cubicBezTo>
                  <a:pt x="17071" y="5231"/>
                  <a:pt x="17197" y="5263"/>
                  <a:pt x="17384" y="5317"/>
                </a:cubicBezTo>
                <a:lnTo>
                  <a:pt x="17468" y="5344"/>
                </a:lnTo>
                <a:cubicBezTo>
                  <a:pt x="17596" y="5382"/>
                  <a:pt x="17746" y="5431"/>
                  <a:pt x="17898" y="5469"/>
                </a:cubicBezTo>
                <a:cubicBezTo>
                  <a:pt x="18108" y="5517"/>
                  <a:pt x="18319" y="5549"/>
                  <a:pt x="18529" y="5560"/>
                </a:cubicBezTo>
                <a:cubicBezTo>
                  <a:pt x="18598" y="5565"/>
                  <a:pt x="18655" y="5565"/>
                  <a:pt x="18725" y="5565"/>
                </a:cubicBezTo>
                <a:cubicBezTo>
                  <a:pt x="19040" y="5565"/>
                  <a:pt x="19369" y="5528"/>
                  <a:pt x="19742" y="5442"/>
                </a:cubicBezTo>
                <a:cubicBezTo>
                  <a:pt x="19847" y="5420"/>
                  <a:pt x="19905" y="5354"/>
                  <a:pt x="19870" y="5295"/>
                </a:cubicBezTo>
                <a:cubicBezTo>
                  <a:pt x="19846" y="5247"/>
                  <a:pt x="19765" y="5214"/>
                  <a:pt x="19684" y="5214"/>
                </a:cubicBezTo>
                <a:cubicBezTo>
                  <a:pt x="19672" y="5214"/>
                  <a:pt x="19649" y="5216"/>
                  <a:pt x="19626" y="5221"/>
                </a:cubicBezTo>
                <a:cubicBezTo>
                  <a:pt x="19404" y="5253"/>
                  <a:pt x="19193" y="5268"/>
                  <a:pt x="19006" y="5268"/>
                </a:cubicBezTo>
                <a:cubicBezTo>
                  <a:pt x="18878" y="5268"/>
                  <a:pt x="18750" y="5264"/>
                  <a:pt x="18645" y="5248"/>
                </a:cubicBezTo>
                <a:cubicBezTo>
                  <a:pt x="18505" y="5232"/>
                  <a:pt x="18377" y="5199"/>
                  <a:pt x="18237" y="5155"/>
                </a:cubicBezTo>
                <a:cubicBezTo>
                  <a:pt x="18132" y="5123"/>
                  <a:pt x="18025" y="5081"/>
                  <a:pt x="17920" y="5038"/>
                </a:cubicBezTo>
                <a:lnTo>
                  <a:pt x="17829" y="4999"/>
                </a:lnTo>
                <a:cubicBezTo>
                  <a:pt x="17689" y="4945"/>
                  <a:pt x="17514" y="4881"/>
                  <a:pt x="17304" y="4832"/>
                </a:cubicBezTo>
                <a:cubicBezTo>
                  <a:pt x="17106" y="4784"/>
                  <a:pt x="16870" y="4757"/>
                  <a:pt x="16637" y="4746"/>
                </a:cubicBezTo>
                <a:cubicBezTo>
                  <a:pt x="16625" y="4746"/>
                  <a:pt x="16593" y="4747"/>
                  <a:pt x="16546" y="4741"/>
                </a:cubicBezTo>
                <a:cubicBezTo>
                  <a:pt x="16348" y="4736"/>
                  <a:pt x="16205" y="4654"/>
                  <a:pt x="16229" y="4563"/>
                </a:cubicBezTo>
                <a:cubicBezTo>
                  <a:pt x="16275" y="4423"/>
                  <a:pt x="16311" y="4197"/>
                  <a:pt x="16334" y="4009"/>
                </a:cubicBezTo>
                <a:cubicBezTo>
                  <a:pt x="16346" y="3923"/>
                  <a:pt x="16523" y="3858"/>
                  <a:pt x="16710" y="3874"/>
                </a:cubicBezTo>
                <a:cubicBezTo>
                  <a:pt x="16745" y="3880"/>
                  <a:pt x="16780" y="3879"/>
                  <a:pt x="16826" y="3884"/>
                </a:cubicBezTo>
                <a:cubicBezTo>
                  <a:pt x="16966" y="3895"/>
                  <a:pt x="17105" y="3911"/>
                  <a:pt x="17257" y="3916"/>
                </a:cubicBezTo>
                <a:cubicBezTo>
                  <a:pt x="17315" y="3916"/>
                  <a:pt x="17373" y="3921"/>
                  <a:pt x="17431" y="3921"/>
                </a:cubicBezTo>
                <a:cubicBezTo>
                  <a:pt x="17583" y="3921"/>
                  <a:pt x="17722" y="3911"/>
                  <a:pt x="17851" y="3894"/>
                </a:cubicBezTo>
                <a:cubicBezTo>
                  <a:pt x="18200" y="3851"/>
                  <a:pt x="18518" y="3749"/>
                  <a:pt x="18809" y="3593"/>
                </a:cubicBezTo>
                <a:cubicBezTo>
                  <a:pt x="18879" y="3555"/>
                  <a:pt x="18879" y="3492"/>
                  <a:pt x="18809" y="3443"/>
                </a:cubicBezTo>
                <a:cubicBezTo>
                  <a:pt x="18762" y="3416"/>
                  <a:pt x="18703" y="3399"/>
                  <a:pt x="18645" y="3399"/>
                </a:cubicBezTo>
                <a:cubicBezTo>
                  <a:pt x="18610" y="3399"/>
                  <a:pt x="18563" y="3405"/>
                  <a:pt x="18539" y="3416"/>
                </a:cubicBezTo>
                <a:cubicBezTo>
                  <a:pt x="18271" y="3519"/>
                  <a:pt x="17991" y="3582"/>
                  <a:pt x="17723" y="3598"/>
                </a:cubicBezTo>
                <a:cubicBezTo>
                  <a:pt x="17676" y="3603"/>
                  <a:pt x="17631" y="3605"/>
                  <a:pt x="17585" y="3605"/>
                </a:cubicBezTo>
                <a:cubicBezTo>
                  <a:pt x="17503" y="3605"/>
                  <a:pt x="17408" y="3598"/>
                  <a:pt x="17315" y="3593"/>
                </a:cubicBezTo>
                <a:cubicBezTo>
                  <a:pt x="17210" y="3582"/>
                  <a:pt x="17103" y="3567"/>
                  <a:pt x="16987" y="3556"/>
                </a:cubicBezTo>
                <a:cubicBezTo>
                  <a:pt x="16940" y="3551"/>
                  <a:pt x="16906" y="3544"/>
                  <a:pt x="16859" y="3539"/>
                </a:cubicBezTo>
                <a:cubicBezTo>
                  <a:pt x="16848" y="3539"/>
                  <a:pt x="16767" y="3528"/>
                  <a:pt x="16662" y="3517"/>
                </a:cubicBezTo>
                <a:cubicBezTo>
                  <a:pt x="16429" y="3490"/>
                  <a:pt x="16241" y="3416"/>
                  <a:pt x="16160" y="3313"/>
                </a:cubicBezTo>
                <a:cubicBezTo>
                  <a:pt x="16031" y="3163"/>
                  <a:pt x="15880" y="2995"/>
                  <a:pt x="15740" y="2888"/>
                </a:cubicBezTo>
                <a:cubicBezTo>
                  <a:pt x="15705" y="2855"/>
                  <a:pt x="15695" y="2822"/>
                  <a:pt x="15719" y="2790"/>
                </a:cubicBezTo>
                <a:cubicBezTo>
                  <a:pt x="15742" y="2758"/>
                  <a:pt x="15788" y="2732"/>
                  <a:pt x="15846" y="2716"/>
                </a:cubicBezTo>
                <a:cubicBezTo>
                  <a:pt x="15963" y="2689"/>
                  <a:pt x="16020" y="2677"/>
                  <a:pt x="16043" y="2672"/>
                </a:cubicBezTo>
                <a:cubicBezTo>
                  <a:pt x="16078" y="2667"/>
                  <a:pt x="16113" y="2661"/>
                  <a:pt x="16160" y="2655"/>
                </a:cubicBezTo>
                <a:cubicBezTo>
                  <a:pt x="16299" y="2639"/>
                  <a:pt x="16427" y="2623"/>
                  <a:pt x="16579" y="2601"/>
                </a:cubicBezTo>
                <a:cubicBezTo>
                  <a:pt x="16789" y="2569"/>
                  <a:pt x="16964" y="2520"/>
                  <a:pt x="17103" y="2467"/>
                </a:cubicBezTo>
                <a:cubicBezTo>
                  <a:pt x="17383" y="2359"/>
                  <a:pt x="17585" y="2203"/>
                  <a:pt x="17701" y="2009"/>
                </a:cubicBezTo>
                <a:cubicBezTo>
                  <a:pt x="17736" y="1960"/>
                  <a:pt x="17664" y="1901"/>
                  <a:pt x="17559" y="1874"/>
                </a:cubicBezTo>
                <a:cubicBezTo>
                  <a:pt x="17524" y="1863"/>
                  <a:pt x="17477" y="1859"/>
                  <a:pt x="17442" y="1859"/>
                </a:cubicBezTo>
                <a:cubicBezTo>
                  <a:pt x="17372" y="1859"/>
                  <a:pt x="17313" y="1875"/>
                  <a:pt x="17278" y="1908"/>
                </a:cubicBezTo>
                <a:cubicBezTo>
                  <a:pt x="17127" y="2053"/>
                  <a:pt x="16943" y="2166"/>
                  <a:pt x="16710" y="2231"/>
                </a:cubicBezTo>
                <a:cubicBezTo>
                  <a:pt x="16605" y="2263"/>
                  <a:pt x="16474" y="2284"/>
                  <a:pt x="16334" y="2300"/>
                </a:cubicBezTo>
                <a:cubicBezTo>
                  <a:pt x="16229" y="2311"/>
                  <a:pt x="16112" y="2321"/>
                  <a:pt x="15996" y="2327"/>
                </a:cubicBezTo>
                <a:cubicBezTo>
                  <a:pt x="15961" y="2332"/>
                  <a:pt x="15915" y="2333"/>
                  <a:pt x="15868" y="2339"/>
                </a:cubicBezTo>
                <a:cubicBezTo>
                  <a:pt x="15821" y="2344"/>
                  <a:pt x="15659" y="2359"/>
                  <a:pt x="15449" y="2381"/>
                </a:cubicBezTo>
                <a:cubicBezTo>
                  <a:pt x="15239" y="2402"/>
                  <a:pt x="15018" y="2381"/>
                  <a:pt x="14855" y="2317"/>
                </a:cubicBezTo>
                <a:cubicBezTo>
                  <a:pt x="14656" y="2241"/>
                  <a:pt x="14468" y="2166"/>
                  <a:pt x="14363" y="2128"/>
                </a:cubicBezTo>
                <a:cubicBezTo>
                  <a:pt x="14246" y="2085"/>
                  <a:pt x="14212" y="2009"/>
                  <a:pt x="14293" y="1945"/>
                </a:cubicBezTo>
                <a:cubicBezTo>
                  <a:pt x="14422" y="1848"/>
                  <a:pt x="14517" y="1741"/>
                  <a:pt x="14563" y="1638"/>
                </a:cubicBezTo>
                <a:cubicBezTo>
                  <a:pt x="14610" y="1530"/>
                  <a:pt x="14611" y="1428"/>
                  <a:pt x="14611" y="1342"/>
                </a:cubicBezTo>
                <a:cubicBezTo>
                  <a:pt x="14611" y="1315"/>
                  <a:pt x="14611" y="1293"/>
                  <a:pt x="14611" y="1266"/>
                </a:cubicBezTo>
                <a:cubicBezTo>
                  <a:pt x="14611" y="1207"/>
                  <a:pt x="14599" y="1147"/>
                  <a:pt x="14611" y="1093"/>
                </a:cubicBezTo>
                <a:cubicBezTo>
                  <a:pt x="14622" y="1012"/>
                  <a:pt x="14655" y="949"/>
                  <a:pt x="14702" y="884"/>
                </a:cubicBezTo>
                <a:cubicBezTo>
                  <a:pt x="14807" y="755"/>
                  <a:pt x="15028" y="630"/>
                  <a:pt x="15354" y="517"/>
                </a:cubicBezTo>
                <a:cubicBezTo>
                  <a:pt x="15401" y="501"/>
                  <a:pt x="15427" y="480"/>
                  <a:pt x="15427" y="458"/>
                </a:cubicBezTo>
                <a:cubicBezTo>
                  <a:pt x="15427" y="431"/>
                  <a:pt x="15415" y="404"/>
                  <a:pt x="15369" y="382"/>
                </a:cubicBezTo>
                <a:cubicBezTo>
                  <a:pt x="15310" y="355"/>
                  <a:pt x="15229" y="333"/>
                  <a:pt x="15135" y="333"/>
                </a:cubicBezTo>
                <a:cubicBezTo>
                  <a:pt x="15100" y="333"/>
                  <a:pt x="15053" y="340"/>
                  <a:pt x="15030" y="345"/>
                </a:cubicBezTo>
                <a:cubicBezTo>
                  <a:pt x="14575" y="453"/>
                  <a:pt x="14258" y="586"/>
                  <a:pt x="14071" y="743"/>
                </a:cubicBezTo>
                <a:cubicBezTo>
                  <a:pt x="13966" y="829"/>
                  <a:pt x="13899" y="926"/>
                  <a:pt x="13852" y="1039"/>
                </a:cubicBezTo>
                <a:cubicBezTo>
                  <a:pt x="13829" y="1120"/>
                  <a:pt x="13817" y="1201"/>
                  <a:pt x="13805" y="1271"/>
                </a:cubicBezTo>
                <a:lnTo>
                  <a:pt x="13794" y="1325"/>
                </a:lnTo>
                <a:cubicBezTo>
                  <a:pt x="13783" y="1422"/>
                  <a:pt x="13756" y="1491"/>
                  <a:pt x="13721" y="1551"/>
                </a:cubicBezTo>
                <a:cubicBezTo>
                  <a:pt x="13686" y="1610"/>
                  <a:pt x="13642" y="1658"/>
                  <a:pt x="13572" y="1712"/>
                </a:cubicBezTo>
                <a:cubicBezTo>
                  <a:pt x="13514" y="1755"/>
                  <a:pt x="13418" y="1788"/>
                  <a:pt x="13313" y="1788"/>
                </a:cubicBezTo>
                <a:cubicBezTo>
                  <a:pt x="13266" y="1788"/>
                  <a:pt x="13221" y="1783"/>
                  <a:pt x="13186" y="1778"/>
                </a:cubicBezTo>
                <a:cubicBezTo>
                  <a:pt x="12871" y="1713"/>
                  <a:pt x="12543" y="1654"/>
                  <a:pt x="12205" y="1611"/>
                </a:cubicBezTo>
                <a:cubicBezTo>
                  <a:pt x="12100" y="1601"/>
                  <a:pt x="12019" y="1562"/>
                  <a:pt x="11972" y="1519"/>
                </a:cubicBezTo>
                <a:cubicBezTo>
                  <a:pt x="11925" y="1476"/>
                  <a:pt x="11925" y="1427"/>
                  <a:pt x="11972" y="1384"/>
                </a:cubicBezTo>
                <a:cubicBezTo>
                  <a:pt x="11984" y="1373"/>
                  <a:pt x="11997" y="1362"/>
                  <a:pt x="11997" y="1357"/>
                </a:cubicBezTo>
                <a:cubicBezTo>
                  <a:pt x="12091" y="1265"/>
                  <a:pt x="12138" y="1174"/>
                  <a:pt x="12161" y="1088"/>
                </a:cubicBezTo>
                <a:cubicBezTo>
                  <a:pt x="12196" y="926"/>
                  <a:pt x="12102" y="754"/>
                  <a:pt x="11892" y="571"/>
                </a:cubicBezTo>
                <a:cubicBezTo>
                  <a:pt x="11857" y="538"/>
                  <a:pt x="11763" y="512"/>
                  <a:pt x="11669" y="512"/>
                </a:cubicBezTo>
                <a:cubicBezTo>
                  <a:pt x="11646" y="512"/>
                  <a:pt x="11623" y="512"/>
                  <a:pt x="11600" y="517"/>
                </a:cubicBezTo>
                <a:cubicBezTo>
                  <a:pt x="11542" y="522"/>
                  <a:pt x="11496" y="539"/>
                  <a:pt x="11473" y="566"/>
                </a:cubicBezTo>
                <a:cubicBezTo>
                  <a:pt x="11449" y="587"/>
                  <a:pt x="11450" y="608"/>
                  <a:pt x="11462" y="630"/>
                </a:cubicBezTo>
                <a:cubicBezTo>
                  <a:pt x="11567" y="781"/>
                  <a:pt x="11600" y="927"/>
                  <a:pt x="11542" y="1046"/>
                </a:cubicBezTo>
                <a:cubicBezTo>
                  <a:pt x="11519" y="1105"/>
                  <a:pt x="11459" y="1158"/>
                  <a:pt x="11378" y="1217"/>
                </a:cubicBezTo>
                <a:cubicBezTo>
                  <a:pt x="11320" y="1260"/>
                  <a:pt x="11252" y="1304"/>
                  <a:pt x="11170" y="1352"/>
                </a:cubicBezTo>
                <a:lnTo>
                  <a:pt x="11097" y="1396"/>
                </a:lnTo>
                <a:cubicBezTo>
                  <a:pt x="10981" y="1466"/>
                  <a:pt x="10807" y="1509"/>
                  <a:pt x="10609" y="1509"/>
                </a:cubicBezTo>
                <a:cubicBezTo>
                  <a:pt x="10329" y="1509"/>
                  <a:pt x="10039" y="1519"/>
                  <a:pt x="9771" y="1536"/>
                </a:cubicBezTo>
                <a:cubicBezTo>
                  <a:pt x="9747" y="1536"/>
                  <a:pt x="9710" y="1541"/>
                  <a:pt x="9687" y="1541"/>
                </a:cubicBezTo>
                <a:cubicBezTo>
                  <a:pt x="9442" y="1541"/>
                  <a:pt x="9233" y="1477"/>
                  <a:pt x="9151" y="1369"/>
                </a:cubicBezTo>
                <a:cubicBezTo>
                  <a:pt x="9151" y="1363"/>
                  <a:pt x="9140" y="1357"/>
                  <a:pt x="9140" y="1352"/>
                </a:cubicBezTo>
                <a:cubicBezTo>
                  <a:pt x="9093" y="1298"/>
                  <a:pt x="9068" y="1239"/>
                  <a:pt x="9056" y="1185"/>
                </a:cubicBezTo>
                <a:cubicBezTo>
                  <a:pt x="9045" y="1131"/>
                  <a:pt x="9058" y="1066"/>
                  <a:pt x="9093" y="980"/>
                </a:cubicBezTo>
                <a:cubicBezTo>
                  <a:pt x="9093" y="964"/>
                  <a:pt x="9104" y="948"/>
                  <a:pt x="9104" y="926"/>
                </a:cubicBezTo>
                <a:cubicBezTo>
                  <a:pt x="9127" y="861"/>
                  <a:pt x="9150" y="797"/>
                  <a:pt x="9162" y="727"/>
                </a:cubicBezTo>
                <a:cubicBezTo>
                  <a:pt x="9174" y="630"/>
                  <a:pt x="9151" y="534"/>
                  <a:pt x="9093" y="453"/>
                </a:cubicBezTo>
                <a:cubicBezTo>
                  <a:pt x="8988" y="297"/>
                  <a:pt x="8779" y="157"/>
                  <a:pt x="8429" y="22"/>
                </a:cubicBezTo>
                <a:cubicBezTo>
                  <a:pt x="8394" y="6"/>
                  <a:pt x="8335" y="0"/>
                  <a:pt x="827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5" name="Bacteria"/>
          <p:cNvSpPr/>
          <p:nvPr/>
        </p:nvSpPr>
        <p:spPr>
          <a:xfrm>
            <a:off x="6378418" y="4213259"/>
            <a:ext cx="705164" cy="1530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fill="norm" stroke="1" extrusionOk="0">
                <a:moveTo>
                  <a:pt x="8276" y="0"/>
                </a:moveTo>
                <a:cubicBezTo>
                  <a:pt x="8218" y="0"/>
                  <a:pt x="8160" y="11"/>
                  <a:pt x="8101" y="27"/>
                </a:cubicBezTo>
                <a:cubicBezTo>
                  <a:pt x="8055" y="43"/>
                  <a:pt x="8018" y="69"/>
                  <a:pt x="8007" y="91"/>
                </a:cubicBezTo>
                <a:cubicBezTo>
                  <a:pt x="8007" y="112"/>
                  <a:pt x="8019" y="134"/>
                  <a:pt x="8054" y="150"/>
                </a:cubicBezTo>
                <a:cubicBezTo>
                  <a:pt x="8287" y="274"/>
                  <a:pt x="8427" y="398"/>
                  <a:pt x="8462" y="522"/>
                </a:cubicBezTo>
                <a:cubicBezTo>
                  <a:pt x="8485" y="581"/>
                  <a:pt x="8486" y="646"/>
                  <a:pt x="8451" y="711"/>
                </a:cubicBezTo>
                <a:cubicBezTo>
                  <a:pt x="8440" y="754"/>
                  <a:pt x="8405" y="802"/>
                  <a:pt x="8382" y="845"/>
                </a:cubicBezTo>
                <a:cubicBezTo>
                  <a:pt x="8370" y="867"/>
                  <a:pt x="8357" y="894"/>
                  <a:pt x="8346" y="921"/>
                </a:cubicBezTo>
                <a:cubicBezTo>
                  <a:pt x="8311" y="996"/>
                  <a:pt x="8265" y="1083"/>
                  <a:pt x="8265" y="1180"/>
                </a:cubicBezTo>
                <a:cubicBezTo>
                  <a:pt x="8265" y="1272"/>
                  <a:pt x="8301" y="1373"/>
                  <a:pt x="8371" y="1470"/>
                </a:cubicBezTo>
                <a:cubicBezTo>
                  <a:pt x="8383" y="1486"/>
                  <a:pt x="8392" y="1503"/>
                  <a:pt x="8404" y="1514"/>
                </a:cubicBezTo>
                <a:cubicBezTo>
                  <a:pt x="8474" y="1605"/>
                  <a:pt x="8380" y="1708"/>
                  <a:pt x="8182" y="1751"/>
                </a:cubicBezTo>
                <a:cubicBezTo>
                  <a:pt x="8077" y="1773"/>
                  <a:pt x="7973" y="1800"/>
                  <a:pt x="7868" y="1827"/>
                </a:cubicBezTo>
                <a:cubicBezTo>
                  <a:pt x="7810" y="1843"/>
                  <a:pt x="7741" y="1847"/>
                  <a:pt x="7682" y="1847"/>
                </a:cubicBezTo>
                <a:cubicBezTo>
                  <a:pt x="7507" y="1847"/>
                  <a:pt x="7354" y="1800"/>
                  <a:pt x="7296" y="1719"/>
                </a:cubicBezTo>
                <a:cubicBezTo>
                  <a:pt x="7226" y="1627"/>
                  <a:pt x="7121" y="1547"/>
                  <a:pt x="7004" y="1477"/>
                </a:cubicBezTo>
                <a:cubicBezTo>
                  <a:pt x="6771" y="1347"/>
                  <a:pt x="6467" y="1260"/>
                  <a:pt x="6024" y="1195"/>
                </a:cubicBezTo>
                <a:cubicBezTo>
                  <a:pt x="6001" y="1195"/>
                  <a:pt x="5989" y="1190"/>
                  <a:pt x="5966" y="1190"/>
                </a:cubicBezTo>
                <a:cubicBezTo>
                  <a:pt x="5872" y="1190"/>
                  <a:pt x="5779" y="1217"/>
                  <a:pt x="5732" y="1254"/>
                </a:cubicBezTo>
                <a:cubicBezTo>
                  <a:pt x="5697" y="1281"/>
                  <a:pt x="5687" y="1309"/>
                  <a:pt x="5710" y="1330"/>
                </a:cubicBezTo>
                <a:cubicBezTo>
                  <a:pt x="5722" y="1352"/>
                  <a:pt x="5759" y="1368"/>
                  <a:pt x="5805" y="1379"/>
                </a:cubicBezTo>
                <a:cubicBezTo>
                  <a:pt x="6120" y="1454"/>
                  <a:pt x="6350" y="1541"/>
                  <a:pt x="6490" y="1648"/>
                </a:cubicBezTo>
                <a:cubicBezTo>
                  <a:pt x="6560" y="1702"/>
                  <a:pt x="6609" y="1757"/>
                  <a:pt x="6644" y="1827"/>
                </a:cubicBezTo>
                <a:cubicBezTo>
                  <a:pt x="6678" y="1891"/>
                  <a:pt x="6713" y="1960"/>
                  <a:pt x="6713" y="2036"/>
                </a:cubicBezTo>
                <a:lnTo>
                  <a:pt x="6713" y="2052"/>
                </a:lnTo>
                <a:cubicBezTo>
                  <a:pt x="6713" y="2101"/>
                  <a:pt x="6725" y="2134"/>
                  <a:pt x="6702" y="2177"/>
                </a:cubicBezTo>
                <a:cubicBezTo>
                  <a:pt x="6678" y="2209"/>
                  <a:pt x="6633" y="2246"/>
                  <a:pt x="6574" y="2273"/>
                </a:cubicBezTo>
                <a:cubicBezTo>
                  <a:pt x="6341" y="2381"/>
                  <a:pt x="6131" y="2494"/>
                  <a:pt x="5933" y="2618"/>
                </a:cubicBezTo>
                <a:cubicBezTo>
                  <a:pt x="5874" y="2656"/>
                  <a:pt x="5782" y="2677"/>
                  <a:pt x="5689" y="2677"/>
                </a:cubicBezTo>
                <a:cubicBezTo>
                  <a:pt x="5642" y="2677"/>
                  <a:pt x="5582" y="2673"/>
                  <a:pt x="5536" y="2662"/>
                </a:cubicBezTo>
                <a:cubicBezTo>
                  <a:pt x="5466" y="2646"/>
                  <a:pt x="5441" y="2635"/>
                  <a:pt x="5441" y="2635"/>
                </a:cubicBezTo>
                <a:cubicBezTo>
                  <a:pt x="5359" y="2597"/>
                  <a:pt x="5269" y="2548"/>
                  <a:pt x="5164" y="2478"/>
                </a:cubicBezTo>
                <a:lnTo>
                  <a:pt x="5105" y="2440"/>
                </a:lnTo>
                <a:cubicBezTo>
                  <a:pt x="5024" y="2386"/>
                  <a:pt x="4930" y="2327"/>
                  <a:pt x="4825" y="2273"/>
                </a:cubicBezTo>
                <a:cubicBezTo>
                  <a:pt x="4685" y="2198"/>
                  <a:pt x="4522" y="2139"/>
                  <a:pt x="4358" y="2096"/>
                </a:cubicBezTo>
                <a:cubicBezTo>
                  <a:pt x="4195" y="2053"/>
                  <a:pt x="4006" y="2025"/>
                  <a:pt x="3808" y="2009"/>
                </a:cubicBezTo>
                <a:cubicBezTo>
                  <a:pt x="3680" y="1998"/>
                  <a:pt x="3540" y="1993"/>
                  <a:pt x="3400" y="1993"/>
                </a:cubicBezTo>
                <a:cubicBezTo>
                  <a:pt x="3342" y="1993"/>
                  <a:pt x="3298" y="1993"/>
                  <a:pt x="3239" y="1993"/>
                </a:cubicBezTo>
                <a:cubicBezTo>
                  <a:pt x="3135" y="1993"/>
                  <a:pt x="3029" y="2042"/>
                  <a:pt x="3017" y="2096"/>
                </a:cubicBezTo>
                <a:cubicBezTo>
                  <a:pt x="3005" y="2123"/>
                  <a:pt x="3015" y="2149"/>
                  <a:pt x="3050" y="2170"/>
                </a:cubicBezTo>
                <a:cubicBezTo>
                  <a:pt x="3073" y="2186"/>
                  <a:pt x="3120" y="2199"/>
                  <a:pt x="3167" y="2204"/>
                </a:cubicBezTo>
                <a:cubicBezTo>
                  <a:pt x="3516" y="2225"/>
                  <a:pt x="3809" y="2274"/>
                  <a:pt x="4019" y="2344"/>
                </a:cubicBezTo>
                <a:cubicBezTo>
                  <a:pt x="4124" y="2381"/>
                  <a:pt x="4218" y="2424"/>
                  <a:pt x="4300" y="2483"/>
                </a:cubicBezTo>
                <a:cubicBezTo>
                  <a:pt x="4358" y="2527"/>
                  <a:pt x="4416" y="2575"/>
                  <a:pt x="4486" y="2623"/>
                </a:cubicBezTo>
                <a:lnTo>
                  <a:pt x="4544" y="2667"/>
                </a:lnTo>
                <a:cubicBezTo>
                  <a:pt x="4626" y="2737"/>
                  <a:pt x="4732" y="2812"/>
                  <a:pt x="4872" y="2882"/>
                </a:cubicBezTo>
                <a:cubicBezTo>
                  <a:pt x="4896" y="2893"/>
                  <a:pt x="4951" y="2926"/>
                  <a:pt x="5033" y="2963"/>
                </a:cubicBezTo>
                <a:cubicBezTo>
                  <a:pt x="5196" y="3039"/>
                  <a:pt x="5243" y="3152"/>
                  <a:pt x="5149" y="3255"/>
                </a:cubicBezTo>
                <a:cubicBezTo>
                  <a:pt x="5021" y="3389"/>
                  <a:pt x="4895" y="3528"/>
                  <a:pt x="4825" y="3620"/>
                </a:cubicBezTo>
                <a:cubicBezTo>
                  <a:pt x="4790" y="3658"/>
                  <a:pt x="4721" y="3686"/>
                  <a:pt x="4639" y="3686"/>
                </a:cubicBezTo>
                <a:cubicBezTo>
                  <a:pt x="4581" y="3686"/>
                  <a:pt x="4533" y="3680"/>
                  <a:pt x="4486" y="3664"/>
                </a:cubicBezTo>
                <a:cubicBezTo>
                  <a:pt x="4416" y="3637"/>
                  <a:pt x="4381" y="3620"/>
                  <a:pt x="4369" y="3615"/>
                </a:cubicBezTo>
                <a:lnTo>
                  <a:pt x="4347" y="3598"/>
                </a:lnTo>
                <a:cubicBezTo>
                  <a:pt x="4266" y="3550"/>
                  <a:pt x="4158" y="3497"/>
                  <a:pt x="4041" y="3448"/>
                </a:cubicBezTo>
                <a:cubicBezTo>
                  <a:pt x="3913" y="3394"/>
                  <a:pt x="3762" y="3351"/>
                  <a:pt x="3622" y="3324"/>
                </a:cubicBezTo>
                <a:cubicBezTo>
                  <a:pt x="3482" y="3297"/>
                  <a:pt x="3331" y="3287"/>
                  <a:pt x="3156" y="3287"/>
                </a:cubicBezTo>
                <a:cubicBezTo>
                  <a:pt x="3027" y="3287"/>
                  <a:pt x="2899" y="3292"/>
                  <a:pt x="2747" y="3308"/>
                </a:cubicBezTo>
                <a:cubicBezTo>
                  <a:pt x="2654" y="3319"/>
                  <a:pt x="2598" y="3362"/>
                  <a:pt x="2598" y="3416"/>
                </a:cubicBezTo>
                <a:cubicBezTo>
                  <a:pt x="2610" y="3465"/>
                  <a:pt x="2665" y="3502"/>
                  <a:pt x="2758" y="3502"/>
                </a:cubicBezTo>
                <a:cubicBezTo>
                  <a:pt x="3027" y="3502"/>
                  <a:pt x="3251" y="3529"/>
                  <a:pt x="3414" y="3578"/>
                </a:cubicBezTo>
                <a:cubicBezTo>
                  <a:pt x="3508" y="3605"/>
                  <a:pt x="3589" y="3637"/>
                  <a:pt x="3659" y="3686"/>
                </a:cubicBezTo>
                <a:cubicBezTo>
                  <a:pt x="3717" y="3723"/>
                  <a:pt x="3774" y="3765"/>
                  <a:pt x="3844" y="3808"/>
                </a:cubicBezTo>
                <a:lnTo>
                  <a:pt x="3892" y="3840"/>
                </a:lnTo>
                <a:cubicBezTo>
                  <a:pt x="3927" y="3867"/>
                  <a:pt x="4054" y="3948"/>
                  <a:pt x="4194" y="4029"/>
                </a:cubicBezTo>
                <a:cubicBezTo>
                  <a:pt x="4299" y="4088"/>
                  <a:pt x="4324" y="4169"/>
                  <a:pt x="4289" y="4245"/>
                </a:cubicBezTo>
                <a:cubicBezTo>
                  <a:pt x="4266" y="4282"/>
                  <a:pt x="4253" y="4309"/>
                  <a:pt x="4242" y="4325"/>
                </a:cubicBezTo>
                <a:cubicBezTo>
                  <a:pt x="4195" y="4385"/>
                  <a:pt x="4079" y="4428"/>
                  <a:pt x="3939" y="4428"/>
                </a:cubicBezTo>
                <a:cubicBezTo>
                  <a:pt x="3834" y="4428"/>
                  <a:pt x="3682" y="4428"/>
                  <a:pt x="3600" y="4433"/>
                </a:cubicBezTo>
                <a:cubicBezTo>
                  <a:pt x="3390" y="4449"/>
                  <a:pt x="3202" y="4477"/>
                  <a:pt x="3050" y="4499"/>
                </a:cubicBezTo>
                <a:lnTo>
                  <a:pt x="3028" y="4504"/>
                </a:lnTo>
                <a:cubicBezTo>
                  <a:pt x="2888" y="4525"/>
                  <a:pt x="2748" y="4547"/>
                  <a:pt x="2620" y="4558"/>
                </a:cubicBezTo>
                <a:cubicBezTo>
                  <a:pt x="2527" y="4569"/>
                  <a:pt x="2432" y="4568"/>
                  <a:pt x="2350" y="4568"/>
                </a:cubicBezTo>
                <a:cubicBezTo>
                  <a:pt x="2304" y="4568"/>
                  <a:pt x="2258" y="4568"/>
                  <a:pt x="2212" y="4563"/>
                </a:cubicBezTo>
                <a:cubicBezTo>
                  <a:pt x="1967" y="4552"/>
                  <a:pt x="1677" y="4499"/>
                  <a:pt x="1373" y="4413"/>
                </a:cubicBezTo>
                <a:cubicBezTo>
                  <a:pt x="1338" y="4402"/>
                  <a:pt x="1314" y="4401"/>
                  <a:pt x="1279" y="4401"/>
                </a:cubicBezTo>
                <a:cubicBezTo>
                  <a:pt x="1220" y="4401"/>
                  <a:pt x="1161" y="4418"/>
                  <a:pt x="1115" y="4440"/>
                </a:cubicBezTo>
                <a:cubicBezTo>
                  <a:pt x="1045" y="4483"/>
                  <a:pt x="1059" y="4542"/>
                  <a:pt x="1140" y="4575"/>
                </a:cubicBezTo>
                <a:cubicBezTo>
                  <a:pt x="1362" y="4666"/>
                  <a:pt x="1675" y="4778"/>
                  <a:pt x="2095" y="4832"/>
                </a:cubicBezTo>
                <a:cubicBezTo>
                  <a:pt x="2247" y="4854"/>
                  <a:pt x="2420" y="4864"/>
                  <a:pt x="2583" y="4864"/>
                </a:cubicBezTo>
                <a:cubicBezTo>
                  <a:pt x="2618" y="4864"/>
                  <a:pt x="2654" y="4864"/>
                  <a:pt x="2689" y="4864"/>
                </a:cubicBezTo>
                <a:cubicBezTo>
                  <a:pt x="2864" y="4859"/>
                  <a:pt x="3051" y="4843"/>
                  <a:pt x="3203" y="4832"/>
                </a:cubicBezTo>
                <a:lnTo>
                  <a:pt x="3239" y="4827"/>
                </a:lnTo>
                <a:cubicBezTo>
                  <a:pt x="3391" y="4816"/>
                  <a:pt x="3541" y="4805"/>
                  <a:pt x="3680" y="4805"/>
                </a:cubicBezTo>
                <a:cubicBezTo>
                  <a:pt x="3739" y="4805"/>
                  <a:pt x="3798" y="4822"/>
                  <a:pt x="3844" y="4844"/>
                </a:cubicBezTo>
                <a:cubicBezTo>
                  <a:pt x="3879" y="4866"/>
                  <a:pt x="3893" y="4892"/>
                  <a:pt x="3881" y="4925"/>
                </a:cubicBezTo>
                <a:cubicBezTo>
                  <a:pt x="3823" y="5033"/>
                  <a:pt x="3729" y="5225"/>
                  <a:pt x="3659" y="5398"/>
                </a:cubicBezTo>
                <a:cubicBezTo>
                  <a:pt x="3624" y="5479"/>
                  <a:pt x="3436" y="5523"/>
                  <a:pt x="3272" y="5490"/>
                </a:cubicBezTo>
                <a:cubicBezTo>
                  <a:pt x="3202" y="5474"/>
                  <a:pt x="3157" y="5469"/>
                  <a:pt x="3134" y="5464"/>
                </a:cubicBezTo>
                <a:cubicBezTo>
                  <a:pt x="2947" y="5426"/>
                  <a:pt x="2737" y="5403"/>
                  <a:pt x="2551" y="5398"/>
                </a:cubicBezTo>
                <a:cubicBezTo>
                  <a:pt x="2516" y="5398"/>
                  <a:pt x="2469" y="5398"/>
                  <a:pt x="2434" y="5398"/>
                </a:cubicBezTo>
                <a:cubicBezTo>
                  <a:pt x="2131" y="5398"/>
                  <a:pt x="1827" y="5431"/>
                  <a:pt x="1454" y="5501"/>
                </a:cubicBezTo>
                <a:cubicBezTo>
                  <a:pt x="1349" y="5522"/>
                  <a:pt x="1302" y="5577"/>
                  <a:pt x="1337" y="5625"/>
                </a:cubicBezTo>
                <a:cubicBezTo>
                  <a:pt x="1360" y="5663"/>
                  <a:pt x="1441" y="5689"/>
                  <a:pt x="1523" y="5689"/>
                </a:cubicBezTo>
                <a:cubicBezTo>
                  <a:pt x="1535" y="5689"/>
                  <a:pt x="1547" y="5689"/>
                  <a:pt x="1570" y="5689"/>
                </a:cubicBezTo>
                <a:cubicBezTo>
                  <a:pt x="1769" y="5668"/>
                  <a:pt x="1957" y="5657"/>
                  <a:pt x="2132" y="5657"/>
                </a:cubicBezTo>
                <a:cubicBezTo>
                  <a:pt x="2260" y="5657"/>
                  <a:pt x="2374" y="5662"/>
                  <a:pt x="2467" y="5672"/>
                </a:cubicBezTo>
                <a:cubicBezTo>
                  <a:pt x="2595" y="5688"/>
                  <a:pt x="2726" y="5711"/>
                  <a:pt x="2842" y="5743"/>
                </a:cubicBezTo>
                <a:cubicBezTo>
                  <a:pt x="2959" y="5775"/>
                  <a:pt x="3075" y="5812"/>
                  <a:pt x="3192" y="5861"/>
                </a:cubicBezTo>
                <a:lnTo>
                  <a:pt x="3250" y="5878"/>
                </a:lnTo>
                <a:cubicBezTo>
                  <a:pt x="3379" y="5926"/>
                  <a:pt x="3448" y="6001"/>
                  <a:pt x="3436" y="6076"/>
                </a:cubicBezTo>
                <a:cubicBezTo>
                  <a:pt x="3390" y="6265"/>
                  <a:pt x="3354" y="6454"/>
                  <a:pt x="3331" y="6642"/>
                </a:cubicBezTo>
                <a:cubicBezTo>
                  <a:pt x="3319" y="6707"/>
                  <a:pt x="3215" y="6756"/>
                  <a:pt x="3086" y="6762"/>
                </a:cubicBezTo>
                <a:cubicBezTo>
                  <a:pt x="3051" y="6762"/>
                  <a:pt x="3016" y="6762"/>
                  <a:pt x="2981" y="6762"/>
                </a:cubicBezTo>
                <a:cubicBezTo>
                  <a:pt x="2887" y="6762"/>
                  <a:pt x="2808" y="6756"/>
                  <a:pt x="2715" y="6745"/>
                </a:cubicBezTo>
                <a:cubicBezTo>
                  <a:pt x="2575" y="6729"/>
                  <a:pt x="2432" y="6703"/>
                  <a:pt x="2292" y="6676"/>
                </a:cubicBezTo>
                <a:lnTo>
                  <a:pt x="2248" y="6664"/>
                </a:lnTo>
                <a:cubicBezTo>
                  <a:pt x="2108" y="6637"/>
                  <a:pt x="1942" y="6605"/>
                  <a:pt x="1767" y="6583"/>
                </a:cubicBezTo>
                <a:cubicBezTo>
                  <a:pt x="1592" y="6562"/>
                  <a:pt x="1420" y="6551"/>
                  <a:pt x="1257" y="6551"/>
                </a:cubicBezTo>
                <a:cubicBezTo>
                  <a:pt x="1233" y="6551"/>
                  <a:pt x="1196" y="6551"/>
                  <a:pt x="1173" y="6551"/>
                </a:cubicBezTo>
                <a:cubicBezTo>
                  <a:pt x="835" y="6557"/>
                  <a:pt x="509" y="6606"/>
                  <a:pt x="112" y="6703"/>
                </a:cubicBezTo>
                <a:cubicBezTo>
                  <a:pt x="19" y="6724"/>
                  <a:pt x="-29" y="6782"/>
                  <a:pt x="18" y="6831"/>
                </a:cubicBezTo>
                <a:cubicBezTo>
                  <a:pt x="53" y="6863"/>
                  <a:pt x="123" y="6885"/>
                  <a:pt x="193" y="6885"/>
                </a:cubicBezTo>
                <a:cubicBezTo>
                  <a:pt x="216" y="6885"/>
                  <a:pt x="228" y="6885"/>
                  <a:pt x="251" y="6880"/>
                </a:cubicBezTo>
                <a:cubicBezTo>
                  <a:pt x="519" y="6836"/>
                  <a:pt x="766" y="6816"/>
                  <a:pt x="987" y="6816"/>
                </a:cubicBezTo>
                <a:cubicBezTo>
                  <a:pt x="1045" y="6816"/>
                  <a:pt x="1093" y="6815"/>
                  <a:pt x="1151" y="6821"/>
                </a:cubicBezTo>
                <a:cubicBezTo>
                  <a:pt x="1279" y="6826"/>
                  <a:pt x="1408" y="6842"/>
                  <a:pt x="1548" y="6874"/>
                </a:cubicBezTo>
                <a:cubicBezTo>
                  <a:pt x="1665" y="6901"/>
                  <a:pt x="1792" y="6934"/>
                  <a:pt x="1920" y="6972"/>
                </a:cubicBezTo>
                <a:lnTo>
                  <a:pt x="1942" y="6977"/>
                </a:lnTo>
                <a:cubicBezTo>
                  <a:pt x="2094" y="7020"/>
                  <a:pt x="2247" y="7063"/>
                  <a:pt x="2445" y="7095"/>
                </a:cubicBezTo>
                <a:cubicBezTo>
                  <a:pt x="2632" y="7127"/>
                  <a:pt x="2830" y="7149"/>
                  <a:pt x="3028" y="7154"/>
                </a:cubicBezTo>
                <a:cubicBezTo>
                  <a:pt x="3168" y="7159"/>
                  <a:pt x="3298" y="7219"/>
                  <a:pt x="3298" y="7289"/>
                </a:cubicBezTo>
                <a:cubicBezTo>
                  <a:pt x="3298" y="7337"/>
                  <a:pt x="3309" y="7434"/>
                  <a:pt x="3309" y="7531"/>
                </a:cubicBezTo>
                <a:cubicBezTo>
                  <a:pt x="3309" y="7607"/>
                  <a:pt x="3158" y="7656"/>
                  <a:pt x="3006" y="7629"/>
                </a:cubicBezTo>
                <a:lnTo>
                  <a:pt x="2992" y="7629"/>
                </a:lnTo>
                <a:cubicBezTo>
                  <a:pt x="2863" y="7607"/>
                  <a:pt x="2724" y="7586"/>
                  <a:pt x="2573" y="7570"/>
                </a:cubicBezTo>
                <a:cubicBezTo>
                  <a:pt x="2479" y="7559"/>
                  <a:pt x="2385" y="7558"/>
                  <a:pt x="2292" y="7558"/>
                </a:cubicBezTo>
                <a:cubicBezTo>
                  <a:pt x="2210" y="7558"/>
                  <a:pt x="2140" y="7564"/>
                  <a:pt x="2059" y="7570"/>
                </a:cubicBezTo>
                <a:cubicBezTo>
                  <a:pt x="1685" y="7602"/>
                  <a:pt x="1382" y="7698"/>
                  <a:pt x="1184" y="7774"/>
                </a:cubicBezTo>
                <a:cubicBezTo>
                  <a:pt x="1114" y="7801"/>
                  <a:pt x="1091" y="7855"/>
                  <a:pt x="1126" y="7898"/>
                </a:cubicBezTo>
                <a:cubicBezTo>
                  <a:pt x="1161" y="7930"/>
                  <a:pt x="1220" y="7947"/>
                  <a:pt x="1279" y="7947"/>
                </a:cubicBezTo>
                <a:cubicBezTo>
                  <a:pt x="1302" y="7947"/>
                  <a:pt x="1336" y="7941"/>
                  <a:pt x="1359" y="7935"/>
                </a:cubicBezTo>
                <a:cubicBezTo>
                  <a:pt x="1627" y="7871"/>
                  <a:pt x="1875" y="7834"/>
                  <a:pt x="2073" y="7834"/>
                </a:cubicBezTo>
                <a:lnTo>
                  <a:pt x="2084" y="7834"/>
                </a:lnTo>
                <a:cubicBezTo>
                  <a:pt x="2189" y="7834"/>
                  <a:pt x="2304" y="7845"/>
                  <a:pt x="2408" y="7866"/>
                </a:cubicBezTo>
                <a:cubicBezTo>
                  <a:pt x="2502" y="7882"/>
                  <a:pt x="2595" y="7908"/>
                  <a:pt x="2700" y="7935"/>
                </a:cubicBezTo>
                <a:lnTo>
                  <a:pt x="2758" y="7952"/>
                </a:lnTo>
                <a:cubicBezTo>
                  <a:pt x="2828" y="7968"/>
                  <a:pt x="2994" y="8006"/>
                  <a:pt x="3134" y="8028"/>
                </a:cubicBezTo>
                <a:cubicBezTo>
                  <a:pt x="3274" y="8055"/>
                  <a:pt x="3377" y="8119"/>
                  <a:pt x="3389" y="8189"/>
                </a:cubicBezTo>
                <a:cubicBezTo>
                  <a:pt x="3401" y="8233"/>
                  <a:pt x="3402" y="8276"/>
                  <a:pt x="3425" y="8319"/>
                </a:cubicBezTo>
                <a:cubicBezTo>
                  <a:pt x="3460" y="8416"/>
                  <a:pt x="3343" y="8508"/>
                  <a:pt x="3145" y="8535"/>
                </a:cubicBezTo>
                <a:cubicBezTo>
                  <a:pt x="2993" y="8556"/>
                  <a:pt x="2876" y="8582"/>
                  <a:pt x="2806" y="8599"/>
                </a:cubicBezTo>
                <a:cubicBezTo>
                  <a:pt x="2619" y="8642"/>
                  <a:pt x="2468" y="8690"/>
                  <a:pt x="2328" y="8738"/>
                </a:cubicBezTo>
                <a:lnTo>
                  <a:pt x="2306" y="8743"/>
                </a:lnTo>
                <a:cubicBezTo>
                  <a:pt x="2178" y="8786"/>
                  <a:pt x="2059" y="8826"/>
                  <a:pt x="1942" y="8858"/>
                </a:cubicBezTo>
                <a:cubicBezTo>
                  <a:pt x="1814" y="8890"/>
                  <a:pt x="1688" y="8911"/>
                  <a:pt x="1559" y="8922"/>
                </a:cubicBezTo>
                <a:cubicBezTo>
                  <a:pt x="1466" y="8933"/>
                  <a:pt x="1373" y="8932"/>
                  <a:pt x="1268" y="8932"/>
                </a:cubicBezTo>
                <a:cubicBezTo>
                  <a:pt x="1081" y="8932"/>
                  <a:pt x="881" y="8922"/>
                  <a:pt x="659" y="8895"/>
                </a:cubicBezTo>
                <a:cubicBezTo>
                  <a:pt x="647" y="8895"/>
                  <a:pt x="627" y="8895"/>
                  <a:pt x="615" y="8895"/>
                </a:cubicBezTo>
                <a:cubicBezTo>
                  <a:pt x="534" y="8895"/>
                  <a:pt x="461" y="8921"/>
                  <a:pt x="426" y="8959"/>
                </a:cubicBezTo>
                <a:cubicBezTo>
                  <a:pt x="391" y="9007"/>
                  <a:pt x="452" y="9062"/>
                  <a:pt x="557" y="9083"/>
                </a:cubicBezTo>
                <a:cubicBezTo>
                  <a:pt x="802" y="9132"/>
                  <a:pt x="1162" y="9191"/>
                  <a:pt x="1570" y="9191"/>
                </a:cubicBezTo>
                <a:cubicBezTo>
                  <a:pt x="1594" y="9191"/>
                  <a:pt x="1605" y="9191"/>
                  <a:pt x="1629" y="9191"/>
                </a:cubicBezTo>
                <a:cubicBezTo>
                  <a:pt x="1815" y="9191"/>
                  <a:pt x="2025" y="9170"/>
                  <a:pt x="2212" y="9137"/>
                </a:cubicBezTo>
                <a:cubicBezTo>
                  <a:pt x="2375" y="9110"/>
                  <a:pt x="2538" y="9072"/>
                  <a:pt x="2678" y="9035"/>
                </a:cubicBezTo>
                <a:lnTo>
                  <a:pt x="2784" y="9008"/>
                </a:lnTo>
                <a:cubicBezTo>
                  <a:pt x="2901" y="8981"/>
                  <a:pt x="3003" y="8955"/>
                  <a:pt x="3108" y="8944"/>
                </a:cubicBezTo>
                <a:cubicBezTo>
                  <a:pt x="3178" y="8938"/>
                  <a:pt x="3260" y="8932"/>
                  <a:pt x="3342" y="8932"/>
                </a:cubicBezTo>
                <a:lnTo>
                  <a:pt x="3356" y="8932"/>
                </a:lnTo>
                <a:cubicBezTo>
                  <a:pt x="3496" y="8932"/>
                  <a:pt x="3624" y="8982"/>
                  <a:pt x="3659" y="9046"/>
                </a:cubicBezTo>
                <a:cubicBezTo>
                  <a:pt x="3717" y="9181"/>
                  <a:pt x="3774" y="9327"/>
                  <a:pt x="3844" y="9477"/>
                </a:cubicBezTo>
                <a:cubicBezTo>
                  <a:pt x="3856" y="9510"/>
                  <a:pt x="3858" y="9546"/>
                  <a:pt x="3823" y="9578"/>
                </a:cubicBezTo>
                <a:cubicBezTo>
                  <a:pt x="3764" y="9627"/>
                  <a:pt x="3659" y="9654"/>
                  <a:pt x="3531" y="9654"/>
                </a:cubicBezTo>
                <a:cubicBezTo>
                  <a:pt x="3531" y="9654"/>
                  <a:pt x="3495" y="9654"/>
                  <a:pt x="3484" y="9654"/>
                </a:cubicBezTo>
                <a:lnTo>
                  <a:pt x="3447" y="9654"/>
                </a:lnTo>
                <a:cubicBezTo>
                  <a:pt x="3237" y="9654"/>
                  <a:pt x="3039" y="9671"/>
                  <a:pt x="2864" y="9703"/>
                </a:cubicBezTo>
                <a:cubicBezTo>
                  <a:pt x="2549" y="9757"/>
                  <a:pt x="2257" y="9844"/>
                  <a:pt x="1942" y="9989"/>
                </a:cubicBezTo>
                <a:cubicBezTo>
                  <a:pt x="1860" y="10022"/>
                  <a:pt x="1861" y="10086"/>
                  <a:pt x="1931" y="10124"/>
                </a:cubicBezTo>
                <a:cubicBezTo>
                  <a:pt x="1966" y="10146"/>
                  <a:pt x="2026" y="10156"/>
                  <a:pt x="2084" y="10156"/>
                </a:cubicBezTo>
                <a:cubicBezTo>
                  <a:pt x="2119" y="10156"/>
                  <a:pt x="2166" y="10150"/>
                  <a:pt x="2201" y="10139"/>
                </a:cubicBezTo>
                <a:cubicBezTo>
                  <a:pt x="2492" y="10042"/>
                  <a:pt x="2761" y="9984"/>
                  <a:pt x="3017" y="9962"/>
                </a:cubicBezTo>
                <a:cubicBezTo>
                  <a:pt x="3087" y="9957"/>
                  <a:pt x="3155" y="9951"/>
                  <a:pt x="3225" y="9951"/>
                </a:cubicBezTo>
                <a:cubicBezTo>
                  <a:pt x="3283" y="9951"/>
                  <a:pt x="3355" y="9950"/>
                  <a:pt x="3425" y="9956"/>
                </a:cubicBezTo>
                <a:cubicBezTo>
                  <a:pt x="3554" y="9966"/>
                  <a:pt x="3682" y="9983"/>
                  <a:pt x="3834" y="9999"/>
                </a:cubicBezTo>
                <a:lnTo>
                  <a:pt x="3881" y="10004"/>
                </a:lnTo>
                <a:cubicBezTo>
                  <a:pt x="4068" y="10026"/>
                  <a:pt x="4205" y="10090"/>
                  <a:pt x="4264" y="10171"/>
                </a:cubicBezTo>
                <a:cubicBezTo>
                  <a:pt x="4322" y="10247"/>
                  <a:pt x="4417" y="10388"/>
                  <a:pt x="4522" y="10528"/>
                </a:cubicBezTo>
                <a:cubicBezTo>
                  <a:pt x="4546" y="10560"/>
                  <a:pt x="4557" y="10598"/>
                  <a:pt x="4533" y="10636"/>
                </a:cubicBezTo>
                <a:cubicBezTo>
                  <a:pt x="4498" y="10706"/>
                  <a:pt x="4382" y="10754"/>
                  <a:pt x="4231" y="10771"/>
                </a:cubicBezTo>
                <a:cubicBezTo>
                  <a:pt x="4068" y="10787"/>
                  <a:pt x="3926" y="10792"/>
                  <a:pt x="3786" y="10797"/>
                </a:cubicBezTo>
                <a:lnTo>
                  <a:pt x="3739" y="10797"/>
                </a:lnTo>
                <a:cubicBezTo>
                  <a:pt x="3587" y="10803"/>
                  <a:pt x="3414" y="10808"/>
                  <a:pt x="3239" y="10824"/>
                </a:cubicBezTo>
                <a:cubicBezTo>
                  <a:pt x="3041" y="10841"/>
                  <a:pt x="2841" y="10877"/>
                  <a:pt x="2678" y="10920"/>
                </a:cubicBezTo>
                <a:cubicBezTo>
                  <a:pt x="2387" y="10996"/>
                  <a:pt x="2140" y="11109"/>
                  <a:pt x="1884" y="11276"/>
                </a:cubicBezTo>
                <a:cubicBezTo>
                  <a:pt x="1825" y="11319"/>
                  <a:pt x="1838" y="11378"/>
                  <a:pt x="1931" y="11410"/>
                </a:cubicBezTo>
                <a:cubicBezTo>
                  <a:pt x="1966" y="11421"/>
                  <a:pt x="2012" y="11432"/>
                  <a:pt x="2059" y="11432"/>
                </a:cubicBezTo>
                <a:cubicBezTo>
                  <a:pt x="2105" y="11432"/>
                  <a:pt x="2166" y="11421"/>
                  <a:pt x="2201" y="11405"/>
                </a:cubicBezTo>
                <a:cubicBezTo>
                  <a:pt x="2457" y="11287"/>
                  <a:pt x="2700" y="11206"/>
                  <a:pt x="2933" y="11168"/>
                </a:cubicBezTo>
                <a:cubicBezTo>
                  <a:pt x="3062" y="11146"/>
                  <a:pt x="3191" y="11136"/>
                  <a:pt x="3331" y="11131"/>
                </a:cubicBezTo>
                <a:cubicBezTo>
                  <a:pt x="3354" y="11131"/>
                  <a:pt x="3377" y="11131"/>
                  <a:pt x="3400" y="11131"/>
                </a:cubicBezTo>
                <a:cubicBezTo>
                  <a:pt x="3516" y="11131"/>
                  <a:pt x="3636" y="11136"/>
                  <a:pt x="3764" y="11141"/>
                </a:cubicBezTo>
                <a:lnTo>
                  <a:pt x="3786" y="11141"/>
                </a:lnTo>
                <a:cubicBezTo>
                  <a:pt x="3891" y="11146"/>
                  <a:pt x="4008" y="11153"/>
                  <a:pt x="4136" y="11153"/>
                </a:cubicBezTo>
                <a:cubicBezTo>
                  <a:pt x="4206" y="11153"/>
                  <a:pt x="4277" y="11153"/>
                  <a:pt x="4347" y="11148"/>
                </a:cubicBezTo>
                <a:cubicBezTo>
                  <a:pt x="4429" y="11142"/>
                  <a:pt x="4566" y="11130"/>
                  <a:pt x="4741" y="11114"/>
                </a:cubicBezTo>
                <a:cubicBezTo>
                  <a:pt x="4764" y="11114"/>
                  <a:pt x="4791" y="11109"/>
                  <a:pt x="4814" y="11109"/>
                </a:cubicBezTo>
                <a:cubicBezTo>
                  <a:pt x="4954" y="11109"/>
                  <a:pt x="5069" y="11147"/>
                  <a:pt x="5127" y="11207"/>
                </a:cubicBezTo>
                <a:cubicBezTo>
                  <a:pt x="5186" y="11271"/>
                  <a:pt x="5243" y="11331"/>
                  <a:pt x="5313" y="11395"/>
                </a:cubicBezTo>
                <a:cubicBezTo>
                  <a:pt x="5348" y="11433"/>
                  <a:pt x="5359" y="11480"/>
                  <a:pt x="5324" y="11518"/>
                </a:cubicBezTo>
                <a:cubicBezTo>
                  <a:pt x="5278" y="11572"/>
                  <a:pt x="5186" y="11610"/>
                  <a:pt x="5069" y="11621"/>
                </a:cubicBezTo>
                <a:cubicBezTo>
                  <a:pt x="5046" y="11621"/>
                  <a:pt x="5022" y="11626"/>
                  <a:pt x="5011" y="11626"/>
                </a:cubicBezTo>
                <a:cubicBezTo>
                  <a:pt x="4812" y="11647"/>
                  <a:pt x="4624" y="11680"/>
                  <a:pt x="4449" y="11723"/>
                </a:cubicBezTo>
                <a:cubicBezTo>
                  <a:pt x="4100" y="11815"/>
                  <a:pt x="3846" y="11945"/>
                  <a:pt x="3648" y="12064"/>
                </a:cubicBezTo>
                <a:cubicBezTo>
                  <a:pt x="3613" y="12085"/>
                  <a:pt x="3600" y="12106"/>
                  <a:pt x="3600" y="12128"/>
                </a:cubicBezTo>
                <a:cubicBezTo>
                  <a:pt x="3612" y="12149"/>
                  <a:pt x="3635" y="12170"/>
                  <a:pt x="3670" y="12187"/>
                </a:cubicBezTo>
                <a:cubicBezTo>
                  <a:pt x="3705" y="12197"/>
                  <a:pt x="3739" y="12203"/>
                  <a:pt x="3786" y="12203"/>
                </a:cubicBezTo>
                <a:cubicBezTo>
                  <a:pt x="3833" y="12203"/>
                  <a:pt x="3878" y="12192"/>
                  <a:pt x="3925" y="12181"/>
                </a:cubicBezTo>
                <a:cubicBezTo>
                  <a:pt x="4216" y="12063"/>
                  <a:pt x="4449" y="11994"/>
                  <a:pt x="4683" y="11956"/>
                </a:cubicBezTo>
                <a:cubicBezTo>
                  <a:pt x="4811" y="11934"/>
                  <a:pt x="4940" y="11923"/>
                  <a:pt x="5080" y="11917"/>
                </a:cubicBezTo>
                <a:cubicBezTo>
                  <a:pt x="5092" y="11917"/>
                  <a:pt x="5116" y="11917"/>
                  <a:pt x="5127" y="11917"/>
                </a:cubicBezTo>
                <a:cubicBezTo>
                  <a:pt x="5256" y="11917"/>
                  <a:pt x="5385" y="11923"/>
                  <a:pt x="5525" y="11934"/>
                </a:cubicBezTo>
                <a:cubicBezTo>
                  <a:pt x="5560" y="11934"/>
                  <a:pt x="5606" y="11939"/>
                  <a:pt x="5641" y="11939"/>
                </a:cubicBezTo>
                <a:cubicBezTo>
                  <a:pt x="5758" y="11944"/>
                  <a:pt x="5850" y="11976"/>
                  <a:pt x="5896" y="12025"/>
                </a:cubicBezTo>
                <a:cubicBezTo>
                  <a:pt x="5955" y="12090"/>
                  <a:pt x="6014" y="12154"/>
                  <a:pt x="6060" y="12219"/>
                </a:cubicBezTo>
                <a:cubicBezTo>
                  <a:pt x="6107" y="12278"/>
                  <a:pt x="6060" y="12349"/>
                  <a:pt x="5944" y="12387"/>
                </a:cubicBezTo>
                <a:cubicBezTo>
                  <a:pt x="5897" y="12403"/>
                  <a:pt x="5837" y="12413"/>
                  <a:pt x="5791" y="12424"/>
                </a:cubicBezTo>
                <a:cubicBezTo>
                  <a:pt x="5686" y="12445"/>
                  <a:pt x="5569" y="12462"/>
                  <a:pt x="5441" y="12468"/>
                </a:cubicBezTo>
                <a:cubicBezTo>
                  <a:pt x="5394" y="12468"/>
                  <a:pt x="5361" y="12468"/>
                  <a:pt x="5302" y="12468"/>
                </a:cubicBezTo>
                <a:cubicBezTo>
                  <a:pt x="5209" y="12468"/>
                  <a:pt x="5117" y="12466"/>
                  <a:pt x="4989" y="12461"/>
                </a:cubicBezTo>
                <a:cubicBezTo>
                  <a:pt x="4896" y="12461"/>
                  <a:pt x="4788" y="12456"/>
                  <a:pt x="4683" y="12456"/>
                </a:cubicBezTo>
                <a:cubicBezTo>
                  <a:pt x="4589" y="12456"/>
                  <a:pt x="4509" y="12456"/>
                  <a:pt x="4439" y="12461"/>
                </a:cubicBezTo>
                <a:cubicBezTo>
                  <a:pt x="4240" y="12472"/>
                  <a:pt x="4041" y="12494"/>
                  <a:pt x="3866" y="12532"/>
                </a:cubicBezTo>
                <a:cubicBezTo>
                  <a:pt x="3505" y="12602"/>
                  <a:pt x="3215" y="12704"/>
                  <a:pt x="2959" y="12796"/>
                </a:cubicBezTo>
                <a:cubicBezTo>
                  <a:pt x="2912" y="12812"/>
                  <a:pt x="2890" y="12833"/>
                  <a:pt x="2890" y="12860"/>
                </a:cubicBezTo>
                <a:cubicBezTo>
                  <a:pt x="2890" y="12882"/>
                  <a:pt x="2913" y="12903"/>
                  <a:pt x="2948" y="12914"/>
                </a:cubicBezTo>
                <a:cubicBezTo>
                  <a:pt x="2983" y="12925"/>
                  <a:pt x="3029" y="12936"/>
                  <a:pt x="3075" y="12936"/>
                </a:cubicBezTo>
                <a:cubicBezTo>
                  <a:pt x="3110" y="12936"/>
                  <a:pt x="3157" y="12930"/>
                  <a:pt x="3192" y="12919"/>
                </a:cubicBezTo>
                <a:cubicBezTo>
                  <a:pt x="3449" y="12854"/>
                  <a:pt x="3739" y="12784"/>
                  <a:pt x="4030" y="12757"/>
                </a:cubicBezTo>
                <a:cubicBezTo>
                  <a:pt x="4124" y="12747"/>
                  <a:pt x="4218" y="12747"/>
                  <a:pt x="4311" y="12747"/>
                </a:cubicBezTo>
                <a:cubicBezTo>
                  <a:pt x="4358" y="12747"/>
                  <a:pt x="4392" y="12747"/>
                  <a:pt x="4439" y="12752"/>
                </a:cubicBezTo>
                <a:cubicBezTo>
                  <a:pt x="4567" y="12758"/>
                  <a:pt x="4709" y="12774"/>
                  <a:pt x="4872" y="12796"/>
                </a:cubicBezTo>
                <a:lnTo>
                  <a:pt x="4963" y="12806"/>
                </a:lnTo>
                <a:cubicBezTo>
                  <a:pt x="5103" y="12822"/>
                  <a:pt x="5256" y="12844"/>
                  <a:pt x="5419" y="12855"/>
                </a:cubicBezTo>
                <a:cubicBezTo>
                  <a:pt x="5536" y="12866"/>
                  <a:pt x="5663" y="12872"/>
                  <a:pt x="5780" y="12872"/>
                </a:cubicBezTo>
                <a:cubicBezTo>
                  <a:pt x="5873" y="12872"/>
                  <a:pt x="5968" y="12865"/>
                  <a:pt x="6049" y="12860"/>
                </a:cubicBezTo>
                <a:cubicBezTo>
                  <a:pt x="6119" y="12855"/>
                  <a:pt x="6176" y="12850"/>
                  <a:pt x="6246" y="12845"/>
                </a:cubicBezTo>
                <a:cubicBezTo>
                  <a:pt x="6258" y="12845"/>
                  <a:pt x="6281" y="12838"/>
                  <a:pt x="6305" y="12838"/>
                </a:cubicBezTo>
                <a:cubicBezTo>
                  <a:pt x="6410" y="12838"/>
                  <a:pt x="6504" y="12877"/>
                  <a:pt x="6527" y="12926"/>
                </a:cubicBezTo>
                <a:cubicBezTo>
                  <a:pt x="6609" y="13103"/>
                  <a:pt x="6654" y="13275"/>
                  <a:pt x="6665" y="13448"/>
                </a:cubicBezTo>
                <a:cubicBezTo>
                  <a:pt x="6665" y="13475"/>
                  <a:pt x="6642" y="13507"/>
                  <a:pt x="6607" y="13528"/>
                </a:cubicBezTo>
                <a:cubicBezTo>
                  <a:pt x="6560" y="13550"/>
                  <a:pt x="6505" y="13560"/>
                  <a:pt x="6447" y="13565"/>
                </a:cubicBezTo>
                <a:cubicBezTo>
                  <a:pt x="6412" y="13565"/>
                  <a:pt x="6375" y="13565"/>
                  <a:pt x="6352" y="13565"/>
                </a:cubicBezTo>
                <a:cubicBezTo>
                  <a:pt x="6340" y="13565"/>
                  <a:pt x="6315" y="13565"/>
                  <a:pt x="6315" y="13565"/>
                </a:cubicBezTo>
                <a:cubicBezTo>
                  <a:pt x="6187" y="13555"/>
                  <a:pt x="6059" y="13528"/>
                  <a:pt x="5907" y="13507"/>
                </a:cubicBezTo>
                <a:lnTo>
                  <a:pt x="5896" y="13507"/>
                </a:lnTo>
                <a:cubicBezTo>
                  <a:pt x="5733" y="13480"/>
                  <a:pt x="5548" y="13454"/>
                  <a:pt x="5350" y="13437"/>
                </a:cubicBezTo>
                <a:cubicBezTo>
                  <a:pt x="5233" y="13427"/>
                  <a:pt x="5105" y="13421"/>
                  <a:pt x="4989" y="13421"/>
                </a:cubicBezTo>
                <a:cubicBezTo>
                  <a:pt x="4907" y="13421"/>
                  <a:pt x="4823" y="13420"/>
                  <a:pt x="4741" y="13426"/>
                </a:cubicBezTo>
                <a:cubicBezTo>
                  <a:pt x="4379" y="13447"/>
                  <a:pt x="4078" y="13490"/>
                  <a:pt x="3775" y="13539"/>
                </a:cubicBezTo>
                <a:lnTo>
                  <a:pt x="3706" y="13550"/>
                </a:lnTo>
                <a:cubicBezTo>
                  <a:pt x="3636" y="13561"/>
                  <a:pt x="3576" y="13587"/>
                  <a:pt x="3553" y="13619"/>
                </a:cubicBezTo>
                <a:cubicBezTo>
                  <a:pt x="3530" y="13646"/>
                  <a:pt x="3543" y="13680"/>
                  <a:pt x="3589" y="13707"/>
                </a:cubicBezTo>
                <a:cubicBezTo>
                  <a:pt x="3636" y="13739"/>
                  <a:pt x="3715" y="13754"/>
                  <a:pt x="3808" y="13754"/>
                </a:cubicBezTo>
                <a:cubicBezTo>
                  <a:pt x="3831" y="13754"/>
                  <a:pt x="3843" y="13754"/>
                  <a:pt x="3866" y="13754"/>
                </a:cubicBezTo>
                <a:cubicBezTo>
                  <a:pt x="4088" y="13732"/>
                  <a:pt x="4358" y="13717"/>
                  <a:pt x="4603" y="13717"/>
                </a:cubicBezTo>
                <a:cubicBezTo>
                  <a:pt x="4661" y="13717"/>
                  <a:pt x="4708" y="13717"/>
                  <a:pt x="4767" y="13722"/>
                </a:cubicBezTo>
                <a:cubicBezTo>
                  <a:pt x="4895" y="13727"/>
                  <a:pt x="5022" y="13744"/>
                  <a:pt x="5138" y="13766"/>
                </a:cubicBezTo>
                <a:cubicBezTo>
                  <a:pt x="5255" y="13787"/>
                  <a:pt x="5374" y="13819"/>
                  <a:pt x="5514" y="13862"/>
                </a:cubicBezTo>
                <a:lnTo>
                  <a:pt x="5572" y="13879"/>
                </a:lnTo>
                <a:cubicBezTo>
                  <a:pt x="5700" y="13916"/>
                  <a:pt x="5840" y="13959"/>
                  <a:pt x="5991" y="13996"/>
                </a:cubicBezTo>
                <a:cubicBezTo>
                  <a:pt x="6096" y="14023"/>
                  <a:pt x="6294" y="14051"/>
                  <a:pt x="6399" y="14067"/>
                </a:cubicBezTo>
                <a:cubicBezTo>
                  <a:pt x="6516" y="14083"/>
                  <a:pt x="6598" y="14143"/>
                  <a:pt x="6574" y="14197"/>
                </a:cubicBezTo>
                <a:cubicBezTo>
                  <a:pt x="6551" y="14256"/>
                  <a:pt x="6528" y="14309"/>
                  <a:pt x="6505" y="14369"/>
                </a:cubicBezTo>
                <a:cubicBezTo>
                  <a:pt x="6482" y="14422"/>
                  <a:pt x="6399" y="14467"/>
                  <a:pt x="6283" y="14488"/>
                </a:cubicBezTo>
                <a:lnTo>
                  <a:pt x="6199" y="14503"/>
                </a:lnTo>
                <a:cubicBezTo>
                  <a:pt x="6047" y="14530"/>
                  <a:pt x="5934" y="14551"/>
                  <a:pt x="5805" y="14562"/>
                </a:cubicBezTo>
                <a:cubicBezTo>
                  <a:pt x="5724" y="14568"/>
                  <a:pt x="5628" y="14574"/>
                  <a:pt x="5546" y="14574"/>
                </a:cubicBezTo>
                <a:cubicBezTo>
                  <a:pt x="5511" y="14574"/>
                  <a:pt x="5465" y="14574"/>
                  <a:pt x="5430" y="14574"/>
                </a:cubicBezTo>
                <a:cubicBezTo>
                  <a:pt x="5138" y="14563"/>
                  <a:pt x="4834" y="14515"/>
                  <a:pt x="4566" y="14466"/>
                </a:cubicBezTo>
                <a:cubicBezTo>
                  <a:pt x="4531" y="14461"/>
                  <a:pt x="4499" y="14454"/>
                  <a:pt x="4464" y="14454"/>
                </a:cubicBezTo>
                <a:cubicBezTo>
                  <a:pt x="4394" y="14454"/>
                  <a:pt x="4321" y="14466"/>
                  <a:pt x="4275" y="14493"/>
                </a:cubicBezTo>
                <a:cubicBezTo>
                  <a:pt x="4228" y="14515"/>
                  <a:pt x="4219" y="14542"/>
                  <a:pt x="4231" y="14574"/>
                </a:cubicBezTo>
                <a:cubicBezTo>
                  <a:pt x="4242" y="14606"/>
                  <a:pt x="4288" y="14633"/>
                  <a:pt x="4358" y="14655"/>
                </a:cubicBezTo>
                <a:cubicBezTo>
                  <a:pt x="4662" y="14730"/>
                  <a:pt x="4976" y="14805"/>
                  <a:pt x="5350" y="14848"/>
                </a:cubicBezTo>
                <a:cubicBezTo>
                  <a:pt x="5431" y="14859"/>
                  <a:pt x="5618" y="14875"/>
                  <a:pt x="5816" y="14885"/>
                </a:cubicBezTo>
                <a:cubicBezTo>
                  <a:pt x="5979" y="14896"/>
                  <a:pt x="6082" y="14972"/>
                  <a:pt x="6024" y="15047"/>
                </a:cubicBezTo>
                <a:cubicBezTo>
                  <a:pt x="5919" y="15176"/>
                  <a:pt x="5814" y="15307"/>
                  <a:pt x="5732" y="15377"/>
                </a:cubicBezTo>
                <a:cubicBezTo>
                  <a:pt x="5686" y="15420"/>
                  <a:pt x="5607" y="15446"/>
                  <a:pt x="5514" y="15451"/>
                </a:cubicBezTo>
                <a:cubicBezTo>
                  <a:pt x="5467" y="15451"/>
                  <a:pt x="5429" y="15446"/>
                  <a:pt x="5382" y="15441"/>
                </a:cubicBezTo>
                <a:cubicBezTo>
                  <a:pt x="5231" y="15403"/>
                  <a:pt x="5092" y="15376"/>
                  <a:pt x="5022" y="15360"/>
                </a:cubicBezTo>
                <a:cubicBezTo>
                  <a:pt x="4835" y="15328"/>
                  <a:pt x="4637" y="15307"/>
                  <a:pt x="4439" y="15296"/>
                </a:cubicBezTo>
                <a:cubicBezTo>
                  <a:pt x="4380" y="15296"/>
                  <a:pt x="4312" y="15290"/>
                  <a:pt x="4242" y="15290"/>
                </a:cubicBezTo>
                <a:cubicBezTo>
                  <a:pt x="4137" y="15290"/>
                  <a:pt x="4043" y="15291"/>
                  <a:pt x="3950" y="15296"/>
                </a:cubicBezTo>
                <a:lnTo>
                  <a:pt x="3939" y="15296"/>
                </a:lnTo>
                <a:cubicBezTo>
                  <a:pt x="3858" y="15296"/>
                  <a:pt x="3773" y="15301"/>
                  <a:pt x="3691" y="15301"/>
                </a:cubicBezTo>
                <a:cubicBezTo>
                  <a:pt x="3633" y="15301"/>
                  <a:pt x="3589" y="15302"/>
                  <a:pt x="3542" y="15296"/>
                </a:cubicBezTo>
                <a:cubicBezTo>
                  <a:pt x="3414" y="15291"/>
                  <a:pt x="3295" y="15274"/>
                  <a:pt x="3167" y="15253"/>
                </a:cubicBezTo>
                <a:cubicBezTo>
                  <a:pt x="2887" y="15199"/>
                  <a:pt x="2610" y="15096"/>
                  <a:pt x="2423" y="15020"/>
                </a:cubicBezTo>
                <a:cubicBezTo>
                  <a:pt x="2388" y="15004"/>
                  <a:pt x="2328" y="15000"/>
                  <a:pt x="2281" y="15000"/>
                </a:cubicBezTo>
                <a:cubicBezTo>
                  <a:pt x="2246" y="15000"/>
                  <a:pt x="2213" y="15004"/>
                  <a:pt x="2190" y="15015"/>
                </a:cubicBezTo>
                <a:cubicBezTo>
                  <a:pt x="2155" y="15026"/>
                  <a:pt x="2132" y="15042"/>
                  <a:pt x="2132" y="15064"/>
                </a:cubicBezTo>
                <a:cubicBezTo>
                  <a:pt x="2132" y="15085"/>
                  <a:pt x="2143" y="15113"/>
                  <a:pt x="2190" y="15135"/>
                </a:cubicBezTo>
                <a:cubicBezTo>
                  <a:pt x="2411" y="15248"/>
                  <a:pt x="2665" y="15366"/>
                  <a:pt x="2992" y="15463"/>
                </a:cubicBezTo>
                <a:cubicBezTo>
                  <a:pt x="3155" y="15511"/>
                  <a:pt x="3330" y="15549"/>
                  <a:pt x="3516" y="15571"/>
                </a:cubicBezTo>
                <a:cubicBezTo>
                  <a:pt x="3691" y="15592"/>
                  <a:pt x="3844" y="15603"/>
                  <a:pt x="4019" y="15620"/>
                </a:cubicBezTo>
                <a:cubicBezTo>
                  <a:pt x="4171" y="15630"/>
                  <a:pt x="4311" y="15640"/>
                  <a:pt x="4428" y="15657"/>
                </a:cubicBezTo>
                <a:cubicBezTo>
                  <a:pt x="4544" y="15673"/>
                  <a:pt x="4651" y="15695"/>
                  <a:pt x="4756" y="15727"/>
                </a:cubicBezTo>
                <a:cubicBezTo>
                  <a:pt x="4791" y="15738"/>
                  <a:pt x="4826" y="15748"/>
                  <a:pt x="4872" y="15764"/>
                </a:cubicBezTo>
                <a:cubicBezTo>
                  <a:pt x="5059" y="15834"/>
                  <a:pt x="5117" y="15959"/>
                  <a:pt x="4989" y="16056"/>
                </a:cubicBezTo>
                <a:cubicBezTo>
                  <a:pt x="4931" y="16104"/>
                  <a:pt x="4858" y="16152"/>
                  <a:pt x="4799" y="16200"/>
                </a:cubicBezTo>
                <a:cubicBezTo>
                  <a:pt x="4659" y="16308"/>
                  <a:pt x="4533" y="16422"/>
                  <a:pt x="4417" y="16535"/>
                </a:cubicBezTo>
                <a:cubicBezTo>
                  <a:pt x="4347" y="16606"/>
                  <a:pt x="4205" y="16648"/>
                  <a:pt x="4041" y="16653"/>
                </a:cubicBezTo>
                <a:cubicBezTo>
                  <a:pt x="3983" y="16653"/>
                  <a:pt x="3928" y="16653"/>
                  <a:pt x="3881" y="16653"/>
                </a:cubicBezTo>
                <a:cubicBezTo>
                  <a:pt x="3834" y="16653"/>
                  <a:pt x="3809" y="16653"/>
                  <a:pt x="3797" y="16653"/>
                </a:cubicBezTo>
                <a:cubicBezTo>
                  <a:pt x="3669" y="16643"/>
                  <a:pt x="3552" y="16626"/>
                  <a:pt x="3447" y="16605"/>
                </a:cubicBezTo>
                <a:cubicBezTo>
                  <a:pt x="3342" y="16583"/>
                  <a:pt x="3227" y="16546"/>
                  <a:pt x="3075" y="16492"/>
                </a:cubicBezTo>
                <a:cubicBezTo>
                  <a:pt x="3040" y="16481"/>
                  <a:pt x="3005" y="16471"/>
                  <a:pt x="2970" y="16455"/>
                </a:cubicBezTo>
                <a:cubicBezTo>
                  <a:pt x="2865" y="16417"/>
                  <a:pt x="2747" y="16372"/>
                  <a:pt x="2631" y="16340"/>
                </a:cubicBezTo>
                <a:cubicBezTo>
                  <a:pt x="2456" y="16286"/>
                  <a:pt x="2259" y="16249"/>
                  <a:pt x="2084" y="16232"/>
                </a:cubicBezTo>
                <a:cubicBezTo>
                  <a:pt x="1968" y="16222"/>
                  <a:pt x="1852" y="16217"/>
                  <a:pt x="1723" y="16217"/>
                </a:cubicBezTo>
                <a:cubicBezTo>
                  <a:pt x="1653" y="16217"/>
                  <a:pt x="1571" y="16217"/>
                  <a:pt x="1501" y="16222"/>
                </a:cubicBezTo>
                <a:cubicBezTo>
                  <a:pt x="1326" y="16233"/>
                  <a:pt x="1150" y="16254"/>
                  <a:pt x="940" y="16286"/>
                </a:cubicBezTo>
                <a:cubicBezTo>
                  <a:pt x="835" y="16302"/>
                  <a:pt x="767" y="16362"/>
                  <a:pt x="790" y="16416"/>
                </a:cubicBezTo>
                <a:cubicBezTo>
                  <a:pt x="802" y="16464"/>
                  <a:pt x="883" y="16497"/>
                  <a:pt x="976" y="16497"/>
                </a:cubicBezTo>
                <a:cubicBezTo>
                  <a:pt x="988" y="16497"/>
                  <a:pt x="997" y="16497"/>
                  <a:pt x="1009" y="16497"/>
                </a:cubicBezTo>
                <a:cubicBezTo>
                  <a:pt x="1149" y="16486"/>
                  <a:pt x="1289" y="16475"/>
                  <a:pt x="1417" y="16475"/>
                </a:cubicBezTo>
                <a:cubicBezTo>
                  <a:pt x="1592" y="16475"/>
                  <a:pt x="1758" y="16487"/>
                  <a:pt x="1909" y="16514"/>
                </a:cubicBezTo>
                <a:cubicBezTo>
                  <a:pt x="2026" y="16535"/>
                  <a:pt x="2142" y="16566"/>
                  <a:pt x="2259" y="16610"/>
                </a:cubicBezTo>
                <a:cubicBezTo>
                  <a:pt x="2341" y="16642"/>
                  <a:pt x="2433" y="16680"/>
                  <a:pt x="2514" y="16717"/>
                </a:cubicBezTo>
                <a:lnTo>
                  <a:pt x="2598" y="16756"/>
                </a:lnTo>
                <a:cubicBezTo>
                  <a:pt x="2715" y="16805"/>
                  <a:pt x="2863" y="16869"/>
                  <a:pt x="3050" y="16918"/>
                </a:cubicBezTo>
                <a:cubicBezTo>
                  <a:pt x="3225" y="16966"/>
                  <a:pt x="3438" y="16997"/>
                  <a:pt x="3648" y="17014"/>
                </a:cubicBezTo>
                <a:cubicBezTo>
                  <a:pt x="3683" y="17014"/>
                  <a:pt x="3704" y="17020"/>
                  <a:pt x="3739" y="17020"/>
                </a:cubicBezTo>
                <a:cubicBezTo>
                  <a:pt x="3820" y="17026"/>
                  <a:pt x="3893" y="17047"/>
                  <a:pt x="3939" y="17074"/>
                </a:cubicBezTo>
                <a:cubicBezTo>
                  <a:pt x="3986" y="17107"/>
                  <a:pt x="4009" y="17144"/>
                  <a:pt x="3998" y="17182"/>
                </a:cubicBezTo>
                <a:cubicBezTo>
                  <a:pt x="3951" y="17317"/>
                  <a:pt x="3928" y="17451"/>
                  <a:pt x="3939" y="17586"/>
                </a:cubicBezTo>
                <a:cubicBezTo>
                  <a:pt x="3939" y="17624"/>
                  <a:pt x="3916" y="17656"/>
                  <a:pt x="3881" y="17672"/>
                </a:cubicBezTo>
                <a:cubicBezTo>
                  <a:pt x="3846" y="17688"/>
                  <a:pt x="3808" y="17694"/>
                  <a:pt x="3750" y="17694"/>
                </a:cubicBezTo>
                <a:cubicBezTo>
                  <a:pt x="3715" y="17694"/>
                  <a:pt x="3668" y="17687"/>
                  <a:pt x="3633" y="17682"/>
                </a:cubicBezTo>
                <a:lnTo>
                  <a:pt x="3622" y="17682"/>
                </a:lnTo>
                <a:cubicBezTo>
                  <a:pt x="3575" y="17677"/>
                  <a:pt x="3541" y="17666"/>
                  <a:pt x="3495" y="17660"/>
                </a:cubicBezTo>
                <a:cubicBezTo>
                  <a:pt x="3378" y="17639"/>
                  <a:pt x="3248" y="17612"/>
                  <a:pt x="3108" y="17596"/>
                </a:cubicBezTo>
                <a:cubicBezTo>
                  <a:pt x="2933" y="17575"/>
                  <a:pt x="2772" y="17559"/>
                  <a:pt x="2609" y="17559"/>
                </a:cubicBezTo>
                <a:cubicBezTo>
                  <a:pt x="2574" y="17559"/>
                  <a:pt x="2549" y="17559"/>
                  <a:pt x="2514" y="17559"/>
                </a:cubicBezTo>
                <a:cubicBezTo>
                  <a:pt x="2328" y="17565"/>
                  <a:pt x="2129" y="17585"/>
                  <a:pt x="1942" y="17623"/>
                </a:cubicBezTo>
                <a:cubicBezTo>
                  <a:pt x="1779" y="17655"/>
                  <a:pt x="1618" y="17704"/>
                  <a:pt x="1443" y="17763"/>
                </a:cubicBezTo>
                <a:cubicBezTo>
                  <a:pt x="1361" y="17795"/>
                  <a:pt x="1327" y="17855"/>
                  <a:pt x="1373" y="17909"/>
                </a:cubicBezTo>
                <a:cubicBezTo>
                  <a:pt x="1408" y="17947"/>
                  <a:pt x="1478" y="17968"/>
                  <a:pt x="1548" y="17968"/>
                </a:cubicBezTo>
                <a:cubicBezTo>
                  <a:pt x="1572" y="17968"/>
                  <a:pt x="1605" y="17962"/>
                  <a:pt x="1629" y="17957"/>
                </a:cubicBezTo>
                <a:cubicBezTo>
                  <a:pt x="1908" y="17886"/>
                  <a:pt x="2175" y="17849"/>
                  <a:pt x="2408" y="17849"/>
                </a:cubicBezTo>
                <a:cubicBezTo>
                  <a:pt x="2432" y="17849"/>
                  <a:pt x="2469" y="17849"/>
                  <a:pt x="2492" y="17849"/>
                </a:cubicBezTo>
                <a:cubicBezTo>
                  <a:pt x="2621" y="17854"/>
                  <a:pt x="2750" y="17871"/>
                  <a:pt x="2890" y="17898"/>
                </a:cubicBezTo>
                <a:cubicBezTo>
                  <a:pt x="2971" y="17914"/>
                  <a:pt x="3063" y="17935"/>
                  <a:pt x="3145" y="17957"/>
                </a:cubicBezTo>
                <a:cubicBezTo>
                  <a:pt x="3191" y="17967"/>
                  <a:pt x="3250" y="17984"/>
                  <a:pt x="3309" y="17995"/>
                </a:cubicBezTo>
                <a:cubicBezTo>
                  <a:pt x="3460" y="18028"/>
                  <a:pt x="3635" y="18065"/>
                  <a:pt x="3844" y="18086"/>
                </a:cubicBezTo>
                <a:cubicBezTo>
                  <a:pt x="3868" y="18086"/>
                  <a:pt x="3879" y="18091"/>
                  <a:pt x="3903" y="18091"/>
                </a:cubicBezTo>
                <a:cubicBezTo>
                  <a:pt x="4008" y="18102"/>
                  <a:pt x="4102" y="18140"/>
                  <a:pt x="4125" y="18189"/>
                </a:cubicBezTo>
                <a:cubicBezTo>
                  <a:pt x="4148" y="18221"/>
                  <a:pt x="4160" y="18253"/>
                  <a:pt x="4183" y="18280"/>
                </a:cubicBezTo>
                <a:cubicBezTo>
                  <a:pt x="4218" y="18328"/>
                  <a:pt x="4172" y="18383"/>
                  <a:pt x="4067" y="18404"/>
                </a:cubicBezTo>
                <a:lnTo>
                  <a:pt x="4056" y="18404"/>
                </a:lnTo>
                <a:cubicBezTo>
                  <a:pt x="3858" y="18447"/>
                  <a:pt x="3668" y="18501"/>
                  <a:pt x="3516" y="18566"/>
                </a:cubicBezTo>
                <a:cubicBezTo>
                  <a:pt x="3365" y="18631"/>
                  <a:pt x="3249" y="18707"/>
                  <a:pt x="3156" y="18771"/>
                </a:cubicBezTo>
                <a:cubicBezTo>
                  <a:pt x="3121" y="18793"/>
                  <a:pt x="3100" y="18814"/>
                  <a:pt x="3065" y="18835"/>
                </a:cubicBezTo>
                <a:cubicBezTo>
                  <a:pt x="3006" y="18878"/>
                  <a:pt x="2948" y="18916"/>
                  <a:pt x="2890" y="18948"/>
                </a:cubicBezTo>
                <a:cubicBezTo>
                  <a:pt x="2796" y="19002"/>
                  <a:pt x="2700" y="19046"/>
                  <a:pt x="2583" y="19078"/>
                </a:cubicBezTo>
                <a:cubicBezTo>
                  <a:pt x="2362" y="19148"/>
                  <a:pt x="2073" y="19185"/>
                  <a:pt x="1723" y="19191"/>
                </a:cubicBezTo>
                <a:cubicBezTo>
                  <a:pt x="1677" y="19191"/>
                  <a:pt x="1627" y="19201"/>
                  <a:pt x="1592" y="19218"/>
                </a:cubicBezTo>
                <a:cubicBezTo>
                  <a:pt x="1557" y="19239"/>
                  <a:pt x="1537" y="19266"/>
                  <a:pt x="1548" y="19293"/>
                </a:cubicBezTo>
                <a:cubicBezTo>
                  <a:pt x="1560" y="19347"/>
                  <a:pt x="1651" y="19401"/>
                  <a:pt x="1756" y="19406"/>
                </a:cubicBezTo>
                <a:cubicBezTo>
                  <a:pt x="1884" y="19417"/>
                  <a:pt x="2015" y="19418"/>
                  <a:pt x="2132" y="19418"/>
                </a:cubicBezTo>
                <a:cubicBezTo>
                  <a:pt x="2423" y="19418"/>
                  <a:pt x="2678" y="19391"/>
                  <a:pt x="2911" y="19342"/>
                </a:cubicBezTo>
                <a:cubicBezTo>
                  <a:pt x="3086" y="19304"/>
                  <a:pt x="3237" y="19251"/>
                  <a:pt x="3389" y="19175"/>
                </a:cubicBezTo>
                <a:cubicBezTo>
                  <a:pt x="3494" y="19127"/>
                  <a:pt x="3577" y="19077"/>
                  <a:pt x="3659" y="19029"/>
                </a:cubicBezTo>
                <a:cubicBezTo>
                  <a:pt x="3682" y="19013"/>
                  <a:pt x="3715" y="18996"/>
                  <a:pt x="3739" y="18980"/>
                </a:cubicBezTo>
                <a:cubicBezTo>
                  <a:pt x="3855" y="18910"/>
                  <a:pt x="3948" y="18868"/>
                  <a:pt x="4041" y="18835"/>
                </a:cubicBezTo>
                <a:cubicBezTo>
                  <a:pt x="4135" y="18798"/>
                  <a:pt x="4241" y="18771"/>
                  <a:pt x="4369" y="18750"/>
                </a:cubicBezTo>
                <a:cubicBezTo>
                  <a:pt x="4404" y="18744"/>
                  <a:pt x="4429" y="18738"/>
                  <a:pt x="4464" y="18738"/>
                </a:cubicBezTo>
                <a:cubicBezTo>
                  <a:pt x="4557" y="18738"/>
                  <a:pt x="4636" y="18761"/>
                  <a:pt x="4683" y="18798"/>
                </a:cubicBezTo>
                <a:cubicBezTo>
                  <a:pt x="4869" y="18944"/>
                  <a:pt x="5105" y="19078"/>
                  <a:pt x="5350" y="19207"/>
                </a:cubicBezTo>
                <a:cubicBezTo>
                  <a:pt x="5513" y="19288"/>
                  <a:pt x="5479" y="19438"/>
                  <a:pt x="4989" y="19541"/>
                </a:cubicBezTo>
                <a:cubicBezTo>
                  <a:pt x="4557" y="19632"/>
                  <a:pt x="4196" y="19714"/>
                  <a:pt x="3939" y="19859"/>
                </a:cubicBezTo>
                <a:cubicBezTo>
                  <a:pt x="3718" y="19988"/>
                  <a:pt x="3589" y="20149"/>
                  <a:pt x="3542" y="20354"/>
                </a:cubicBezTo>
                <a:cubicBezTo>
                  <a:pt x="3530" y="20403"/>
                  <a:pt x="3611" y="20457"/>
                  <a:pt x="3728" y="20474"/>
                </a:cubicBezTo>
                <a:cubicBezTo>
                  <a:pt x="3751" y="20479"/>
                  <a:pt x="3773" y="20479"/>
                  <a:pt x="3808" y="20479"/>
                </a:cubicBezTo>
                <a:cubicBezTo>
                  <a:pt x="3890" y="20479"/>
                  <a:pt x="3960" y="20457"/>
                  <a:pt x="3983" y="20420"/>
                </a:cubicBezTo>
                <a:cubicBezTo>
                  <a:pt x="4076" y="20263"/>
                  <a:pt x="4230" y="20139"/>
                  <a:pt x="4417" y="20053"/>
                </a:cubicBezTo>
                <a:cubicBezTo>
                  <a:pt x="4650" y="19950"/>
                  <a:pt x="4917" y="19918"/>
                  <a:pt x="5197" y="19869"/>
                </a:cubicBezTo>
                <a:cubicBezTo>
                  <a:pt x="5348" y="19842"/>
                  <a:pt x="5536" y="19810"/>
                  <a:pt x="5710" y="19756"/>
                </a:cubicBezTo>
                <a:cubicBezTo>
                  <a:pt x="5792" y="19735"/>
                  <a:pt x="5910" y="19687"/>
                  <a:pt x="6039" y="19639"/>
                </a:cubicBezTo>
                <a:cubicBezTo>
                  <a:pt x="6143" y="19595"/>
                  <a:pt x="6304" y="19590"/>
                  <a:pt x="6432" y="19633"/>
                </a:cubicBezTo>
                <a:cubicBezTo>
                  <a:pt x="6630" y="19698"/>
                  <a:pt x="6842" y="19752"/>
                  <a:pt x="7052" y="19800"/>
                </a:cubicBezTo>
                <a:cubicBezTo>
                  <a:pt x="7215" y="19838"/>
                  <a:pt x="7320" y="19913"/>
                  <a:pt x="7343" y="19994"/>
                </a:cubicBezTo>
                <a:cubicBezTo>
                  <a:pt x="7355" y="20015"/>
                  <a:pt x="7353" y="20031"/>
                  <a:pt x="7365" y="20053"/>
                </a:cubicBezTo>
                <a:cubicBezTo>
                  <a:pt x="7377" y="20107"/>
                  <a:pt x="7402" y="20156"/>
                  <a:pt x="7402" y="20204"/>
                </a:cubicBezTo>
                <a:cubicBezTo>
                  <a:pt x="7413" y="20274"/>
                  <a:pt x="7400" y="20334"/>
                  <a:pt x="7365" y="20393"/>
                </a:cubicBezTo>
                <a:cubicBezTo>
                  <a:pt x="7295" y="20511"/>
                  <a:pt x="7122" y="20630"/>
                  <a:pt x="6866" y="20743"/>
                </a:cubicBezTo>
                <a:cubicBezTo>
                  <a:pt x="6831" y="20759"/>
                  <a:pt x="6808" y="20780"/>
                  <a:pt x="6808" y="20802"/>
                </a:cubicBezTo>
                <a:cubicBezTo>
                  <a:pt x="6808" y="20829"/>
                  <a:pt x="6830" y="20851"/>
                  <a:pt x="6877" y="20873"/>
                </a:cubicBezTo>
                <a:cubicBezTo>
                  <a:pt x="6923" y="20894"/>
                  <a:pt x="6993" y="20910"/>
                  <a:pt x="7063" y="20910"/>
                </a:cubicBezTo>
                <a:cubicBezTo>
                  <a:pt x="7109" y="20910"/>
                  <a:pt x="7155" y="20904"/>
                  <a:pt x="7190" y="20893"/>
                </a:cubicBezTo>
                <a:cubicBezTo>
                  <a:pt x="7563" y="20780"/>
                  <a:pt x="7823" y="20646"/>
                  <a:pt x="7963" y="20501"/>
                </a:cubicBezTo>
                <a:cubicBezTo>
                  <a:pt x="8033" y="20420"/>
                  <a:pt x="8079" y="20328"/>
                  <a:pt x="8090" y="20231"/>
                </a:cubicBezTo>
                <a:cubicBezTo>
                  <a:pt x="8090" y="20220"/>
                  <a:pt x="8090" y="20198"/>
                  <a:pt x="8101" y="20160"/>
                </a:cubicBezTo>
                <a:cubicBezTo>
                  <a:pt x="8113" y="20090"/>
                  <a:pt x="8252" y="20037"/>
                  <a:pt x="8404" y="20048"/>
                </a:cubicBezTo>
                <a:cubicBezTo>
                  <a:pt x="8765" y="20075"/>
                  <a:pt x="9185" y="20101"/>
                  <a:pt x="9512" y="20107"/>
                </a:cubicBezTo>
                <a:cubicBezTo>
                  <a:pt x="9617" y="20107"/>
                  <a:pt x="9700" y="20144"/>
                  <a:pt x="9723" y="20192"/>
                </a:cubicBezTo>
                <a:cubicBezTo>
                  <a:pt x="9747" y="20252"/>
                  <a:pt x="9746" y="20307"/>
                  <a:pt x="9734" y="20366"/>
                </a:cubicBezTo>
                <a:cubicBezTo>
                  <a:pt x="9722" y="20420"/>
                  <a:pt x="9676" y="20484"/>
                  <a:pt x="9617" y="20559"/>
                </a:cubicBezTo>
                <a:cubicBezTo>
                  <a:pt x="9606" y="20576"/>
                  <a:pt x="9593" y="20592"/>
                  <a:pt x="9581" y="20608"/>
                </a:cubicBezTo>
                <a:cubicBezTo>
                  <a:pt x="9534" y="20668"/>
                  <a:pt x="9489" y="20732"/>
                  <a:pt x="9443" y="20802"/>
                </a:cubicBezTo>
                <a:cubicBezTo>
                  <a:pt x="9384" y="20899"/>
                  <a:pt x="9372" y="20990"/>
                  <a:pt x="9395" y="21076"/>
                </a:cubicBezTo>
                <a:cubicBezTo>
                  <a:pt x="9418" y="21163"/>
                  <a:pt x="9466" y="21249"/>
                  <a:pt x="9559" y="21336"/>
                </a:cubicBezTo>
                <a:cubicBezTo>
                  <a:pt x="9641" y="21411"/>
                  <a:pt x="9747" y="21486"/>
                  <a:pt x="9887" y="21561"/>
                </a:cubicBezTo>
                <a:cubicBezTo>
                  <a:pt x="9934" y="21583"/>
                  <a:pt x="10002" y="21600"/>
                  <a:pt x="10084" y="21600"/>
                </a:cubicBezTo>
                <a:cubicBezTo>
                  <a:pt x="10131" y="21600"/>
                  <a:pt x="10165" y="21594"/>
                  <a:pt x="10212" y="21588"/>
                </a:cubicBezTo>
                <a:cubicBezTo>
                  <a:pt x="10270" y="21577"/>
                  <a:pt x="10317" y="21556"/>
                  <a:pt x="10328" y="21529"/>
                </a:cubicBezTo>
                <a:cubicBezTo>
                  <a:pt x="10340" y="21508"/>
                  <a:pt x="10341" y="21487"/>
                  <a:pt x="10317" y="21465"/>
                </a:cubicBezTo>
                <a:cubicBezTo>
                  <a:pt x="10142" y="21325"/>
                  <a:pt x="10050" y="21190"/>
                  <a:pt x="10062" y="21066"/>
                </a:cubicBezTo>
                <a:cubicBezTo>
                  <a:pt x="10062" y="21007"/>
                  <a:pt x="10096" y="20947"/>
                  <a:pt x="10142" y="20883"/>
                </a:cubicBezTo>
                <a:cubicBezTo>
                  <a:pt x="10177" y="20834"/>
                  <a:pt x="10234" y="20786"/>
                  <a:pt x="10281" y="20738"/>
                </a:cubicBezTo>
                <a:cubicBezTo>
                  <a:pt x="10304" y="20722"/>
                  <a:pt x="10316" y="20706"/>
                  <a:pt x="10339" y="20684"/>
                </a:cubicBezTo>
                <a:cubicBezTo>
                  <a:pt x="10432" y="20592"/>
                  <a:pt x="10494" y="20510"/>
                  <a:pt x="10529" y="20435"/>
                </a:cubicBezTo>
                <a:cubicBezTo>
                  <a:pt x="10540" y="20403"/>
                  <a:pt x="10550" y="20334"/>
                  <a:pt x="10551" y="20253"/>
                </a:cubicBezTo>
                <a:cubicBezTo>
                  <a:pt x="10551" y="20156"/>
                  <a:pt x="10702" y="20070"/>
                  <a:pt x="10900" y="20043"/>
                </a:cubicBezTo>
                <a:cubicBezTo>
                  <a:pt x="11157" y="20010"/>
                  <a:pt x="11412" y="19972"/>
                  <a:pt x="11564" y="19945"/>
                </a:cubicBezTo>
                <a:cubicBezTo>
                  <a:pt x="11587" y="19940"/>
                  <a:pt x="11613" y="19940"/>
                  <a:pt x="11637" y="19940"/>
                </a:cubicBezTo>
                <a:cubicBezTo>
                  <a:pt x="11742" y="19940"/>
                  <a:pt x="11833" y="19977"/>
                  <a:pt x="11844" y="20026"/>
                </a:cubicBezTo>
                <a:cubicBezTo>
                  <a:pt x="11856" y="20069"/>
                  <a:pt x="11869" y="20107"/>
                  <a:pt x="11881" y="20128"/>
                </a:cubicBezTo>
                <a:cubicBezTo>
                  <a:pt x="11916" y="20225"/>
                  <a:pt x="11984" y="20317"/>
                  <a:pt x="12078" y="20393"/>
                </a:cubicBezTo>
                <a:cubicBezTo>
                  <a:pt x="12171" y="20468"/>
                  <a:pt x="12301" y="20539"/>
                  <a:pt x="12453" y="20603"/>
                </a:cubicBezTo>
                <a:cubicBezTo>
                  <a:pt x="12581" y="20657"/>
                  <a:pt x="12744" y="20705"/>
                  <a:pt x="12930" y="20748"/>
                </a:cubicBezTo>
                <a:cubicBezTo>
                  <a:pt x="12965" y="20753"/>
                  <a:pt x="13001" y="20758"/>
                  <a:pt x="13036" y="20758"/>
                </a:cubicBezTo>
                <a:cubicBezTo>
                  <a:pt x="13118" y="20758"/>
                  <a:pt x="13197" y="20743"/>
                  <a:pt x="13244" y="20716"/>
                </a:cubicBezTo>
                <a:cubicBezTo>
                  <a:pt x="13291" y="20695"/>
                  <a:pt x="13302" y="20667"/>
                  <a:pt x="13302" y="20640"/>
                </a:cubicBezTo>
                <a:cubicBezTo>
                  <a:pt x="13302" y="20619"/>
                  <a:pt x="13280" y="20597"/>
                  <a:pt x="13233" y="20586"/>
                </a:cubicBezTo>
                <a:cubicBezTo>
                  <a:pt x="12953" y="20489"/>
                  <a:pt x="12754" y="20376"/>
                  <a:pt x="12661" y="20268"/>
                </a:cubicBezTo>
                <a:cubicBezTo>
                  <a:pt x="12614" y="20214"/>
                  <a:pt x="12592" y="20149"/>
                  <a:pt x="12581" y="20085"/>
                </a:cubicBezTo>
                <a:cubicBezTo>
                  <a:pt x="12569" y="20031"/>
                  <a:pt x="12581" y="19977"/>
                  <a:pt x="12581" y="19923"/>
                </a:cubicBezTo>
                <a:lnTo>
                  <a:pt x="12581" y="19864"/>
                </a:lnTo>
                <a:cubicBezTo>
                  <a:pt x="12581" y="19853"/>
                  <a:pt x="12580" y="19843"/>
                  <a:pt x="12591" y="19832"/>
                </a:cubicBezTo>
                <a:cubicBezTo>
                  <a:pt x="12626" y="19757"/>
                  <a:pt x="12720" y="19687"/>
                  <a:pt x="12872" y="19639"/>
                </a:cubicBezTo>
                <a:cubicBezTo>
                  <a:pt x="13035" y="19590"/>
                  <a:pt x="13187" y="19531"/>
                  <a:pt x="13339" y="19477"/>
                </a:cubicBezTo>
                <a:cubicBezTo>
                  <a:pt x="13385" y="19461"/>
                  <a:pt x="13444" y="19450"/>
                  <a:pt x="13503" y="19450"/>
                </a:cubicBezTo>
                <a:cubicBezTo>
                  <a:pt x="13584" y="19450"/>
                  <a:pt x="13663" y="19471"/>
                  <a:pt x="13721" y="19504"/>
                </a:cubicBezTo>
                <a:cubicBezTo>
                  <a:pt x="13768" y="19536"/>
                  <a:pt x="13816" y="19563"/>
                  <a:pt x="13874" y="19590"/>
                </a:cubicBezTo>
                <a:cubicBezTo>
                  <a:pt x="14026" y="19670"/>
                  <a:pt x="14201" y="19734"/>
                  <a:pt x="14399" y="19788"/>
                </a:cubicBezTo>
                <a:cubicBezTo>
                  <a:pt x="14597" y="19842"/>
                  <a:pt x="14796" y="19876"/>
                  <a:pt x="14971" y="19903"/>
                </a:cubicBezTo>
                <a:lnTo>
                  <a:pt x="15062" y="19913"/>
                </a:lnTo>
                <a:cubicBezTo>
                  <a:pt x="15202" y="19934"/>
                  <a:pt x="15331" y="19955"/>
                  <a:pt x="15460" y="19977"/>
                </a:cubicBezTo>
                <a:cubicBezTo>
                  <a:pt x="15611" y="20009"/>
                  <a:pt x="15729" y="20042"/>
                  <a:pt x="15846" y="20085"/>
                </a:cubicBezTo>
                <a:cubicBezTo>
                  <a:pt x="16056" y="20171"/>
                  <a:pt x="16218" y="20290"/>
                  <a:pt x="16334" y="20452"/>
                </a:cubicBezTo>
                <a:cubicBezTo>
                  <a:pt x="16358" y="20489"/>
                  <a:pt x="16439" y="20511"/>
                  <a:pt x="16520" y="20511"/>
                </a:cubicBezTo>
                <a:cubicBezTo>
                  <a:pt x="16544" y="20511"/>
                  <a:pt x="16570" y="20511"/>
                  <a:pt x="16593" y="20506"/>
                </a:cubicBezTo>
                <a:cubicBezTo>
                  <a:pt x="16722" y="20489"/>
                  <a:pt x="16802" y="20436"/>
                  <a:pt x="16779" y="20388"/>
                </a:cubicBezTo>
                <a:cubicBezTo>
                  <a:pt x="16721" y="20178"/>
                  <a:pt x="16579" y="20020"/>
                  <a:pt x="16334" y="19891"/>
                </a:cubicBezTo>
                <a:cubicBezTo>
                  <a:pt x="16206" y="19821"/>
                  <a:pt x="16044" y="19756"/>
                  <a:pt x="15846" y="19702"/>
                </a:cubicBezTo>
                <a:cubicBezTo>
                  <a:pt x="15694" y="19659"/>
                  <a:pt x="15530" y="19627"/>
                  <a:pt x="15391" y="19595"/>
                </a:cubicBezTo>
                <a:lnTo>
                  <a:pt x="15310" y="19580"/>
                </a:lnTo>
                <a:cubicBezTo>
                  <a:pt x="15124" y="19536"/>
                  <a:pt x="14993" y="19504"/>
                  <a:pt x="14888" y="19472"/>
                </a:cubicBezTo>
                <a:cubicBezTo>
                  <a:pt x="14783" y="19434"/>
                  <a:pt x="14692" y="19396"/>
                  <a:pt x="14611" y="19347"/>
                </a:cubicBezTo>
                <a:cubicBezTo>
                  <a:pt x="14517" y="19293"/>
                  <a:pt x="14434" y="19228"/>
                  <a:pt x="14341" y="19137"/>
                </a:cubicBezTo>
                <a:cubicBezTo>
                  <a:pt x="14294" y="19088"/>
                  <a:pt x="14307" y="19030"/>
                  <a:pt x="14388" y="18992"/>
                </a:cubicBezTo>
                <a:cubicBezTo>
                  <a:pt x="14517" y="18917"/>
                  <a:pt x="14751" y="18776"/>
                  <a:pt x="14960" y="18647"/>
                </a:cubicBezTo>
                <a:cubicBezTo>
                  <a:pt x="15054" y="18588"/>
                  <a:pt x="15238" y="18582"/>
                  <a:pt x="15343" y="18642"/>
                </a:cubicBezTo>
                <a:cubicBezTo>
                  <a:pt x="15401" y="18674"/>
                  <a:pt x="15448" y="18695"/>
                  <a:pt x="15460" y="18701"/>
                </a:cubicBezTo>
                <a:cubicBezTo>
                  <a:pt x="15600" y="18771"/>
                  <a:pt x="15774" y="18824"/>
                  <a:pt x="15937" y="18867"/>
                </a:cubicBezTo>
                <a:cubicBezTo>
                  <a:pt x="16240" y="18937"/>
                  <a:pt x="16591" y="18975"/>
                  <a:pt x="17034" y="18975"/>
                </a:cubicBezTo>
                <a:cubicBezTo>
                  <a:pt x="17139" y="18975"/>
                  <a:pt x="17234" y="18933"/>
                  <a:pt x="17246" y="18884"/>
                </a:cubicBezTo>
                <a:cubicBezTo>
                  <a:pt x="17257" y="18836"/>
                  <a:pt x="17186" y="18792"/>
                  <a:pt x="17093" y="18787"/>
                </a:cubicBezTo>
                <a:cubicBezTo>
                  <a:pt x="16743" y="18760"/>
                  <a:pt x="16453" y="18712"/>
                  <a:pt x="16254" y="18642"/>
                </a:cubicBezTo>
                <a:cubicBezTo>
                  <a:pt x="16149" y="18604"/>
                  <a:pt x="16056" y="18561"/>
                  <a:pt x="15963" y="18507"/>
                </a:cubicBezTo>
                <a:cubicBezTo>
                  <a:pt x="15881" y="18453"/>
                  <a:pt x="15799" y="18388"/>
                  <a:pt x="15729" y="18324"/>
                </a:cubicBezTo>
                <a:cubicBezTo>
                  <a:pt x="15648" y="18237"/>
                  <a:pt x="15647" y="18135"/>
                  <a:pt x="15740" y="18054"/>
                </a:cubicBezTo>
                <a:cubicBezTo>
                  <a:pt x="15845" y="17963"/>
                  <a:pt x="15951" y="17866"/>
                  <a:pt x="16021" y="17807"/>
                </a:cubicBezTo>
                <a:cubicBezTo>
                  <a:pt x="16103" y="17726"/>
                  <a:pt x="16325" y="17704"/>
                  <a:pt x="16477" y="17763"/>
                </a:cubicBezTo>
                <a:cubicBezTo>
                  <a:pt x="16512" y="17779"/>
                  <a:pt x="16545" y="17789"/>
                  <a:pt x="16557" y="17795"/>
                </a:cubicBezTo>
                <a:cubicBezTo>
                  <a:pt x="16720" y="17854"/>
                  <a:pt x="16896" y="17904"/>
                  <a:pt x="17071" y="17936"/>
                </a:cubicBezTo>
                <a:cubicBezTo>
                  <a:pt x="17316" y="17979"/>
                  <a:pt x="17573" y="18000"/>
                  <a:pt x="17876" y="18000"/>
                </a:cubicBezTo>
                <a:cubicBezTo>
                  <a:pt x="17969" y="18000"/>
                  <a:pt x="18074" y="18001"/>
                  <a:pt x="18179" y="17995"/>
                </a:cubicBezTo>
                <a:cubicBezTo>
                  <a:pt x="18284" y="17990"/>
                  <a:pt x="18375" y="17946"/>
                  <a:pt x="18375" y="17893"/>
                </a:cubicBezTo>
                <a:cubicBezTo>
                  <a:pt x="18375" y="17844"/>
                  <a:pt x="18305" y="17807"/>
                  <a:pt x="18200" y="17802"/>
                </a:cubicBezTo>
                <a:cubicBezTo>
                  <a:pt x="17839" y="17785"/>
                  <a:pt x="17547" y="17746"/>
                  <a:pt x="17326" y="17687"/>
                </a:cubicBezTo>
                <a:cubicBezTo>
                  <a:pt x="17209" y="17655"/>
                  <a:pt x="17106" y="17618"/>
                  <a:pt x="17012" y="17569"/>
                </a:cubicBezTo>
                <a:cubicBezTo>
                  <a:pt x="16931" y="17521"/>
                  <a:pt x="16847" y="17467"/>
                  <a:pt x="16754" y="17413"/>
                </a:cubicBezTo>
                <a:cubicBezTo>
                  <a:pt x="16754" y="17413"/>
                  <a:pt x="16707" y="17381"/>
                  <a:pt x="16695" y="17371"/>
                </a:cubicBezTo>
                <a:cubicBezTo>
                  <a:pt x="16602" y="17311"/>
                  <a:pt x="16593" y="17235"/>
                  <a:pt x="16652" y="17165"/>
                </a:cubicBezTo>
                <a:cubicBezTo>
                  <a:pt x="16780" y="17020"/>
                  <a:pt x="16896" y="16868"/>
                  <a:pt x="17012" y="16717"/>
                </a:cubicBezTo>
                <a:cubicBezTo>
                  <a:pt x="17047" y="16680"/>
                  <a:pt x="17116" y="16648"/>
                  <a:pt x="17209" y="16648"/>
                </a:cubicBezTo>
                <a:cubicBezTo>
                  <a:pt x="17221" y="16648"/>
                  <a:pt x="17245" y="16648"/>
                  <a:pt x="17257" y="16648"/>
                </a:cubicBezTo>
                <a:cubicBezTo>
                  <a:pt x="17385" y="16659"/>
                  <a:pt x="17490" y="16675"/>
                  <a:pt x="17606" y="16707"/>
                </a:cubicBezTo>
                <a:cubicBezTo>
                  <a:pt x="17723" y="16740"/>
                  <a:pt x="17851" y="16782"/>
                  <a:pt x="17967" y="16825"/>
                </a:cubicBezTo>
                <a:lnTo>
                  <a:pt x="18004" y="16837"/>
                </a:lnTo>
                <a:cubicBezTo>
                  <a:pt x="18120" y="16880"/>
                  <a:pt x="18260" y="16933"/>
                  <a:pt x="18412" y="16977"/>
                </a:cubicBezTo>
                <a:cubicBezTo>
                  <a:pt x="18587" y="17025"/>
                  <a:pt x="18772" y="17063"/>
                  <a:pt x="18959" y="17079"/>
                </a:cubicBezTo>
                <a:cubicBezTo>
                  <a:pt x="19099" y="17095"/>
                  <a:pt x="19252" y="17101"/>
                  <a:pt x="19403" y="17101"/>
                </a:cubicBezTo>
                <a:cubicBezTo>
                  <a:pt x="19601" y="17101"/>
                  <a:pt x="19810" y="17089"/>
                  <a:pt x="20067" y="17062"/>
                </a:cubicBezTo>
                <a:cubicBezTo>
                  <a:pt x="20171" y="17052"/>
                  <a:pt x="20242" y="17004"/>
                  <a:pt x="20231" y="16950"/>
                </a:cubicBezTo>
                <a:cubicBezTo>
                  <a:pt x="20219" y="16907"/>
                  <a:pt x="20138" y="16874"/>
                  <a:pt x="20045" y="16874"/>
                </a:cubicBezTo>
                <a:lnTo>
                  <a:pt x="20034" y="16874"/>
                </a:lnTo>
                <a:cubicBezTo>
                  <a:pt x="19975" y="16874"/>
                  <a:pt x="19917" y="16874"/>
                  <a:pt x="19859" y="16874"/>
                </a:cubicBezTo>
                <a:cubicBezTo>
                  <a:pt x="19579" y="16874"/>
                  <a:pt x="19332" y="16858"/>
                  <a:pt x="19134" y="16820"/>
                </a:cubicBezTo>
                <a:cubicBezTo>
                  <a:pt x="19005" y="16798"/>
                  <a:pt x="18889" y="16767"/>
                  <a:pt x="18784" y="16724"/>
                </a:cubicBezTo>
                <a:cubicBezTo>
                  <a:pt x="18679" y="16686"/>
                  <a:pt x="18586" y="16631"/>
                  <a:pt x="18481" y="16583"/>
                </a:cubicBezTo>
                <a:lnTo>
                  <a:pt x="18459" y="16573"/>
                </a:lnTo>
                <a:cubicBezTo>
                  <a:pt x="18343" y="16513"/>
                  <a:pt x="18214" y="16448"/>
                  <a:pt x="18051" y="16394"/>
                </a:cubicBezTo>
                <a:cubicBezTo>
                  <a:pt x="17911" y="16346"/>
                  <a:pt x="17759" y="16309"/>
                  <a:pt x="17595" y="16276"/>
                </a:cubicBezTo>
                <a:cubicBezTo>
                  <a:pt x="17456" y="16249"/>
                  <a:pt x="17374" y="16174"/>
                  <a:pt x="17421" y="16109"/>
                </a:cubicBezTo>
                <a:cubicBezTo>
                  <a:pt x="17479" y="16007"/>
                  <a:pt x="17549" y="15899"/>
                  <a:pt x="17595" y="15791"/>
                </a:cubicBezTo>
                <a:cubicBezTo>
                  <a:pt x="17630" y="15727"/>
                  <a:pt x="17736" y="15684"/>
                  <a:pt x="17876" y="15673"/>
                </a:cubicBezTo>
                <a:lnTo>
                  <a:pt x="17887" y="15673"/>
                </a:lnTo>
                <a:cubicBezTo>
                  <a:pt x="18050" y="15663"/>
                  <a:pt x="18203" y="15652"/>
                  <a:pt x="18343" y="15652"/>
                </a:cubicBezTo>
                <a:lnTo>
                  <a:pt x="18364" y="15652"/>
                </a:lnTo>
                <a:cubicBezTo>
                  <a:pt x="18504" y="15652"/>
                  <a:pt x="18623" y="15662"/>
                  <a:pt x="18751" y="15678"/>
                </a:cubicBezTo>
                <a:cubicBezTo>
                  <a:pt x="18996" y="15711"/>
                  <a:pt x="19252" y="15786"/>
                  <a:pt x="19520" y="15899"/>
                </a:cubicBezTo>
                <a:cubicBezTo>
                  <a:pt x="19555" y="15915"/>
                  <a:pt x="19601" y="15921"/>
                  <a:pt x="19647" y="15921"/>
                </a:cubicBezTo>
                <a:cubicBezTo>
                  <a:pt x="19694" y="15921"/>
                  <a:pt x="19739" y="15910"/>
                  <a:pt x="19786" y="15894"/>
                </a:cubicBezTo>
                <a:cubicBezTo>
                  <a:pt x="19868" y="15856"/>
                  <a:pt x="19881" y="15802"/>
                  <a:pt x="19811" y="15759"/>
                </a:cubicBezTo>
                <a:cubicBezTo>
                  <a:pt x="19531" y="15598"/>
                  <a:pt x="19273" y="15494"/>
                  <a:pt x="18969" y="15424"/>
                </a:cubicBezTo>
                <a:cubicBezTo>
                  <a:pt x="18795" y="15387"/>
                  <a:pt x="18599" y="15354"/>
                  <a:pt x="18401" y="15343"/>
                </a:cubicBezTo>
                <a:cubicBezTo>
                  <a:pt x="18343" y="15338"/>
                  <a:pt x="18225" y="15333"/>
                  <a:pt x="18073" y="15333"/>
                </a:cubicBezTo>
                <a:cubicBezTo>
                  <a:pt x="18015" y="15333"/>
                  <a:pt x="17955" y="15318"/>
                  <a:pt x="17920" y="15296"/>
                </a:cubicBezTo>
                <a:cubicBezTo>
                  <a:pt x="17885" y="15275"/>
                  <a:pt x="17876" y="15247"/>
                  <a:pt x="17876" y="15221"/>
                </a:cubicBezTo>
                <a:cubicBezTo>
                  <a:pt x="17911" y="15134"/>
                  <a:pt x="17967" y="14988"/>
                  <a:pt x="18026" y="14848"/>
                </a:cubicBezTo>
                <a:cubicBezTo>
                  <a:pt x="18061" y="14762"/>
                  <a:pt x="18270" y="14708"/>
                  <a:pt x="18445" y="14746"/>
                </a:cubicBezTo>
                <a:cubicBezTo>
                  <a:pt x="18491" y="14756"/>
                  <a:pt x="18517" y="14763"/>
                  <a:pt x="18529" y="14763"/>
                </a:cubicBezTo>
                <a:cubicBezTo>
                  <a:pt x="18715" y="14795"/>
                  <a:pt x="18925" y="14811"/>
                  <a:pt x="19112" y="14816"/>
                </a:cubicBezTo>
                <a:cubicBezTo>
                  <a:pt x="19123" y="14816"/>
                  <a:pt x="19147" y="14816"/>
                  <a:pt x="19159" y="14816"/>
                </a:cubicBezTo>
                <a:cubicBezTo>
                  <a:pt x="19486" y="14816"/>
                  <a:pt x="19810" y="14778"/>
                  <a:pt x="20183" y="14697"/>
                </a:cubicBezTo>
                <a:cubicBezTo>
                  <a:pt x="20288" y="14675"/>
                  <a:pt x="20335" y="14622"/>
                  <a:pt x="20289" y="14574"/>
                </a:cubicBezTo>
                <a:cubicBezTo>
                  <a:pt x="20266" y="14536"/>
                  <a:pt x="20185" y="14515"/>
                  <a:pt x="20103" y="14515"/>
                </a:cubicBezTo>
                <a:cubicBezTo>
                  <a:pt x="20091" y="14515"/>
                  <a:pt x="20067" y="14515"/>
                  <a:pt x="20056" y="14520"/>
                </a:cubicBezTo>
                <a:cubicBezTo>
                  <a:pt x="19822" y="14547"/>
                  <a:pt x="19623" y="14562"/>
                  <a:pt x="19436" y="14562"/>
                </a:cubicBezTo>
                <a:cubicBezTo>
                  <a:pt x="19331" y="14562"/>
                  <a:pt x="19241" y="14557"/>
                  <a:pt x="19159" y="14552"/>
                </a:cubicBezTo>
                <a:cubicBezTo>
                  <a:pt x="19031" y="14541"/>
                  <a:pt x="18901" y="14520"/>
                  <a:pt x="18773" y="14488"/>
                </a:cubicBezTo>
                <a:cubicBezTo>
                  <a:pt x="18656" y="14456"/>
                  <a:pt x="18539" y="14418"/>
                  <a:pt x="18423" y="14380"/>
                </a:cubicBezTo>
                <a:lnTo>
                  <a:pt x="18401" y="14374"/>
                </a:lnTo>
                <a:cubicBezTo>
                  <a:pt x="18366" y="14363"/>
                  <a:pt x="18330" y="14352"/>
                  <a:pt x="18295" y="14342"/>
                </a:cubicBezTo>
                <a:cubicBezTo>
                  <a:pt x="18202" y="14309"/>
                  <a:pt x="18141" y="14261"/>
                  <a:pt x="18153" y="14207"/>
                </a:cubicBezTo>
                <a:cubicBezTo>
                  <a:pt x="18165" y="14148"/>
                  <a:pt x="18179" y="14089"/>
                  <a:pt x="18179" y="14035"/>
                </a:cubicBezTo>
                <a:cubicBezTo>
                  <a:pt x="18190" y="13987"/>
                  <a:pt x="18270" y="13943"/>
                  <a:pt x="18386" y="13943"/>
                </a:cubicBezTo>
                <a:cubicBezTo>
                  <a:pt x="18386" y="13943"/>
                  <a:pt x="18459" y="13943"/>
                  <a:pt x="18459" y="13943"/>
                </a:cubicBezTo>
                <a:cubicBezTo>
                  <a:pt x="18669" y="13943"/>
                  <a:pt x="18888" y="13928"/>
                  <a:pt x="19086" y="13895"/>
                </a:cubicBezTo>
                <a:cubicBezTo>
                  <a:pt x="19296" y="13863"/>
                  <a:pt x="19472" y="13813"/>
                  <a:pt x="19600" y="13781"/>
                </a:cubicBezTo>
                <a:lnTo>
                  <a:pt x="19626" y="13776"/>
                </a:lnTo>
                <a:cubicBezTo>
                  <a:pt x="19754" y="13744"/>
                  <a:pt x="19881" y="13712"/>
                  <a:pt x="19997" y="13685"/>
                </a:cubicBezTo>
                <a:cubicBezTo>
                  <a:pt x="20126" y="13658"/>
                  <a:pt x="20266" y="13641"/>
                  <a:pt x="20395" y="13641"/>
                </a:cubicBezTo>
                <a:cubicBezTo>
                  <a:pt x="20430" y="13641"/>
                  <a:pt x="20465" y="13641"/>
                  <a:pt x="20500" y="13641"/>
                </a:cubicBezTo>
                <a:cubicBezTo>
                  <a:pt x="20722" y="13641"/>
                  <a:pt x="20989" y="13668"/>
                  <a:pt x="21280" y="13717"/>
                </a:cubicBezTo>
                <a:cubicBezTo>
                  <a:pt x="21303" y="13722"/>
                  <a:pt x="21326" y="13722"/>
                  <a:pt x="21349" y="13722"/>
                </a:cubicBezTo>
                <a:cubicBezTo>
                  <a:pt x="21419" y="13722"/>
                  <a:pt x="21489" y="13700"/>
                  <a:pt x="21524" y="13668"/>
                </a:cubicBezTo>
                <a:cubicBezTo>
                  <a:pt x="21571" y="13620"/>
                  <a:pt x="21537" y="13560"/>
                  <a:pt x="21444" y="13533"/>
                </a:cubicBezTo>
                <a:cubicBezTo>
                  <a:pt x="21059" y="13431"/>
                  <a:pt x="20733" y="13378"/>
                  <a:pt x="20395" y="13362"/>
                </a:cubicBezTo>
                <a:cubicBezTo>
                  <a:pt x="20348" y="13362"/>
                  <a:pt x="20299" y="13357"/>
                  <a:pt x="20252" y="13357"/>
                </a:cubicBezTo>
                <a:cubicBezTo>
                  <a:pt x="20101" y="13357"/>
                  <a:pt x="19952" y="13367"/>
                  <a:pt x="19800" y="13384"/>
                </a:cubicBezTo>
                <a:cubicBezTo>
                  <a:pt x="19626" y="13405"/>
                  <a:pt x="19459" y="13431"/>
                  <a:pt x="19319" y="13458"/>
                </a:cubicBezTo>
                <a:lnTo>
                  <a:pt x="19276" y="13464"/>
                </a:lnTo>
                <a:cubicBezTo>
                  <a:pt x="19136" y="13491"/>
                  <a:pt x="18993" y="13513"/>
                  <a:pt x="18853" y="13523"/>
                </a:cubicBezTo>
                <a:cubicBezTo>
                  <a:pt x="18771" y="13529"/>
                  <a:pt x="18704" y="13533"/>
                  <a:pt x="18634" y="13533"/>
                </a:cubicBezTo>
                <a:cubicBezTo>
                  <a:pt x="18588" y="13533"/>
                  <a:pt x="18539" y="13534"/>
                  <a:pt x="18492" y="13528"/>
                </a:cubicBezTo>
                <a:lnTo>
                  <a:pt x="18481" y="13528"/>
                </a:lnTo>
                <a:cubicBezTo>
                  <a:pt x="18330" y="13518"/>
                  <a:pt x="18223" y="13459"/>
                  <a:pt x="18211" y="13384"/>
                </a:cubicBezTo>
                <a:cubicBezTo>
                  <a:pt x="18211" y="13211"/>
                  <a:pt x="18203" y="13044"/>
                  <a:pt x="18168" y="12877"/>
                </a:cubicBezTo>
                <a:cubicBezTo>
                  <a:pt x="18168" y="12839"/>
                  <a:pt x="18190" y="12806"/>
                  <a:pt x="18237" y="12779"/>
                </a:cubicBezTo>
                <a:cubicBezTo>
                  <a:pt x="18400" y="12704"/>
                  <a:pt x="18539" y="12769"/>
                  <a:pt x="19017" y="12796"/>
                </a:cubicBezTo>
                <a:cubicBezTo>
                  <a:pt x="19215" y="12807"/>
                  <a:pt x="19424" y="12800"/>
                  <a:pt x="19611" y="12784"/>
                </a:cubicBezTo>
                <a:cubicBezTo>
                  <a:pt x="19937" y="12752"/>
                  <a:pt x="20252" y="12678"/>
                  <a:pt x="20602" y="12549"/>
                </a:cubicBezTo>
                <a:cubicBezTo>
                  <a:pt x="20684" y="12516"/>
                  <a:pt x="20708" y="12457"/>
                  <a:pt x="20650" y="12414"/>
                </a:cubicBezTo>
                <a:cubicBezTo>
                  <a:pt x="20615" y="12387"/>
                  <a:pt x="20544" y="12370"/>
                  <a:pt x="20486" y="12370"/>
                </a:cubicBezTo>
                <a:cubicBezTo>
                  <a:pt x="20451" y="12370"/>
                  <a:pt x="20430" y="12375"/>
                  <a:pt x="20395" y="12380"/>
                </a:cubicBezTo>
                <a:cubicBezTo>
                  <a:pt x="19462" y="12623"/>
                  <a:pt x="19089" y="12478"/>
                  <a:pt x="18343" y="12360"/>
                </a:cubicBezTo>
                <a:cubicBezTo>
                  <a:pt x="18156" y="12333"/>
                  <a:pt x="18028" y="12258"/>
                  <a:pt x="17993" y="12171"/>
                </a:cubicBezTo>
                <a:cubicBezTo>
                  <a:pt x="17946" y="12037"/>
                  <a:pt x="17888" y="11907"/>
                  <a:pt x="17818" y="11777"/>
                </a:cubicBezTo>
                <a:cubicBezTo>
                  <a:pt x="17783" y="11702"/>
                  <a:pt x="17852" y="11622"/>
                  <a:pt x="18004" y="11579"/>
                </a:cubicBezTo>
                <a:cubicBezTo>
                  <a:pt x="18039" y="11568"/>
                  <a:pt x="18074" y="11563"/>
                  <a:pt x="18120" y="11552"/>
                </a:cubicBezTo>
                <a:cubicBezTo>
                  <a:pt x="18237" y="11530"/>
                  <a:pt x="18354" y="11514"/>
                  <a:pt x="18470" y="11503"/>
                </a:cubicBezTo>
                <a:cubicBezTo>
                  <a:pt x="18529" y="11498"/>
                  <a:pt x="18586" y="11498"/>
                  <a:pt x="18656" y="11498"/>
                </a:cubicBezTo>
                <a:cubicBezTo>
                  <a:pt x="18726" y="11498"/>
                  <a:pt x="18806" y="11498"/>
                  <a:pt x="18911" y="11503"/>
                </a:cubicBezTo>
                <a:lnTo>
                  <a:pt x="18984" y="11503"/>
                </a:lnTo>
                <a:cubicBezTo>
                  <a:pt x="19101" y="11508"/>
                  <a:pt x="19228" y="11508"/>
                  <a:pt x="19356" y="11508"/>
                </a:cubicBezTo>
                <a:cubicBezTo>
                  <a:pt x="19391" y="11508"/>
                  <a:pt x="19437" y="11508"/>
                  <a:pt x="19472" y="11508"/>
                </a:cubicBezTo>
                <a:cubicBezTo>
                  <a:pt x="19682" y="11503"/>
                  <a:pt x="19881" y="11487"/>
                  <a:pt x="20056" y="11449"/>
                </a:cubicBezTo>
                <a:cubicBezTo>
                  <a:pt x="20370" y="11390"/>
                  <a:pt x="20661" y="11292"/>
                  <a:pt x="20941" y="11131"/>
                </a:cubicBezTo>
                <a:cubicBezTo>
                  <a:pt x="21011" y="11093"/>
                  <a:pt x="21012" y="11029"/>
                  <a:pt x="20930" y="10991"/>
                </a:cubicBezTo>
                <a:cubicBezTo>
                  <a:pt x="20884" y="10970"/>
                  <a:pt x="20836" y="10959"/>
                  <a:pt x="20777" y="10959"/>
                </a:cubicBezTo>
                <a:cubicBezTo>
                  <a:pt x="20731" y="10959"/>
                  <a:pt x="20696" y="10963"/>
                  <a:pt x="20661" y="10979"/>
                </a:cubicBezTo>
                <a:cubicBezTo>
                  <a:pt x="20392" y="11087"/>
                  <a:pt x="20126" y="11153"/>
                  <a:pt x="19870" y="11180"/>
                </a:cubicBezTo>
                <a:cubicBezTo>
                  <a:pt x="19776" y="11190"/>
                  <a:pt x="19694" y="11195"/>
                  <a:pt x="19589" y="11195"/>
                </a:cubicBezTo>
                <a:cubicBezTo>
                  <a:pt x="19542" y="11195"/>
                  <a:pt x="19497" y="11195"/>
                  <a:pt x="19451" y="11190"/>
                </a:cubicBezTo>
                <a:cubicBezTo>
                  <a:pt x="19322" y="11184"/>
                  <a:pt x="19193" y="11174"/>
                  <a:pt x="19053" y="11158"/>
                </a:cubicBezTo>
                <a:lnTo>
                  <a:pt x="18995" y="11153"/>
                </a:lnTo>
                <a:cubicBezTo>
                  <a:pt x="18832" y="11137"/>
                  <a:pt x="18644" y="11121"/>
                  <a:pt x="18434" y="11121"/>
                </a:cubicBezTo>
                <a:cubicBezTo>
                  <a:pt x="18224" y="11121"/>
                  <a:pt x="18013" y="11136"/>
                  <a:pt x="17803" y="11168"/>
                </a:cubicBezTo>
                <a:cubicBezTo>
                  <a:pt x="17768" y="11173"/>
                  <a:pt x="17747" y="11179"/>
                  <a:pt x="17712" y="11185"/>
                </a:cubicBezTo>
                <a:cubicBezTo>
                  <a:pt x="17665" y="11190"/>
                  <a:pt x="17617" y="11195"/>
                  <a:pt x="17570" y="11190"/>
                </a:cubicBezTo>
                <a:cubicBezTo>
                  <a:pt x="17477" y="11184"/>
                  <a:pt x="17397" y="11147"/>
                  <a:pt x="17362" y="11104"/>
                </a:cubicBezTo>
                <a:cubicBezTo>
                  <a:pt x="17316" y="11050"/>
                  <a:pt x="17267" y="11001"/>
                  <a:pt x="17220" y="10947"/>
                </a:cubicBezTo>
                <a:cubicBezTo>
                  <a:pt x="17138" y="10856"/>
                  <a:pt x="17058" y="10769"/>
                  <a:pt x="16976" y="10683"/>
                </a:cubicBezTo>
                <a:cubicBezTo>
                  <a:pt x="16953" y="10661"/>
                  <a:pt x="16964" y="10635"/>
                  <a:pt x="16987" y="10619"/>
                </a:cubicBezTo>
                <a:cubicBezTo>
                  <a:pt x="17010" y="10597"/>
                  <a:pt x="17060" y="10587"/>
                  <a:pt x="17118" y="10582"/>
                </a:cubicBezTo>
                <a:cubicBezTo>
                  <a:pt x="17223" y="10577"/>
                  <a:pt x="17313" y="10571"/>
                  <a:pt x="17395" y="10565"/>
                </a:cubicBezTo>
                <a:cubicBezTo>
                  <a:pt x="17593" y="10549"/>
                  <a:pt x="17793" y="10517"/>
                  <a:pt x="17956" y="10474"/>
                </a:cubicBezTo>
                <a:cubicBezTo>
                  <a:pt x="18318" y="10383"/>
                  <a:pt x="18574" y="10252"/>
                  <a:pt x="18784" y="10139"/>
                </a:cubicBezTo>
                <a:cubicBezTo>
                  <a:pt x="18819" y="10118"/>
                  <a:pt x="18831" y="10097"/>
                  <a:pt x="18831" y="10075"/>
                </a:cubicBezTo>
                <a:cubicBezTo>
                  <a:pt x="18831" y="10054"/>
                  <a:pt x="18797" y="10032"/>
                  <a:pt x="18762" y="10016"/>
                </a:cubicBezTo>
                <a:cubicBezTo>
                  <a:pt x="18727" y="10005"/>
                  <a:pt x="18680" y="9994"/>
                  <a:pt x="18645" y="9994"/>
                </a:cubicBezTo>
                <a:cubicBezTo>
                  <a:pt x="18598" y="9994"/>
                  <a:pt x="18553" y="10000"/>
                  <a:pt x="18518" y="10016"/>
                </a:cubicBezTo>
                <a:cubicBezTo>
                  <a:pt x="18226" y="10129"/>
                  <a:pt x="17978" y="10199"/>
                  <a:pt x="17745" y="10237"/>
                </a:cubicBezTo>
                <a:cubicBezTo>
                  <a:pt x="17617" y="10258"/>
                  <a:pt x="17491" y="10269"/>
                  <a:pt x="17351" y="10269"/>
                </a:cubicBezTo>
                <a:lnTo>
                  <a:pt x="17337" y="10269"/>
                </a:lnTo>
                <a:cubicBezTo>
                  <a:pt x="17208" y="10269"/>
                  <a:pt x="17071" y="10263"/>
                  <a:pt x="16896" y="10252"/>
                </a:cubicBezTo>
                <a:cubicBezTo>
                  <a:pt x="16861" y="10252"/>
                  <a:pt x="16824" y="10247"/>
                  <a:pt x="16801" y="10247"/>
                </a:cubicBezTo>
                <a:cubicBezTo>
                  <a:pt x="16673" y="10242"/>
                  <a:pt x="16556" y="10198"/>
                  <a:pt x="16509" y="10144"/>
                </a:cubicBezTo>
                <a:cubicBezTo>
                  <a:pt x="16451" y="10080"/>
                  <a:pt x="16369" y="9972"/>
                  <a:pt x="16287" y="9865"/>
                </a:cubicBezTo>
                <a:cubicBezTo>
                  <a:pt x="16217" y="9773"/>
                  <a:pt x="16267" y="9675"/>
                  <a:pt x="16418" y="9605"/>
                </a:cubicBezTo>
                <a:cubicBezTo>
                  <a:pt x="16535" y="9552"/>
                  <a:pt x="16638" y="9509"/>
                  <a:pt x="16684" y="9488"/>
                </a:cubicBezTo>
                <a:cubicBezTo>
                  <a:pt x="16801" y="9434"/>
                  <a:pt x="16907" y="9380"/>
                  <a:pt x="17012" y="9343"/>
                </a:cubicBezTo>
                <a:cubicBezTo>
                  <a:pt x="17117" y="9305"/>
                  <a:pt x="17233" y="9272"/>
                  <a:pt x="17373" y="9250"/>
                </a:cubicBezTo>
                <a:cubicBezTo>
                  <a:pt x="17571" y="9218"/>
                  <a:pt x="17817" y="9201"/>
                  <a:pt x="18120" y="9201"/>
                </a:cubicBezTo>
                <a:cubicBezTo>
                  <a:pt x="18179" y="9201"/>
                  <a:pt x="18226" y="9201"/>
                  <a:pt x="18284" y="9201"/>
                </a:cubicBezTo>
                <a:lnTo>
                  <a:pt x="18295" y="9201"/>
                </a:lnTo>
                <a:cubicBezTo>
                  <a:pt x="18389" y="9201"/>
                  <a:pt x="18469" y="9175"/>
                  <a:pt x="18492" y="9132"/>
                </a:cubicBezTo>
                <a:cubicBezTo>
                  <a:pt x="18504" y="9111"/>
                  <a:pt x="18494" y="9083"/>
                  <a:pt x="18470" y="9067"/>
                </a:cubicBezTo>
                <a:cubicBezTo>
                  <a:pt x="18447" y="9045"/>
                  <a:pt x="18401" y="9035"/>
                  <a:pt x="18343" y="9030"/>
                </a:cubicBezTo>
                <a:cubicBezTo>
                  <a:pt x="18074" y="9003"/>
                  <a:pt x="17840" y="8986"/>
                  <a:pt x="17595" y="8986"/>
                </a:cubicBezTo>
                <a:cubicBezTo>
                  <a:pt x="17479" y="8986"/>
                  <a:pt x="17362" y="8992"/>
                  <a:pt x="17246" y="8998"/>
                </a:cubicBezTo>
                <a:cubicBezTo>
                  <a:pt x="17047" y="9014"/>
                  <a:pt x="16860" y="9040"/>
                  <a:pt x="16673" y="9083"/>
                </a:cubicBezTo>
                <a:cubicBezTo>
                  <a:pt x="16498" y="9127"/>
                  <a:pt x="16347" y="9175"/>
                  <a:pt x="16207" y="9223"/>
                </a:cubicBezTo>
                <a:cubicBezTo>
                  <a:pt x="16195" y="9229"/>
                  <a:pt x="16184" y="9235"/>
                  <a:pt x="16149" y="9240"/>
                </a:cubicBezTo>
                <a:cubicBezTo>
                  <a:pt x="16009" y="9278"/>
                  <a:pt x="15835" y="9250"/>
                  <a:pt x="15777" y="9174"/>
                </a:cubicBezTo>
                <a:cubicBezTo>
                  <a:pt x="15684" y="9040"/>
                  <a:pt x="15576" y="8901"/>
                  <a:pt x="15529" y="8809"/>
                </a:cubicBezTo>
                <a:cubicBezTo>
                  <a:pt x="15506" y="8777"/>
                  <a:pt x="15519" y="8743"/>
                  <a:pt x="15565" y="8716"/>
                </a:cubicBezTo>
                <a:cubicBezTo>
                  <a:pt x="15600" y="8689"/>
                  <a:pt x="15670" y="8675"/>
                  <a:pt x="15740" y="8669"/>
                </a:cubicBezTo>
                <a:cubicBezTo>
                  <a:pt x="15845" y="8664"/>
                  <a:pt x="15916" y="8658"/>
                  <a:pt x="15963" y="8658"/>
                </a:cubicBezTo>
                <a:cubicBezTo>
                  <a:pt x="16161" y="8652"/>
                  <a:pt x="16359" y="8631"/>
                  <a:pt x="16546" y="8599"/>
                </a:cubicBezTo>
                <a:cubicBezTo>
                  <a:pt x="16919" y="8534"/>
                  <a:pt x="17211" y="8431"/>
                  <a:pt x="17468" y="8334"/>
                </a:cubicBezTo>
                <a:cubicBezTo>
                  <a:pt x="17515" y="8318"/>
                  <a:pt x="17537" y="8297"/>
                  <a:pt x="17537" y="8270"/>
                </a:cubicBezTo>
                <a:cubicBezTo>
                  <a:pt x="17537" y="8249"/>
                  <a:pt x="17526" y="8227"/>
                  <a:pt x="17479" y="8211"/>
                </a:cubicBezTo>
                <a:cubicBezTo>
                  <a:pt x="17444" y="8195"/>
                  <a:pt x="17395" y="8184"/>
                  <a:pt x="17337" y="8184"/>
                </a:cubicBezTo>
                <a:cubicBezTo>
                  <a:pt x="17302" y="8184"/>
                  <a:pt x="17270" y="8189"/>
                  <a:pt x="17235" y="8200"/>
                </a:cubicBezTo>
                <a:cubicBezTo>
                  <a:pt x="17025" y="8259"/>
                  <a:pt x="16707" y="8334"/>
                  <a:pt x="16404" y="8361"/>
                </a:cubicBezTo>
                <a:cubicBezTo>
                  <a:pt x="16322" y="8367"/>
                  <a:pt x="16240" y="8373"/>
                  <a:pt x="16170" y="8373"/>
                </a:cubicBezTo>
                <a:cubicBezTo>
                  <a:pt x="16112" y="8373"/>
                  <a:pt x="16054" y="8372"/>
                  <a:pt x="15996" y="8366"/>
                </a:cubicBezTo>
                <a:cubicBezTo>
                  <a:pt x="15844" y="8355"/>
                  <a:pt x="15683" y="8335"/>
                  <a:pt x="15555" y="8319"/>
                </a:cubicBezTo>
                <a:lnTo>
                  <a:pt x="15460" y="8307"/>
                </a:lnTo>
                <a:cubicBezTo>
                  <a:pt x="15331" y="8291"/>
                  <a:pt x="15239" y="8244"/>
                  <a:pt x="15216" y="8184"/>
                </a:cubicBezTo>
                <a:cubicBezTo>
                  <a:pt x="15146" y="8039"/>
                  <a:pt x="15098" y="7893"/>
                  <a:pt x="15052" y="7753"/>
                </a:cubicBezTo>
                <a:cubicBezTo>
                  <a:pt x="15028" y="7683"/>
                  <a:pt x="15109" y="7617"/>
                  <a:pt x="15237" y="7585"/>
                </a:cubicBezTo>
                <a:cubicBezTo>
                  <a:pt x="15342" y="7563"/>
                  <a:pt x="15436" y="7549"/>
                  <a:pt x="15529" y="7538"/>
                </a:cubicBezTo>
                <a:cubicBezTo>
                  <a:pt x="15611" y="7527"/>
                  <a:pt x="15694" y="7521"/>
                  <a:pt x="15788" y="7521"/>
                </a:cubicBezTo>
                <a:cubicBezTo>
                  <a:pt x="15823" y="7521"/>
                  <a:pt x="15858" y="7521"/>
                  <a:pt x="15904" y="7521"/>
                </a:cubicBezTo>
                <a:cubicBezTo>
                  <a:pt x="16033" y="7526"/>
                  <a:pt x="16171" y="7543"/>
                  <a:pt x="16334" y="7565"/>
                </a:cubicBezTo>
                <a:cubicBezTo>
                  <a:pt x="16509" y="7586"/>
                  <a:pt x="16684" y="7601"/>
                  <a:pt x="16870" y="7612"/>
                </a:cubicBezTo>
                <a:cubicBezTo>
                  <a:pt x="16929" y="7612"/>
                  <a:pt x="16976" y="7619"/>
                  <a:pt x="17034" y="7619"/>
                </a:cubicBezTo>
                <a:cubicBezTo>
                  <a:pt x="17174" y="7619"/>
                  <a:pt x="17328" y="7613"/>
                  <a:pt x="17468" y="7597"/>
                </a:cubicBezTo>
                <a:cubicBezTo>
                  <a:pt x="17853" y="7559"/>
                  <a:pt x="18179" y="7478"/>
                  <a:pt x="18459" y="7408"/>
                </a:cubicBezTo>
                <a:cubicBezTo>
                  <a:pt x="18506" y="7397"/>
                  <a:pt x="18539" y="7376"/>
                  <a:pt x="18550" y="7354"/>
                </a:cubicBezTo>
                <a:cubicBezTo>
                  <a:pt x="18562" y="7333"/>
                  <a:pt x="18553" y="7312"/>
                  <a:pt x="18518" y="7295"/>
                </a:cubicBezTo>
                <a:cubicBezTo>
                  <a:pt x="18483" y="7274"/>
                  <a:pt x="18424" y="7262"/>
                  <a:pt x="18354" y="7262"/>
                </a:cubicBezTo>
                <a:cubicBezTo>
                  <a:pt x="18330" y="7262"/>
                  <a:pt x="18305" y="7263"/>
                  <a:pt x="18270" y="7268"/>
                </a:cubicBezTo>
                <a:cubicBezTo>
                  <a:pt x="18013" y="7312"/>
                  <a:pt x="17687" y="7359"/>
                  <a:pt x="17384" y="7359"/>
                </a:cubicBezTo>
                <a:lnTo>
                  <a:pt x="17373" y="7359"/>
                </a:lnTo>
                <a:cubicBezTo>
                  <a:pt x="17280" y="7359"/>
                  <a:pt x="17175" y="7360"/>
                  <a:pt x="17082" y="7349"/>
                </a:cubicBezTo>
                <a:cubicBezTo>
                  <a:pt x="16930" y="7333"/>
                  <a:pt x="16778" y="7305"/>
                  <a:pt x="16557" y="7257"/>
                </a:cubicBezTo>
                <a:lnTo>
                  <a:pt x="16520" y="7247"/>
                </a:lnTo>
                <a:cubicBezTo>
                  <a:pt x="16380" y="7214"/>
                  <a:pt x="16229" y="7181"/>
                  <a:pt x="16054" y="7154"/>
                </a:cubicBezTo>
                <a:cubicBezTo>
                  <a:pt x="15844" y="7122"/>
                  <a:pt x="15637" y="7105"/>
                  <a:pt x="15427" y="7100"/>
                </a:cubicBezTo>
                <a:cubicBezTo>
                  <a:pt x="15415" y="7100"/>
                  <a:pt x="15391" y="7100"/>
                  <a:pt x="15380" y="7100"/>
                </a:cubicBezTo>
                <a:cubicBezTo>
                  <a:pt x="15356" y="7100"/>
                  <a:pt x="15334" y="7100"/>
                  <a:pt x="15310" y="7100"/>
                </a:cubicBezTo>
                <a:lnTo>
                  <a:pt x="15296" y="7100"/>
                </a:lnTo>
                <a:cubicBezTo>
                  <a:pt x="15179" y="7100"/>
                  <a:pt x="15063" y="7075"/>
                  <a:pt x="14993" y="7026"/>
                </a:cubicBezTo>
                <a:cubicBezTo>
                  <a:pt x="14947" y="6999"/>
                  <a:pt x="14935" y="6961"/>
                  <a:pt x="14935" y="6923"/>
                </a:cubicBezTo>
                <a:cubicBezTo>
                  <a:pt x="14947" y="6821"/>
                  <a:pt x="14959" y="6719"/>
                  <a:pt x="14982" y="6622"/>
                </a:cubicBezTo>
                <a:cubicBezTo>
                  <a:pt x="15006" y="6541"/>
                  <a:pt x="15146" y="6481"/>
                  <a:pt x="15332" y="6481"/>
                </a:cubicBezTo>
                <a:cubicBezTo>
                  <a:pt x="15402" y="6481"/>
                  <a:pt x="15474" y="6475"/>
                  <a:pt x="15544" y="6475"/>
                </a:cubicBezTo>
                <a:cubicBezTo>
                  <a:pt x="15730" y="6465"/>
                  <a:pt x="15891" y="6443"/>
                  <a:pt x="16043" y="6427"/>
                </a:cubicBezTo>
                <a:lnTo>
                  <a:pt x="16090" y="6422"/>
                </a:lnTo>
                <a:cubicBezTo>
                  <a:pt x="16254" y="6400"/>
                  <a:pt x="16395" y="6390"/>
                  <a:pt x="16535" y="6385"/>
                </a:cubicBezTo>
                <a:cubicBezTo>
                  <a:pt x="16558" y="6385"/>
                  <a:pt x="16592" y="6385"/>
                  <a:pt x="16615" y="6385"/>
                </a:cubicBezTo>
                <a:cubicBezTo>
                  <a:pt x="16720" y="6385"/>
                  <a:pt x="16824" y="6389"/>
                  <a:pt x="16929" y="6400"/>
                </a:cubicBezTo>
                <a:cubicBezTo>
                  <a:pt x="17208" y="6432"/>
                  <a:pt x="17491" y="6508"/>
                  <a:pt x="17759" y="6583"/>
                </a:cubicBezTo>
                <a:cubicBezTo>
                  <a:pt x="17794" y="6594"/>
                  <a:pt x="17841" y="6600"/>
                  <a:pt x="17876" y="6600"/>
                </a:cubicBezTo>
                <a:cubicBezTo>
                  <a:pt x="17923" y="6600"/>
                  <a:pt x="17969" y="6594"/>
                  <a:pt x="17993" y="6583"/>
                </a:cubicBezTo>
                <a:cubicBezTo>
                  <a:pt x="18028" y="6567"/>
                  <a:pt x="18051" y="6551"/>
                  <a:pt x="18051" y="6529"/>
                </a:cubicBezTo>
                <a:cubicBezTo>
                  <a:pt x="18051" y="6508"/>
                  <a:pt x="18028" y="6482"/>
                  <a:pt x="17993" y="6465"/>
                </a:cubicBezTo>
                <a:cubicBezTo>
                  <a:pt x="17725" y="6358"/>
                  <a:pt x="17468" y="6255"/>
                  <a:pt x="17118" y="6179"/>
                </a:cubicBezTo>
                <a:cubicBezTo>
                  <a:pt x="16943" y="6141"/>
                  <a:pt x="16744" y="6109"/>
                  <a:pt x="16546" y="6098"/>
                </a:cubicBezTo>
                <a:cubicBezTo>
                  <a:pt x="16429" y="6093"/>
                  <a:pt x="16300" y="6088"/>
                  <a:pt x="16149" y="6088"/>
                </a:cubicBezTo>
                <a:cubicBezTo>
                  <a:pt x="16090" y="6088"/>
                  <a:pt x="16042" y="6088"/>
                  <a:pt x="15996" y="6088"/>
                </a:cubicBezTo>
                <a:cubicBezTo>
                  <a:pt x="15926" y="6088"/>
                  <a:pt x="15869" y="6088"/>
                  <a:pt x="15799" y="6088"/>
                </a:cubicBezTo>
                <a:cubicBezTo>
                  <a:pt x="15694" y="6088"/>
                  <a:pt x="15614" y="6089"/>
                  <a:pt x="15544" y="6083"/>
                </a:cubicBezTo>
                <a:cubicBezTo>
                  <a:pt x="15532" y="6083"/>
                  <a:pt x="15530" y="6083"/>
                  <a:pt x="15518" y="6083"/>
                </a:cubicBezTo>
                <a:cubicBezTo>
                  <a:pt x="15413" y="6072"/>
                  <a:pt x="15331" y="6034"/>
                  <a:pt x="15296" y="5986"/>
                </a:cubicBezTo>
                <a:cubicBezTo>
                  <a:pt x="15272" y="5953"/>
                  <a:pt x="15272" y="5920"/>
                  <a:pt x="15296" y="5888"/>
                </a:cubicBezTo>
                <a:cubicBezTo>
                  <a:pt x="15412" y="5710"/>
                  <a:pt x="15555" y="5522"/>
                  <a:pt x="15729" y="5339"/>
                </a:cubicBezTo>
                <a:cubicBezTo>
                  <a:pt x="15811" y="5247"/>
                  <a:pt x="15997" y="5188"/>
                  <a:pt x="16207" y="5177"/>
                </a:cubicBezTo>
                <a:cubicBezTo>
                  <a:pt x="16289" y="5172"/>
                  <a:pt x="16370" y="5172"/>
                  <a:pt x="16440" y="5172"/>
                </a:cubicBezTo>
                <a:cubicBezTo>
                  <a:pt x="16475" y="5172"/>
                  <a:pt x="16510" y="5172"/>
                  <a:pt x="16557" y="5172"/>
                </a:cubicBezTo>
                <a:cubicBezTo>
                  <a:pt x="16697" y="5178"/>
                  <a:pt x="16826" y="5188"/>
                  <a:pt x="16954" y="5209"/>
                </a:cubicBezTo>
                <a:cubicBezTo>
                  <a:pt x="17071" y="5231"/>
                  <a:pt x="17197" y="5263"/>
                  <a:pt x="17384" y="5317"/>
                </a:cubicBezTo>
                <a:lnTo>
                  <a:pt x="17468" y="5344"/>
                </a:lnTo>
                <a:cubicBezTo>
                  <a:pt x="17596" y="5382"/>
                  <a:pt x="17746" y="5431"/>
                  <a:pt x="17898" y="5469"/>
                </a:cubicBezTo>
                <a:cubicBezTo>
                  <a:pt x="18108" y="5517"/>
                  <a:pt x="18319" y="5549"/>
                  <a:pt x="18529" y="5560"/>
                </a:cubicBezTo>
                <a:cubicBezTo>
                  <a:pt x="18598" y="5565"/>
                  <a:pt x="18655" y="5565"/>
                  <a:pt x="18725" y="5565"/>
                </a:cubicBezTo>
                <a:cubicBezTo>
                  <a:pt x="19040" y="5565"/>
                  <a:pt x="19369" y="5528"/>
                  <a:pt x="19742" y="5442"/>
                </a:cubicBezTo>
                <a:cubicBezTo>
                  <a:pt x="19847" y="5420"/>
                  <a:pt x="19905" y="5354"/>
                  <a:pt x="19870" y="5295"/>
                </a:cubicBezTo>
                <a:cubicBezTo>
                  <a:pt x="19846" y="5247"/>
                  <a:pt x="19765" y="5214"/>
                  <a:pt x="19684" y="5214"/>
                </a:cubicBezTo>
                <a:cubicBezTo>
                  <a:pt x="19672" y="5214"/>
                  <a:pt x="19649" y="5216"/>
                  <a:pt x="19626" y="5221"/>
                </a:cubicBezTo>
                <a:cubicBezTo>
                  <a:pt x="19404" y="5253"/>
                  <a:pt x="19193" y="5268"/>
                  <a:pt x="19006" y="5268"/>
                </a:cubicBezTo>
                <a:cubicBezTo>
                  <a:pt x="18878" y="5268"/>
                  <a:pt x="18750" y="5264"/>
                  <a:pt x="18645" y="5248"/>
                </a:cubicBezTo>
                <a:cubicBezTo>
                  <a:pt x="18505" y="5232"/>
                  <a:pt x="18377" y="5199"/>
                  <a:pt x="18237" y="5155"/>
                </a:cubicBezTo>
                <a:cubicBezTo>
                  <a:pt x="18132" y="5123"/>
                  <a:pt x="18025" y="5081"/>
                  <a:pt x="17920" y="5038"/>
                </a:cubicBezTo>
                <a:lnTo>
                  <a:pt x="17829" y="4999"/>
                </a:lnTo>
                <a:cubicBezTo>
                  <a:pt x="17689" y="4945"/>
                  <a:pt x="17514" y="4881"/>
                  <a:pt x="17304" y="4832"/>
                </a:cubicBezTo>
                <a:cubicBezTo>
                  <a:pt x="17106" y="4784"/>
                  <a:pt x="16870" y="4757"/>
                  <a:pt x="16637" y="4746"/>
                </a:cubicBezTo>
                <a:cubicBezTo>
                  <a:pt x="16625" y="4746"/>
                  <a:pt x="16593" y="4747"/>
                  <a:pt x="16546" y="4741"/>
                </a:cubicBezTo>
                <a:cubicBezTo>
                  <a:pt x="16348" y="4736"/>
                  <a:pt x="16205" y="4654"/>
                  <a:pt x="16229" y="4563"/>
                </a:cubicBezTo>
                <a:cubicBezTo>
                  <a:pt x="16275" y="4423"/>
                  <a:pt x="16311" y="4197"/>
                  <a:pt x="16334" y="4009"/>
                </a:cubicBezTo>
                <a:cubicBezTo>
                  <a:pt x="16346" y="3923"/>
                  <a:pt x="16523" y="3858"/>
                  <a:pt x="16710" y="3874"/>
                </a:cubicBezTo>
                <a:cubicBezTo>
                  <a:pt x="16745" y="3880"/>
                  <a:pt x="16780" y="3879"/>
                  <a:pt x="16826" y="3884"/>
                </a:cubicBezTo>
                <a:cubicBezTo>
                  <a:pt x="16966" y="3895"/>
                  <a:pt x="17105" y="3911"/>
                  <a:pt x="17257" y="3916"/>
                </a:cubicBezTo>
                <a:cubicBezTo>
                  <a:pt x="17315" y="3916"/>
                  <a:pt x="17373" y="3921"/>
                  <a:pt x="17431" y="3921"/>
                </a:cubicBezTo>
                <a:cubicBezTo>
                  <a:pt x="17583" y="3921"/>
                  <a:pt x="17722" y="3911"/>
                  <a:pt x="17851" y="3894"/>
                </a:cubicBezTo>
                <a:cubicBezTo>
                  <a:pt x="18200" y="3851"/>
                  <a:pt x="18518" y="3749"/>
                  <a:pt x="18809" y="3593"/>
                </a:cubicBezTo>
                <a:cubicBezTo>
                  <a:pt x="18879" y="3555"/>
                  <a:pt x="18879" y="3492"/>
                  <a:pt x="18809" y="3443"/>
                </a:cubicBezTo>
                <a:cubicBezTo>
                  <a:pt x="18762" y="3416"/>
                  <a:pt x="18703" y="3399"/>
                  <a:pt x="18645" y="3399"/>
                </a:cubicBezTo>
                <a:cubicBezTo>
                  <a:pt x="18610" y="3399"/>
                  <a:pt x="18563" y="3405"/>
                  <a:pt x="18539" y="3416"/>
                </a:cubicBezTo>
                <a:cubicBezTo>
                  <a:pt x="18271" y="3519"/>
                  <a:pt x="17991" y="3582"/>
                  <a:pt x="17723" y="3598"/>
                </a:cubicBezTo>
                <a:cubicBezTo>
                  <a:pt x="17676" y="3603"/>
                  <a:pt x="17631" y="3605"/>
                  <a:pt x="17585" y="3605"/>
                </a:cubicBezTo>
                <a:cubicBezTo>
                  <a:pt x="17503" y="3605"/>
                  <a:pt x="17408" y="3598"/>
                  <a:pt x="17315" y="3593"/>
                </a:cubicBezTo>
                <a:cubicBezTo>
                  <a:pt x="17210" y="3582"/>
                  <a:pt x="17103" y="3567"/>
                  <a:pt x="16987" y="3556"/>
                </a:cubicBezTo>
                <a:cubicBezTo>
                  <a:pt x="16940" y="3551"/>
                  <a:pt x="16906" y="3544"/>
                  <a:pt x="16859" y="3539"/>
                </a:cubicBezTo>
                <a:cubicBezTo>
                  <a:pt x="16848" y="3539"/>
                  <a:pt x="16767" y="3528"/>
                  <a:pt x="16662" y="3517"/>
                </a:cubicBezTo>
                <a:cubicBezTo>
                  <a:pt x="16429" y="3490"/>
                  <a:pt x="16241" y="3416"/>
                  <a:pt x="16160" y="3313"/>
                </a:cubicBezTo>
                <a:cubicBezTo>
                  <a:pt x="16031" y="3163"/>
                  <a:pt x="15880" y="2995"/>
                  <a:pt x="15740" y="2888"/>
                </a:cubicBezTo>
                <a:cubicBezTo>
                  <a:pt x="15705" y="2855"/>
                  <a:pt x="15695" y="2822"/>
                  <a:pt x="15719" y="2790"/>
                </a:cubicBezTo>
                <a:cubicBezTo>
                  <a:pt x="15742" y="2758"/>
                  <a:pt x="15788" y="2732"/>
                  <a:pt x="15846" y="2716"/>
                </a:cubicBezTo>
                <a:cubicBezTo>
                  <a:pt x="15963" y="2689"/>
                  <a:pt x="16020" y="2677"/>
                  <a:pt x="16043" y="2672"/>
                </a:cubicBezTo>
                <a:cubicBezTo>
                  <a:pt x="16078" y="2667"/>
                  <a:pt x="16113" y="2661"/>
                  <a:pt x="16160" y="2655"/>
                </a:cubicBezTo>
                <a:cubicBezTo>
                  <a:pt x="16299" y="2639"/>
                  <a:pt x="16427" y="2623"/>
                  <a:pt x="16579" y="2601"/>
                </a:cubicBezTo>
                <a:cubicBezTo>
                  <a:pt x="16789" y="2569"/>
                  <a:pt x="16964" y="2520"/>
                  <a:pt x="17103" y="2467"/>
                </a:cubicBezTo>
                <a:cubicBezTo>
                  <a:pt x="17383" y="2359"/>
                  <a:pt x="17585" y="2203"/>
                  <a:pt x="17701" y="2009"/>
                </a:cubicBezTo>
                <a:cubicBezTo>
                  <a:pt x="17736" y="1960"/>
                  <a:pt x="17664" y="1901"/>
                  <a:pt x="17559" y="1874"/>
                </a:cubicBezTo>
                <a:cubicBezTo>
                  <a:pt x="17524" y="1863"/>
                  <a:pt x="17477" y="1859"/>
                  <a:pt x="17442" y="1859"/>
                </a:cubicBezTo>
                <a:cubicBezTo>
                  <a:pt x="17372" y="1859"/>
                  <a:pt x="17313" y="1875"/>
                  <a:pt x="17278" y="1908"/>
                </a:cubicBezTo>
                <a:cubicBezTo>
                  <a:pt x="17127" y="2053"/>
                  <a:pt x="16943" y="2166"/>
                  <a:pt x="16710" y="2231"/>
                </a:cubicBezTo>
                <a:cubicBezTo>
                  <a:pt x="16605" y="2263"/>
                  <a:pt x="16474" y="2284"/>
                  <a:pt x="16334" y="2300"/>
                </a:cubicBezTo>
                <a:cubicBezTo>
                  <a:pt x="16229" y="2311"/>
                  <a:pt x="16112" y="2321"/>
                  <a:pt x="15996" y="2327"/>
                </a:cubicBezTo>
                <a:cubicBezTo>
                  <a:pt x="15961" y="2332"/>
                  <a:pt x="15915" y="2333"/>
                  <a:pt x="15868" y="2339"/>
                </a:cubicBezTo>
                <a:cubicBezTo>
                  <a:pt x="15821" y="2344"/>
                  <a:pt x="15659" y="2359"/>
                  <a:pt x="15449" y="2381"/>
                </a:cubicBezTo>
                <a:cubicBezTo>
                  <a:pt x="15239" y="2402"/>
                  <a:pt x="15018" y="2381"/>
                  <a:pt x="14855" y="2317"/>
                </a:cubicBezTo>
                <a:cubicBezTo>
                  <a:pt x="14656" y="2241"/>
                  <a:pt x="14468" y="2166"/>
                  <a:pt x="14363" y="2128"/>
                </a:cubicBezTo>
                <a:cubicBezTo>
                  <a:pt x="14246" y="2085"/>
                  <a:pt x="14212" y="2009"/>
                  <a:pt x="14293" y="1945"/>
                </a:cubicBezTo>
                <a:cubicBezTo>
                  <a:pt x="14422" y="1848"/>
                  <a:pt x="14517" y="1741"/>
                  <a:pt x="14563" y="1638"/>
                </a:cubicBezTo>
                <a:cubicBezTo>
                  <a:pt x="14610" y="1530"/>
                  <a:pt x="14611" y="1428"/>
                  <a:pt x="14611" y="1342"/>
                </a:cubicBezTo>
                <a:cubicBezTo>
                  <a:pt x="14611" y="1315"/>
                  <a:pt x="14611" y="1293"/>
                  <a:pt x="14611" y="1266"/>
                </a:cubicBezTo>
                <a:cubicBezTo>
                  <a:pt x="14611" y="1207"/>
                  <a:pt x="14599" y="1147"/>
                  <a:pt x="14611" y="1093"/>
                </a:cubicBezTo>
                <a:cubicBezTo>
                  <a:pt x="14622" y="1012"/>
                  <a:pt x="14655" y="949"/>
                  <a:pt x="14702" y="884"/>
                </a:cubicBezTo>
                <a:cubicBezTo>
                  <a:pt x="14807" y="755"/>
                  <a:pt x="15028" y="630"/>
                  <a:pt x="15354" y="517"/>
                </a:cubicBezTo>
                <a:cubicBezTo>
                  <a:pt x="15401" y="501"/>
                  <a:pt x="15427" y="480"/>
                  <a:pt x="15427" y="458"/>
                </a:cubicBezTo>
                <a:cubicBezTo>
                  <a:pt x="15427" y="431"/>
                  <a:pt x="15415" y="404"/>
                  <a:pt x="15369" y="382"/>
                </a:cubicBezTo>
                <a:cubicBezTo>
                  <a:pt x="15310" y="355"/>
                  <a:pt x="15229" y="333"/>
                  <a:pt x="15135" y="333"/>
                </a:cubicBezTo>
                <a:cubicBezTo>
                  <a:pt x="15100" y="333"/>
                  <a:pt x="15053" y="340"/>
                  <a:pt x="15030" y="345"/>
                </a:cubicBezTo>
                <a:cubicBezTo>
                  <a:pt x="14575" y="453"/>
                  <a:pt x="14258" y="586"/>
                  <a:pt x="14071" y="743"/>
                </a:cubicBezTo>
                <a:cubicBezTo>
                  <a:pt x="13966" y="829"/>
                  <a:pt x="13899" y="926"/>
                  <a:pt x="13852" y="1039"/>
                </a:cubicBezTo>
                <a:cubicBezTo>
                  <a:pt x="13829" y="1120"/>
                  <a:pt x="13817" y="1201"/>
                  <a:pt x="13805" y="1271"/>
                </a:cubicBezTo>
                <a:lnTo>
                  <a:pt x="13794" y="1325"/>
                </a:lnTo>
                <a:cubicBezTo>
                  <a:pt x="13783" y="1422"/>
                  <a:pt x="13756" y="1491"/>
                  <a:pt x="13721" y="1551"/>
                </a:cubicBezTo>
                <a:cubicBezTo>
                  <a:pt x="13686" y="1610"/>
                  <a:pt x="13642" y="1658"/>
                  <a:pt x="13572" y="1712"/>
                </a:cubicBezTo>
                <a:cubicBezTo>
                  <a:pt x="13514" y="1755"/>
                  <a:pt x="13418" y="1788"/>
                  <a:pt x="13313" y="1788"/>
                </a:cubicBezTo>
                <a:cubicBezTo>
                  <a:pt x="13266" y="1788"/>
                  <a:pt x="13221" y="1783"/>
                  <a:pt x="13186" y="1778"/>
                </a:cubicBezTo>
                <a:cubicBezTo>
                  <a:pt x="12871" y="1713"/>
                  <a:pt x="12543" y="1654"/>
                  <a:pt x="12205" y="1611"/>
                </a:cubicBezTo>
                <a:cubicBezTo>
                  <a:pt x="12100" y="1601"/>
                  <a:pt x="12019" y="1562"/>
                  <a:pt x="11972" y="1519"/>
                </a:cubicBezTo>
                <a:cubicBezTo>
                  <a:pt x="11925" y="1476"/>
                  <a:pt x="11925" y="1427"/>
                  <a:pt x="11972" y="1384"/>
                </a:cubicBezTo>
                <a:cubicBezTo>
                  <a:pt x="11984" y="1373"/>
                  <a:pt x="11997" y="1362"/>
                  <a:pt x="11997" y="1357"/>
                </a:cubicBezTo>
                <a:cubicBezTo>
                  <a:pt x="12091" y="1265"/>
                  <a:pt x="12138" y="1174"/>
                  <a:pt x="12161" y="1088"/>
                </a:cubicBezTo>
                <a:cubicBezTo>
                  <a:pt x="12196" y="926"/>
                  <a:pt x="12102" y="754"/>
                  <a:pt x="11892" y="571"/>
                </a:cubicBezTo>
                <a:cubicBezTo>
                  <a:pt x="11857" y="538"/>
                  <a:pt x="11763" y="512"/>
                  <a:pt x="11669" y="512"/>
                </a:cubicBezTo>
                <a:cubicBezTo>
                  <a:pt x="11646" y="512"/>
                  <a:pt x="11623" y="512"/>
                  <a:pt x="11600" y="517"/>
                </a:cubicBezTo>
                <a:cubicBezTo>
                  <a:pt x="11542" y="522"/>
                  <a:pt x="11496" y="539"/>
                  <a:pt x="11473" y="566"/>
                </a:cubicBezTo>
                <a:cubicBezTo>
                  <a:pt x="11449" y="587"/>
                  <a:pt x="11450" y="608"/>
                  <a:pt x="11462" y="630"/>
                </a:cubicBezTo>
                <a:cubicBezTo>
                  <a:pt x="11567" y="781"/>
                  <a:pt x="11600" y="927"/>
                  <a:pt x="11542" y="1046"/>
                </a:cubicBezTo>
                <a:cubicBezTo>
                  <a:pt x="11519" y="1105"/>
                  <a:pt x="11459" y="1158"/>
                  <a:pt x="11378" y="1217"/>
                </a:cubicBezTo>
                <a:cubicBezTo>
                  <a:pt x="11320" y="1260"/>
                  <a:pt x="11252" y="1304"/>
                  <a:pt x="11170" y="1352"/>
                </a:cubicBezTo>
                <a:lnTo>
                  <a:pt x="11097" y="1396"/>
                </a:lnTo>
                <a:cubicBezTo>
                  <a:pt x="10981" y="1466"/>
                  <a:pt x="10807" y="1509"/>
                  <a:pt x="10609" y="1509"/>
                </a:cubicBezTo>
                <a:cubicBezTo>
                  <a:pt x="10329" y="1509"/>
                  <a:pt x="10039" y="1519"/>
                  <a:pt x="9771" y="1536"/>
                </a:cubicBezTo>
                <a:cubicBezTo>
                  <a:pt x="9747" y="1536"/>
                  <a:pt x="9710" y="1541"/>
                  <a:pt x="9687" y="1541"/>
                </a:cubicBezTo>
                <a:cubicBezTo>
                  <a:pt x="9442" y="1541"/>
                  <a:pt x="9233" y="1477"/>
                  <a:pt x="9151" y="1369"/>
                </a:cubicBezTo>
                <a:cubicBezTo>
                  <a:pt x="9151" y="1363"/>
                  <a:pt x="9140" y="1357"/>
                  <a:pt x="9140" y="1352"/>
                </a:cubicBezTo>
                <a:cubicBezTo>
                  <a:pt x="9093" y="1298"/>
                  <a:pt x="9068" y="1239"/>
                  <a:pt x="9056" y="1185"/>
                </a:cubicBezTo>
                <a:cubicBezTo>
                  <a:pt x="9045" y="1131"/>
                  <a:pt x="9058" y="1066"/>
                  <a:pt x="9093" y="980"/>
                </a:cubicBezTo>
                <a:cubicBezTo>
                  <a:pt x="9093" y="964"/>
                  <a:pt x="9104" y="948"/>
                  <a:pt x="9104" y="926"/>
                </a:cubicBezTo>
                <a:cubicBezTo>
                  <a:pt x="9127" y="861"/>
                  <a:pt x="9150" y="797"/>
                  <a:pt x="9162" y="727"/>
                </a:cubicBezTo>
                <a:cubicBezTo>
                  <a:pt x="9174" y="630"/>
                  <a:pt x="9151" y="534"/>
                  <a:pt x="9093" y="453"/>
                </a:cubicBezTo>
                <a:cubicBezTo>
                  <a:pt x="8988" y="297"/>
                  <a:pt x="8779" y="157"/>
                  <a:pt x="8429" y="22"/>
                </a:cubicBezTo>
                <a:cubicBezTo>
                  <a:pt x="8394" y="6"/>
                  <a:pt x="8335" y="0"/>
                  <a:pt x="827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6" name="Bacteria"/>
          <p:cNvSpPr/>
          <p:nvPr/>
        </p:nvSpPr>
        <p:spPr>
          <a:xfrm>
            <a:off x="7546818" y="4213259"/>
            <a:ext cx="705164" cy="1530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fill="norm" stroke="1" extrusionOk="0">
                <a:moveTo>
                  <a:pt x="8276" y="0"/>
                </a:moveTo>
                <a:cubicBezTo>
                  <a:pt x="8218" y="0"/>
                  <a:pt x="8160" y="11"/>
                  <a:pt x="8101" y="27"/>
                </a:cubicBezTo>
                <a:cubicBezTo>
                  <a:pt x="8055" y="43"/>
                  <a:pt x="8018" y="69"/>
                  <a:pt x="8007" y="91"/>
                </a:cubicBezTo>
                <a:cubicBezTo>
                  <a:pt x="8007" y="112"/>
                  <a:pt x="8019" y="134"/>
                  <a:pt x="8054" y="150"/>
                </a:cubicBezTo>
                <a:cubicBezTo>
                  <a:pt x="8287" y="274"/>
                  <a:pt x="8427" y="398"/>
                  <a:pt x="8462" y="522"/>
                </a:cubicBezTo>
                <a:cubicBezTo>
                  <a:pt x="8485" y="581"/>
                  <a:pt x="8486" y="646"/>
                  <a:pt x="8451" y="711"/>
                </a:cubicBezTo>
                <a:cubicBezTo>
                  <a:pt x="8440" y="754"/>
                  <a:pt x="8405" y="802"/>
                  <a:pt x="8382" y="845"/>
                </a:cubicBezTo>
                <a:cubicBezTo>
                  <a:pt x="8370" y="867"/>
                  <a:pt x="8357" y="894"/>
                  <a:pt x="8346" y="921"/>
                </a:cubicBezTo>
                <a:cubicBezTo>
                  <a:pt x="8311" y="996"/>
                  <a:pt x="8265" y="1083"/>
                  <a:pt x="8265" y="1180"/>
                </a:cubicBezTo>
                <a:cubicBezTo>
                  <a:pt x="8265" y="1272"/>
                  <a:pt x="8301" y="1373"/>
                  <a:pt x="8371" y="1470"/>
                </a:cubicBezTo>
                <a:cubicBezTo>
                  <a:pt x="8383" y="1486"/>
                  <a:pt x="8392" y="1503"/>
                  <a:pt x="8404" y="1514"/>
                </a:cubicBezTo>
                <a:cubicBezTo>
                  <a:pt x="8474" y="1605"/>
                  <a:pt x="8380" y="1708"/>
                  <a:pt x="8182" y="1751"/>
                </a:cubicBezTo>
                <a:cubicBezTo>
                  <a:pt x="8077" y="1773"/>
                  <a:pt x="7973" y="1800"/>
                  <a:pt x="7868" y="1827"/>
                </a:cubicBezTo>
                <a:cubicBezTo>
                  <a:pt x="7810" y="1843"/>
                  <a:pt x="7741" y="1847"/>
                  <a:pt x="7682" y="1847"/>
                </a:cubicBezTo>
                <a:cubicBezTo>
                  <a:pt x="7507" y="1847"/>
                  <a:pt x="7354" y="1800"/>
                  <a:pt x="7296" y="1719"/>
                </a:cubicBezTo>
                <a:cubicBezTo>
                  <a:pt x="7226" y="1627"/>
                  <a:pt x="7121" y="1547"/>
                  <a:pt x="7004" y="1477"/>
                </a:cubicBezTo>
                <a:cubicBezTo>
                  <a:pt x="6771" y="1347"/>
                  <a:pt x="6467" y="1260"/>
                  <a:pt x="6024" y="1195"/>
                </a:cubicBezTo>
                <a:cubicBezTo>
                  <a:pt x="6001" y="1195"/>
                  <a:pt x="5989" y="1190"/>
                  <a:pt x="5966" y="1190"/>
                </a:cubicBezTo>
                <a:cubicBezTo>
                  <a:pt x="5872" y="1190"/>
                  <a:pt x="5779" y="1217"/>
                  <a:pt x="5732" y="1254"/>
                </a:cubicBezTo>
                <a:cubicBezTo>
                  <a:pt x="5697" y="1281"/>
                  <a:pt x="5687" y="1309"/>
                  <a:pt x="5710" y="1330"/>
                </a:cubicBezTo>
                <a:cubicBezTo>
                  <a:pt x="5722" y="1352"/>
                  <a:pt x="5759" y="1368"/>
                  <a:pt x="5805" y="1379"/>
                </a:cubicBezTo>
                <a:cubicBezTo>
                  <a:pt x="6120" y="1454"/>
                  <a:pt x="6350" y="1541"/>
                  <a:pt x="6490" y="1648"/>
                </a:cubicBezTo>
                <a:cubicBezTo>
                  <a:pt x="6560" y="1702"/>
                  <a:pt x="6609" y="1757"/>
                  <a:pt x="6644" y="1827"/>
                </a:cubicBezTo>
                <a:cubicBezTo>
                  <a:pt x="6678" y="1891"/>
                  <a:pt x="6713" y="1960"/>
                  <a:pt x="6713" y="2036"/>
                </a:cubicBezTo>
                <a:lnTo>
                  <a:pt x="6713" y="2052"/>
                </a:lnTo>
                <a:cubicBezTo>
                  <a:pt x="6713" y="2101"/>
                  <a:pt x="6725" y="2134"/>
                  <a:pt x="6702" y="2177"/>
                </a:cubicBezTo>
                <a:cubicBezTo>
                  <a:pt x="6678" y="2209"/>
                  <a:pt x="6633" y="2246"/>
                  <a:pt x="6574" y="2273"/>
                </a:cubicBezTo>
                <a:cubicBezTo>
                  <a:pt x="6341" y="2381"/>
                  <a:pt x="6131" y="2494"/>
                  <a:pt x="5933" y="2618"/>
                </a:cubicBezTo>
                <a:cubicBezTo>
                  <a:pt x="5874" y="2656"/>
                  <a:pt x="5782" y="2677"/>
                  <a:pt x="5689" y="2677"/>
                </a:cubicBezTo>
                <a:cubicBezTo>
                  <a:pt x="5642" y="2677"/>
                  <a:pt x="5582" y="2673"/>
                  <a:pt x="5536" y="2662"/>
                </a:cubicBezTo>
                <a:cubicBezTo>
                  <a:pt x="5466" y="2646"/>
                  <a:pt x="5441" y="2635"/>
                  <a:pt x="5441" y="2635"/>
                </a:cubicBezTo>
                <a:cubicBezTo>
                  <a:pt x="5359" y="2597"/>
                  <a:pt x="5269" y="2548"/>
                  <a:pt x="5164" y="2478"/>
                </a:cubicBezTo>
                <a:lnTo>
                  <a:pt x="5105" y="2440"/>
                </a:lnTo>
                <a:cubicBezTo>
                  <a:pt x="5024" y="2386"/>
                  <a:pt x="4930" y="2327"/>
                  <a:pt x="4825" y="2273"/>
                </a:cubicBezTo>
                <a:cubicBezTo>
                  <a:pt x="4685" y="2198"/>
                  <a:pt x="4522" y="2139"/>
                  <a:pt x="4358" y="2096"/>
                </a:cubicBezTo>
                <a:cubicBezTo>
                  <a:pt x="4195" y="2053"/>
                  <a:pt x="4006" y="2025"/>
                  <a:pt x="3808" y="2009"/>
                </a:cubicBezTo>
                <a:cubicBezTo>
                  <a:pt x="3680" y="1998"/>
                  <a:pt x="3540" y="1993"/>
                  <a:pt x="3400" y="1993"/>
                </a:cubicBezTo>
                <a:cubicBezTo>
                  <a:pt x="3342" y="1993"/>
                  <a:pt x="3298" y="1993"/>
                  <a:pt x="3239" y="1993"/>
                </a:cubicBezTo>
                <a:cubicBezTo>
                  <a:pt x="3135" y="1993"/>
                  <a:pt x="3029" y="2042"/>
                  <a:pt x="3017" y="2096"/>
                </a:cubicBezTo>
                <a:cubicBezTo>
                  <a:pt x="3005" y="2123"/>
                  <a:pt x="3015" y="2149"/>
                  <a:pt x="3050" y="2170"/>
                </a:cubicBezTo>
                <a:cubicBezTo>
                  <a:pt x="3073" y="2186"/>
                  <a:pt x="3120" y="2199"/>
                  <a:pt x="3167" y="2204"/>
                </a:cubicBezTo>
                <a:cubicBezTo>
                  <a:pt x="3516" y="2225"/>
                  <a:pt x="3809" y="2274"/>
                  <a:pt x="4019" y="2344"/>
                </a:cubicBezTo>
                <a:cubicBezTo>
                  <a:pt x="4124" y="2381"/>
                  <a:pt x="4218" y="2424"/>
                  <a:pt x="4300" y="2483"/>
                </a:cubicBezTo>
                <a:cubicBezTo>
                  <a:pt x="4358" y="2527"/>
                  <a:pt x="4416" y="2575"/>
                  <a:pt x="4486" y="2623"/>
                </a:cubicBezTo>
                <a:lnTo>
                  <a:pt x="4544" y="2667"/>
                </a:lnTo>
                <a:cubicBezTo>
                  <a:pt x="4626" y="2737"/>
                  <a:pt x="4732" y="2812"/>
                  <a:pt x="4872" y="2882"/>
                </a:cubicBezTo>
                <a:cubicBezTo>
                  <a:pt x="4896" y="2893"/>
                  <a:pt x="4951" y="2926"/>
                  <a:pt x="5033" y="2963"/>
                </a:cubicBezTo>
                <a:cubicBezTo>
                  <a:pt x="5196" y="3039"/>
                  <a:pt x="5243" y="3152"/>
                  <a:pt x="5149" y="3255"/>
                </a:cubicBezTo>
                <a:cubicBezTo>
                  <a:pt x="5021" y="3389"/>
                  <a:pt x="4895" y="3528"/>
                  <a:pt x="4825" y="3620"/>
                </a:cubicBezTo>
                <a:cubicBezTo>
                  <a:pt x="4790" y="3658"/>
                  <a:pt x="4721" y="3686"/>
                  <a:pt x="4639" y="3686"/>
                </a:cubicBezTo>
                <a:cubicBezTo>
                  <a:pt x="4581" y="3686"/>
                  <a:pt x="4533" y="3680"/>
                  <a:pt x="4486" y="3664"/>
                </a:cubicBezTo>
                <a:cubicBezTo>
                  <a:pt x="4416" y="3637"/>
                  <a:pt x="4381" y="3620"/>
                  <a:pt x="4369" y="3615"/>
                </a:cubicBezTo>
                <a:lnTo>
                  <a:pt x="4347" y="3598"/>
                </a:lnTo>
                <a:cubicBezTo>
                  <a:pt x="4266" y="3550"/>
                  <a:pt x="4158" y="3497"/>
                  <a:pt x="4041" y="3448"/>
                </a:cubicBezTo>
                <a:cubicBezTo>
                  <a:pt x="3913" y="3394"/>
                  <a:pt x="3762" y="3351"/>
                  <a:pt x="3622" y="3324"/>
                </a:cubicBezTo>
                <a:cubicBezTo>
                  <a:pt x="3482" y="3297"/>
                  <a:pt x="3331" y="3287"/>
                  <a:pt x="3156" y="3287"/>
                </a:cubicBezTo>
                <a:cubicBezTo>
                  <a:pt x="3027" y="3287"/>
                  <a:pt x="2899" y="3292"/>
                  <a:pt x="2747" y="3308"/>
                </a:cubicBezTo>
                <a:cubicBezTo>
                  <a:pt x="2654" y="3319"/>
                  <a:pt x="2598" y="3362"/>
                  <a:pt x="2598" y="3416"/>
                </a:cubicBezTo>
                <a:cubicBezTo>
                  <a:pt x="2610" y="3465"/>
                  <a:pt x="2665" y="3502"/>
                  <a:pt x="2758" y="3502"/>
                </a:cubicBezTo>
                <a:cubicBezTo>
                  <a:pt x="3027" y="3502"/>
                  <a:pt x="3251" y="3529"/>
                  <a:pt x="3414" y="3578"/>
                </a:cubicBezTo>
                <a:cubicBezTo>
                  <a:pt x="3508" y="3605"/>
                  <a:pt x="3589" y="3637"/>
                  <a:pt x="3659" y="3686"/>
                </a:cubicBezTo>
                <a:cubicBezTo>
                  <a:pt x="3717" y="3723"/>
                  <a:pt x="3774" y="3765"/>
                  <a:pt x="3844" y="3808"/>
                </a:cubicBezTo>
                <a:lnTo>
                  <a:pt x="3892" y="3840"/>
                </a:lnTo>
                <a:cubicBezTo>
                  <a:pt x="3927" y="3867"/>
                  <a:pt x="4054" y="3948"/>
                  <a:pt x="4194" y="4029"/>
                </a:cubicBezTo>
                <a:cubicBezTo>
                  <a:pt x="4299" y="4088"/>
                  <a:pt x="4324" y="4169"/>
                  <a:pt x="4289" y="4245"/>
                </a:cubicBezTo>
                <a:cubicBezTo>
                  <a:pt x="4266" y="4282"/>
                  <a:pt x="4253" y="4309"/>
                  <a:pt x="4242" y="4325"/>
                </a:cubicBezTo>
                <a:cubicBezTo>
                  <a:pt x="4195" y="4385"/>
                  <a:pt x="4079" y="4428"/>
                  <a:pt x="3939" y="4428"/>
                </a:cubicBezTo>
                <a:cubicBezTo>
                  <a:pt x="3834" y="4428"/>
                  <a:pt x="3682" y="4428"/>
                  <a:pt x="3600" y="4433"/>
                </a:cubicBezTo>
                <a:cubicBezTo>
                  <a:pt x="3390" y="4449"/>
                  <a:pt x="3202" y="4477"/>
                  <a:pt x="3050" y="4499"/>
                </a:cubicBezTo>
                <a:lnTo>
                  <a:pt x="3028" y="4504"/>
                </a:lnTo>
                <a:cubicBezTo>
                  <a:pt x="2888" y="4525"/>
                  <a:pt x="2748" y="4547"/>
                  <a:pt x="2620" y="4558"/>
                </a:cubicBezTo>
                <a:cubicBezTo>
                  <a:pt x="2527" y="4569"/>
                  <a:pt x="2432" y="4568"/>
                  <a:pt x="2350" y="4568"/>
                </a:cubicBezTo>
                <a:cubicBezTo>
                  <a:pt x="2304" y="4568"/>
                  <a:pt x="2258" y="4568"/>
                  <a:pt x="2212" y="4563"/>
                </a:cubicBezTo>
                <a:cubicBezTo>
                  <a:pt x="1967" y="4552"/>
                  <a:pt x="1677" y="4499"/>
                  <a:pt x="1373" y="4413"/>
                </a:cubicBezTo>
                <a:cubicBezTo>
                  <a:pt x="1338" y="4402"/>
                  <a:pt x="1314" y="4401"/>
                  <a:pt x="1279" y="4401"/>
                </a:cubicBezTo>
                <a:cubicBezTo>
                  <a:pt x="1220" y="4401"/>
                  <a:pt x="1161" y="4418"/>
                  <a:pt x="1115" y="4440"/>
                </a:cubicBezTo>
                <a:cubicBezTo>
                  <a:pt x="1045" y="4483"/>
                  <a:pt x="1059" y="4542"/>
                  <a:pt x="1140" y="4575"/>
                </a:cubicBezTo>
                <a:cubicBezTo>
                  <a:pt x="1362" y="4666"/>
                  <a:pt x="1675" y="4778"/>
                  <a:pt x="2095" y="4832"/>
                </a:cubicBezTo>
                <a:cubicBezTo>
                  <a:pt x="2247" y="4854"/>
                  <a:pt x="2420" y="4864"/>
                  <a:pt x="2583" y="4864"/>
                </a:cubicBezTo>
                <a:cubicBezTo>
                  <a:pt x="2618" y="4864"/>
                  <a:pt x="2654" y="4864"/>
                  <a:pt x="2689" y="4864"/>
                </a:cubicBezTo>
                <a:cubicBezTo>
                  <a:pt x="2864" y="4859"/>
                  <a:pt x="3051" y="4843"/>
                  <a:pt x="3203" y="4832"/>
                </a:cubicBezTo>
                <a:lnTo>
                  <a:pt x="3239" y="4827"/>
                </a:lnTo>
                <a:cubicBezTo>
                  <a:pt x="3391" y="4816"/>
                  <a:pt x="3541" y="4805"/>
                  <a:pt x="3680" y="4805"/>
                </a:cubicBezTo>
                <a:cubicBezTo>
                  <a:pt x="3739" y="4805"/>
                  <a:pt x="3798" y="4822"/>
                  <a:pt x="3844" y="4844"/>
                </a:cubicBezTo>
                <a:cubicBezTo>
                  <a:pt x="3879" y="4866"/>
                  <a:pt x="3893" y="4892"/>
                  <a:pt x="3881" y="4925"/>
                </a:cubicBezTo>
                <a:cubicBezTo>
                  <a:pt x="3823" y="5033"/>
                  <a:pt x="3729" y="5225"/>
                  <a:pt x="3659" y="5398"/>
                </a:cubicBezTo>
                <a:cubicBezTo>
                  <a:pt x="3624" y="5479"/>
                  <a:pt x="3436" y="5523"/>
                  <a:pt x="3272" y="5490"/>
                </a:cubicBezTo>
                <a:cubicBezTo>
                  <a:pt x="3202" y="5474"/>
                  <a:pt x="3157" y="5469"/>
                  <a:pt x="3134" y="5464"/>
                </a:cubicBezTo>
                <a:cubicBezTo>
                  <a:pt x="2947" y="5426"/>
                  <a:pt x="2737" y="5403"/>
                  <a:pt x="2551" y="5398"/>
                </a:cubicBezTo>
                <a:cubicBezTo>
                  <a:pt x="2516" y="5398"/>
                  <a:pt x="2469" y="5398"/>
                  <a:pt x="2434" y="5398"/>
                </a:cubicBezTo>
                <a:cubicBezTo>
                  <a:pt x="2131" y="5398"/>
                  <a:pt x="1827" y="5431"/>
                  <a:pt x="1454" y="5501"/>
                </a:cubicBezTo>
                <a:cubicBezTo>
                  <a:pt x="1349" y="5522"/>
                  <a:pt x="1302" y="5577"/>
                  <a:pt x="1337" y="5625"/>
                </a:cubicBezTo>
                <a:cubicBezTo>
                  <a:pt x="1360" y="5663"/>
                  <a:pt x="1441" y="5689"/>
                  <a:pt x="1523" y="5689"/>
                </a:cubicBezTo>
                <a:cubicBezTo>
                  <a:pt x="1535" y="5689"/>
                  <a:pt x="1547" y="5689"/>
                  <a:pt x="1570" y="5689"/>
                </a:cubicBezTo>
                <a:cubicBezTo>
                  <a:pt x="1769" y="5668"/>
                  <a:pt x="1957" y="5657"/>
                  <a:pt x="2132" y="5657"/>
                </a:cubicBezTo>
                <a:cubicBezTo>
                  <a:pt x="2260" y="5657"/>
                  <a:pt x="2374" y="5662"/>
                  <a:pt x="2467" y="5672"/>
                </a:cubicBezTo>
                <a:cubicBezTo>
                  <a:pt x="2595" y="5688"/>
                  <a:pt x="2726" y="5711"/>
                  <a:pt x="2842" y="5743"/>
                </a:cubicBezTo>
                <a:cubicBezTo>
                  <a:pt x="2959" y="5775"/>
                  <a:pt x="3075" y="5812"/>
                  <a:pt x="3192" y="5861"/>
                </a:cubicBezTo>
                <a:lnTo>
                  <a:pt x="3250" y="5878"/>
                </a:lnTo>
                <a:cubicBezTo>
                  <a:pt x="3379" y="5926"/>
                  <a:pt x="3448" y="6001"/>
                  <a:pt x="3436" y="6076"/>
                </a:cubicBezTo>
                <a:cubicBezTo>
                  <a:pt x="3390" y="6265"/>
                  <a:pt x="3354" y="6454"/>
                  <a:pt x="3331" y="6642"/>
                </a:cubicBezTo>
                <a:cubicBezTo>
                  <a:pt x="3319" y="6707"/>
                  <a:pt x="3215" y="6756"/>
                  <a:pt x="3086" y="6762"/>
                </a:cubicBezTo>
                <a:cubicBezTo>
                  <a:pt x="3051" y="6762"/>
                  <a:pt x="3016" y="6762"/>
                  <a:pt x="2981" y="6762"/>
                </a:cubicBezTo>
                <a:cubicBezTo>
                  <a:pt x="2887" y="6762"/>
                  <a:pt x="2808" y="6756"/>
                  <a:pt x="2715" y="6745"/>
                </a:cubicBezTo>
                <a:cubicBezTo>
                  <a:pt x="2575" y="6729"/>
                  <a:pt x="2432" y="6703"/>
                  <a:pt x="2292" y="6676"/>
                </a:cubicBezTo>
                <a:lnTo>
                  <a:pt x="2248" y="6664"/>
                </a:lnTo>
                <a:cubicBezTo>
                  <a:pt x="2108" y="6637"/>
                  <a:pt x="1942" y="6605"/>
                  <a:pt x="1767" y="6583"/>
                </a:cubicBezTo>
                <a:cubicBezTo>
                  <a:pt x="1592" y="6562"/>
                  <a:pt x="1420" y="6551"/>
                  <a:pt x="1257" y="6551"/>
                </a:cubicBezTo>
                <a:cubicBezTo>
                  <a:pt x="1233" y="6551"/>
                  <a:pt x="1196" y="6551"/>
                  <a:pt x="1173" y="6551"/>
                </a:cubicBezTo>
                <a:cubicBezTo>
                  <a:pt x="835" y="6557"/>
                  <a:pt x="509" y="6606"/>
                  <a:pt x="112" y="6703"/>
                </a:cubicBezTo>
                <a:cubicBezTo>
                  <a:pt x="19" y="6724"/>
                  <a:pt x="-29" y="6782"/>
                  <a:pt x="18" y="6831"/>
                </a:cubicBezTo>
                <a:cubicBezTo>
                  <a:pt x="53" y="6863"/>
                  <a:pt x="123" y="6885"/>
                  <a:pt x="193" y="6885"/>
                </a:cubicBezTo>
                <a:cubicBezTo>
                  <a:pt x="216" y="6885"/>
                  <a:pt x="228" y="6885"/>
                  <a:pt x="251" y="6880"/>
                </a:cubicBezTo>
                <a:cubicBezTo>
                  <a:pt x="519" y="6836"/>
                  <a:pt x="766" y="6816"/>
                  <a:pt x="987" y="6816"/>
                </a:cubicBezTo>
                <a:cubicBezTo>
                  <a:pt x="1045" y="6816"/>
                  <a:pt x="1093" y="6815"/>
                  <a:pt x="1151" y="6821"/>
                </a:cubicBezTo>
                <a:cubicBezTo>
                  <a:pt x="1279" y="6826"/>
                  <a:pt x="1408" y="6842"/>
                  <a:pt x="1548" y="6874"/>
                </a:cubicBezTo>
                <a:cubicBezTo>
                  <a:pt x="1665" y="6901"/>
                  <a:pt x="1792" y="6934"/>
                  <a:pt x="1920" y="6972"/>
                </a:cubicBezTo>
                <a:lnTo>
                  <a:pt x="1942" y="6977"/>
                </a:lnTo>
                <a:cubicBezTo>
                  <a:pt x="2094" y="7020"/>
                  <a:pt x="2247" y="7063"/>
                  <a:pt x="2445" y="7095"/>
                </a:cubicBezTo>
                <a:cubicBezTo>
                  <a:pt x="2632" y="7127"/>
                  <a:pt x="2830" y="7149"/>
                  <a:pt x="3028" y="7154"/>
                </a:cubicBezTo>
                <a:cubicBezTo>
                  <a:pt x="3168" y="7159"/>
                  <a:pt x="3298" y="7219"/>
                  <a:pt x="3298" y="7289"/>
                </a:cubicBezTo>
                <a:cubicBezTo>
                  <a:pt x="3298" y="7337"/>
                  <a:pt x="3309" y="7434"/>
                  <a:pt x="3309" y="7531"/>
                </a:cubicBezTo>
                <a:cubicBezTo>
                  <a:pt x="3309" y="7607"/>
                  <a:pt x="3158" y="7656"/>
                  <a:pt x="3006" y="7629"/>
                </a:cubicBezTo>
                <a:lnTo>
                  <a:pt x="2992" y="7629"/>
                </a:lnTo>
                <a:cubicBezTo>
                  <a:pt x="2863" y="7607"/>
                  <a:pt x="2724" y="7586"/>
                  <a:pt x="2573" y="7570"/>
                </a:cubicBezTo>
                <a:cubicBezTo>
                  <a:pt x="2479" y="7559"/>
                  <a:pt x="2385" y="7558"/>
                  <a:pt x="2292" y="7558"/>
                </a:cubicBezTo>
                <a:cubicBezTo>
                  <a:pt x="2210" y="7558"/>
                  <a:pt x="2140" y="7564"/>
                  <a:pt x="2059" y="7570"/>
                </a:cubicBezTo>
                <a:cubicBezTo>
                  <a:pt x="1685" y="7602"/>
                  <a:pt x="1382" y="7698"/>
                  <a:pt x="1184" y="7774"/>
                </a:cubicBezTo>
                <a:cubicBezTo>
                  <a:pt x="1114" y="7801"/>
                  <a:pt x="1091" y="7855"/>
                  <a:pt x="1126" y="7898"/>
                </a:cubicBezTo>
                <a:cubicBezTo>
                  <a:pt x="1161" y="7930"/>
                  <a:pt x="1220" y="7947"/>
                  <a:pt x="1279" y="7947"/>
                </a:cubicBezTo>
                <a:cubicBezTo>
                  <a:pt x="1302" y="7947"/>
                  <a:pt x="1336" y="7941"/>
                  <a:pt x="1359" y="7935"/>
                </a:cubicBezTo>
                <a:cubicBezTo>
                  <a:pt x="1627" y="7871"/>
                  <a:pt x="1875" y="7834"/>
                  <a:pt x="2073" y="7834"/>
                </a:cubicBezTo>
                <a:lnTo>
                  <a:pt x="2084" y="7834"/>
                </a:lnTo>
                <a:cubicBezTo>
                  <a:pt x="2189" y="7834"/>
                  <a:pt x="2304" y="7845"/>
                  <a:pt x="2408" y="7866"/>
                </a:cubicBezTo>
                <a:cubicBezTo>
                  <a:pt x="2502" y="7882"/>
                  <a:pt x="2595" y="7908"/>
                  <a:pt x="2700" y="7935"/>
                </a:cubicBezTo>
                <a:lnTo>
                  <a:pt x="2758" y="7952"/>
                </a:lnTo>
                <a:cubicBezTo>
                  <a:pt x="2828" y="7968"/>
                  <a:pt x="2994" y="8006"/>
                  <a:pt x="3134" y="8028"/>
                </a:cubicBezTo>
                <a:cubicBezTo>
                  <a:pt x="3274" y="8055"/>
                  <a:pt x="3377" y="8119"/>
                  <a:pt x="3389" y="8189"/>
                </a:cubicBezTo>
                <a:cubicBezTo>
                  <a:pt x="3401" y="8233"/>
                  <a:pt x="3402" y="8276"/>
                  <a:pt x="3425" y="8319"/>
                </a:cubicBezTo>
                <a:cubicBezTo>
                  <a:pt x="3460" y="8416"/>
                  <a:pt x="3343" y="8508"/>
                  <a:pt x="3145" y="8535"/>
                </a:cubicBezTo>
                <a:cubicBezTo>
                  <a:pt x="2993" y="8556"/>
                  <a:pt x="2876" y="8582"/>
                  <a:pt x="2806" y="8599"/>
                </a:cubicBezTo>
                <a:cubicBezTo>
                  <a:pt x="2619" y="8642"/>
                  <a:pt x="2468" y="8690"/>
                  <a:pt x="2328" y="8738"/>
                </a:cubicBezTo>
                <a:lnTo>
                  <a:pt x="2306" y="8743"/>
                </a:lnTo>
                <a:cubicBezTo>
                  <a:pt x="2178" y="8786"/>
                  <a:pt x="2059" y="8826"/>
                  <a:pt x="1942" y="8858"/>
                </a:cubicBezTo>
                <a:cubicBezTo>
                  <a:pt x="1814" y="8890"/>
                  <a:pt x="1688" y="8911"/>
                  <a:pt x="1559" y="8922"/>
                </a:cubicBezTo>
                <a:cubicBezTo>
                  <a:pt x="1466" y="8933"/>
                  <a:pt x="1373" y="8932"/>
                  <a:pt x="1268" y="8932"/>
                </a:cubicBezTo>
                <a:cubicBezTo>
                  <a:pt x="1081" y="8932"/>
                  <a:pt x="881" y="8922"/>
                  <a:pt x="659" y="8895"/>
                </a:cubicBezTo>
                <a:cubicBezTo>
                  <a:pt x="647" y="8895"/>
                  <a:pt x="627" y="8895"/>
                  <a:pt x="615" y="8895"/>
                </a:cubicBezTo>
                <a:cubicBezTo>
                  <a:pt x="534" y="8895"/>
                  <a:pt x="461" y="8921"/>
                  <a:pt x="426" y="8959"/>
                </a:cubicBezTo>
                <a:cubicBezTo>
                  <a:pt x="391" y="9007"/>
                  <a:pt x="452" y="9062"/>
                  <a:pt x="557" y="9083"/>
                </a:cubicBezTo>
                <a:cubicBezTo>
                  <a:pt x="802" y="9132"/>
                  <a:pt x="1162" y="9191"/>
                  <a:pt x="1570" y="9191"/>
                </a:cubicBezTo>
                <a:cubicBezTo>
                  <a:pt x="1594" y="9191"/>
                  <a:pt x="1605" y="9191"/>
                  <a:pt x="1629" y="9191"/>
                </a:cubicBezTo>
                <a:cubicBezTo>
                  <a:pt x="1815" y="9191"/>
                  <a:pt x="2025" y="9170"/>
                  <a:pt x="2212" y="9137"/>
                </a:cubicBezTo>
                <a:cubicBezTo>
                  <a:pt x="2375" y="9110"/>
                  <a:pt x="2538" y="9072"/>
                  <a:pt x="2678" y="9035"/>
                </a:cubicBezTo>
                <a:lnTo>
                  <a:pt x="2784" y="9008"/>
                </a:lnTo>
                <a:cubicBezTo>
                  <a:pt x="2901" y="8981"/>
                  <a:pt x="3003" y="8955"/>
                  <a:pt x="3108" y="8944"/>
                </a:cubicBezTo>
                <a:cubicBezTo>
                  <a:pt x="3178" y="8938"/>
                  <a:pt x="3260" y="8932"/>
                  <a:pt x="3342" y="8932"/>
                </a:cubicBezTo>
                <a:lnTo>
                  <a:pt x="3356" y="8932"/>
                </a:lnTo>
                <a:cubicBezTo>
                  <a:pt x="3496" y="8932"/>
                  <a:pt x="3624" y="8982"/>
                  <a:pt x="3659" y="9046"/>
                </a:cubicBezTo>
                <a:cubicBezTo>
                  <a:pt x="3717" y="9181"/>
                  <a:pt x="3774" y="9327"/>
                  <a:pt x="3844" y="9477"/>
                </a:cubicBezTo>
                <a:cubicBezTo>
                  <a:pt x="3856" y="9510"/>
                  <a:pt x="3858" y="9546"/>
                  <a:pt x="3823" y="9578"/>
                </a:cubicBezTo>
                <a:cubicBezTo>
                  <a:pt x="3764" y="9627"/>
                  <a:pt x="3659" y="9654"/>
                  <a:pt x="3531" y="9654"/>
                </a:cubicBezTo>
                <a:cubicBezTo>
                  <a:pt x="3531" y="9654"/>
                  <a:pt x="3495" y="9654"/>
                  <a:pt x="3484" y="9654"/>
                </a:cubicBezTo>
                <a:lnTo>
                  <a:pt x="3447" y="9654"/>
                </a:lnTo>
                <a:cubicBezTo>
                  <a:pt x="3237" y="9654"/>
                  <a:pt x="3039" y="9671"/>
                  <a:pt x="2864" y="9703"/>
                </a:cubicBezTo>
                <a:cubicBezTo>
                  <a:pt x="2549" y="9757"/>
                  <a:pt x="2257" y="9844"/>
                  <a:pt x="1942" y="9989"/>
                </a:cubicBezTo>
                <a:cubicBezTo>
                  <a:pt x="1860" y="10022"/>
                  <a:pt x="1861" y="10086"/>
                  <a:pt x="1931" y="10124"/>
                </a:cubicBezTo>
                <a:cubicBezTo>
                  <a:pt x="1966" y="10146"/>
                  <a:pt x="2026" y="10156"/>
                  <a:pt x="2084" y="10156"/>
                </a:cubicBezTo>
                <a:cubicBezTo>
                  <a:pt x="2119" y="10156"/>
                  <a:pt x="2166" y="10150"/>
                  <a:pt x="2201" y="10139"/>
                </a:cubicBezTo>
                <a:cubicBezTo>
                  <a:pt x="2492" y="10042"/>
                  <a:pt x="2761" y="9984"/>
                  <a:pt x="3017" y="9962"/>
                </a:cubicBezTo>
                <a:cubicBezTo>
                  <a:pt x="3087" y="9957"/>
                  <a:pt x="3155" y="9951"/>
                  <a:pt x="3225" y="9951"/>
                </a:cubicBezTo>
                <a:cubicBezTo>
                  <a:pt x="3283" y="9951"/>
                  <a:pt x="3355" y="9950"/>
                  <a:pt x="3425" y="9956"/>
                </a:cubicBezTo>
                <a:cubicBezTo>
                  <a:pt x="3554" y="9966"/>
                  <a:pt x="3682" y="9983"/>
                  <a:pt x="3834" y="9999"/>
                </a:cubicBezTo>
                <a:lnTo>
                  <a:pt x="3881" y="10004"/>
                </a:lnTo>
                <a:cubicBezTo>
                  <a:pt x="4068" y="10026"/>
                  <a:pt x="4205" y="10090"/>
                  <a:pt x="4264" y="10171"/>
                </a:cubicBezTo>
                <a:cubicBezTo>
                  <a:pt x="4322" y="10247"/>
                  <a:pt x="4417" y="10388"/>
                  <a:pt x="4522" y="10528"/>
                </a:cubicBezTo>
                <a:cubicBezTo>
                  <a:pt x="4546" y="10560"/>
                  <a:pt x="4557" y="10598"/>
                  <a:pt x="4533" y="10636"/>
                </a:cubicBezTo>
                <a:cubicBezTo>
                  <a:pt x="4498" y="10706"/>
                  <a:pt x="4382" y="10754"/>
                  <a:pt x="4231" y="10771"/>
                </a:cubicBezTo>
                <a:cubicBezTo>
                  <a:pt x="4068" y="10787"/>
                  <a:pt x="3926" y="10792"/>
                  <a:pt x="3786" y="10797"/>
                </a:cubicBezTo>
                <a:lnTo>
                  <a:pt x="3739" y="10797"/>
                </a:lnTo>
                <a:cubicBezTo>
                  <a:pt x="3587" y="10803"/>
                  <a:pt x="3414" y="10808"/>
                  <a:pt x="3239" y="10824"/>
                </a:cubicBezTo>
                <a:cubicBezTo>
                  <a:pt x="3041" y="10841"/>
                  <a:pt x="2841" y="10877"/>
                  <a:pt x="2678" y="10920"/>
                </a:cubicBezTo>
                <a:cubicBezTo>
                  <a:pt x="2387" y="10996"/>
                  <a:pt x="2140" y="11109"/>
                  <a:pt x="1884" y="11276"/>
                </a:cubicBezTo>
                <a:cubicBezTo>
                  <a:pt x="1825" y="11319"/>
                  <a:pt x="1838" y="11378"/>
                  <a:pt x="1931" y="11410"/>
                </a:cubicBezTo>
                <a:cubicBezTo>
                  <a:pt x="1966" y="11421"/>
                  <a:pt x="2012" y="11432"/>
                  <a:pt x="2059" y="11432"/>
                </a:cubicBezTo>
                <a:cubicBezTo>
                  <a:pt x="2105" y="11432"/>
                  <a:pt x="2166" y="11421"/>
                  <a:pt x="2201" y="11405"/>
                </a:cubicBezTo>
                <a:cubicBezTo>
                  <a:pt x="2457" y="11287"/>
                  <a:pt x="2700" y="11206"/>
                  <a:pt x="2933" y="11168"/>
                </a:cubicBezTo>
                <a:cubicBezTo>
                  <a:pt x="3062" y="11146"/>
                  <a:pt x="3191" y="11136"/>
                  <a:pt x="3331" y="11131"/>
                </a:cubicBezTo>
                <a:cubicBezTo>
                  <a:pt x="3354" y="11131"/>
                  <a:pt x="3377" y="11131"/>
                  <a:pt x="3400" y="11131"/>
                </a:cubicBezTo>
                <a:cubicBezTo>
                  <a:pt x="3516" y="11131"/>
                  <a:pt x="3636" y="11136"/>
                  <a:pt x="3764" y="11141"/>
                </a:cubicBezTo>
                <a:lnTo>
                  <a:pt x="3786" y="11141"/>
                </a:lnTo>
                <a:cubicBezTo>
                  <a:pt x="3891" y="11146"/>
                  <a:pt x="4008" y="11153"/>
                  <a:pt x="4136" y="11153"/>
                </a:cubicBezTo>
                <a:cubicBezTo>
                  <a:pt x="4206" y="11153"/>
                  <a:pt x="4277" y="11153"/>
                  <a:pt x="4347" y="11148"/>
                </a:cubicBezTo>
                <a:cubicBezTo>
                  <a:pt x="4429" y="11142"/>
                  <a:pt x="4566" y="11130"/>
                  <a:pt x="4741" y="11114"/>
                </a:cubicBezTo>
                <a:cubicBezTo>
                  <a:pt x="4764" y="11114"/>
                  <a:pt x="4791" y="11109"/>
                  <a:pt x="4814" y="11109"/>
                </a:cubicBezTo>
                <a:cubicBezTo>
                  <a:pt x="4954" y="11109"/>
                  <a:pt x="5069" y="11147"/>
                  <a:pt x="5127" y="11207"/>
                </a:cubicBezTo>
                <a:cubicBezTo>
                  <a:pt x="5186" y="11271"/>
                  <a:pt x="5243" y="11331"/>
                  <a:pt x="5313" y="11395"/>
                </a:cubicBezTo>
                <a:cubicBezTo>
                  <a:pt x="5348" y="11433"/>
                  <a:pt x="5359" y="11480"/>
                  <a:pt x="5324" y="11518"/>
                </a:cubicBezTo>
                <a:cubicBezTo>
                  <a:pt x="5278" y="11572"/>
                  <a:pt x="5186" y="11610"/>
                  <a:pt x="5069" y="11621"/>
                </a:cubicBezTo>
                <a:cubicBezTo>
                  <a:pt x="5046" y="11621"/>
                  <a:pt x="5022" y="11626"/>
                  <a:pt x="5011" y="11626"/>
                </a:cubicBezTo>
                <a:cubicBezTo>
                  <a:pt x="4812" y="11647"/>
                  <a:pt x="4624" y="11680"/>
                  <a:pt x="4449" y="11723"/>
                </a:cubicBezTo>
                <a:cubicBezTo>
                  <a:pt x="4100" y="11815"/>
                  <a:pt x="3846" y="11945"/>
                  <a:pt x="3648" y="12064"/>
                </a:cubicBezTo>
                <a:cubicBezTo>
                  <a:pt x="3613" y="12085"/>
                  <a:pt x="3600" y="12106"/>
                  <a:pt x="3600" y="12128"/>
                </a:cubicBezTo>
                <a:cubicBezTo>
                  <a:pt x="3612" y="12149"/>
                  <a:pt x="3635" y="12170"/>
                  <a:pt x="3670" y="12187"/>
                </a:cubicBezTo>
                <a:cubicBezTo>
                  <a:pt x="3705" y="12197"/>
                  <a:pt x="3739" y="12203"/>
                  <a:pt x="3786" y="12203"/>
                </a:cubicBezTo>
                <a:cubicBezTo>
                  <a:pt x="3833" y="12203"/>
                  <a:pt x="3878" y="12192"/>
                  <a:pt x="3925" y="12181"/>
                </a:cubicBezTo>
                <a:cubicBezTo>
                  <a:pt x="4216" y="12063"/>
                  <a:pt x="4449" y="11994"/>
                  <a:pt x="4683" y="11956"/>
                </a:cubicBezTo>
                <a:cubicBezTo>
                  <a:pt x="4811" y="11934"/>
                  <a:pt x="4940" y="11923"/>
                  <a:pt x="5080" y="11917"/>
                </a:cubicBezTo>
                <a:cubicBezTo>
                  <a:pt x="5092" y="11917"/>
                  <a:pt x="5116" y="11917"/>
                  <a:pt x="5127" y="11917"/>
                </a:cubicBezTo>
                <a:cubicBezTo>
                  <a:pt x="5256" y="11917"/>
                  <a:pt x="5385" y="11923"/>
                  <a:pt x="5525" y="11934"/>
                </a:cubicBezTo>
                <a:cubicBezTo>
                  <a:pt x="5560" y="11934"/>
                  <a:pt x="5606" y="11939"/>
                  <a:pt x="5641" y="11939"/>
                </a:cubicBezTo>
                <a:cubicBezTo>
                  <a:pt x="5758" y="11944"/>
                  <a:pt x="5850" y="11976"/>
                  <a:pt x="5896" y="12025"/>
                </a:cubicBezTo>
                <a:cubicBezTo>
                  <a:pt x="5955" y="12090"/>
                  <a:pt x="6014" y="12154"/>
                  <a:pt x="6060" y="12219"/>
                </a:cubicBezTo>
                <a:cubicBezTo>
                  <a:pt x="6107" y="12278"/>
                  <a:pt x="6060" y="12349"/>
                  <a:pt x="5944" y="12387"/>
                </a:cubicBezTo>
                <a:cubicBezTo>
                  <a:pt x="5897" y="12403"/>
                  <a:pt x="5837" y="12413"/>
                  <a:pt x="5791" y="12424"/>
                </a:cubicBezTo>
                <a:cubicBezTo>
                  <a:pt x="5686" y="12445"/>
                  <a:pt x="5569" y="12462"/>
                  <a:pt x="5441" y="12468"/>
                </a:cubicBezTo>
                <a:cubicBezTo>
                  <a:pt x="5394" y="12468"/>
                  <a:pt x="5361" y="12468"/>
                  <a:pt x="5302" y="12468"/>
                </a:cubicBezTo>
                <a:cubicBezTo>
                  <a:pt x="5209" y="12468"/>
                  <a:pt x="5117" y="12466"/>
                  <a:pt x="4989" y="12461"/>
                </a:cubicBezTo>
                <a:cubicBezTo>
                  <a:pt x="4896" y="12461"/>
                  <a:pt x="4788" y="12456"/>
                  <a:pt x="4683" y="12456"/>
                </a:cubicBezTo>
                <a:cubicBezTo>
                  <a:pt x="4589" y="12456"/>
                  <a:pt x="4509" y="12456"/>
                  <a:pt x="4439" y="12461"/>
                </a:cubicBezTo>
                <a:cubicBezTo>
                  <a:pt x="4240" y="12472"/>
                  <a:pt x="4041" y="12494"/>
                  <a:pt x="3866" y="12532"/>
                </a:cubicBezTo>
                <a:cubicBezTo>
                  <a:pt x="3505" y="12602"/>
                  <a:pt x="3215" y="12704"/>
                  <a:pt x="2959" y="12796"/>
                </a:cubicBezTo>
                <a:cubicBezTo>
                  <a:pt x="2912" y="12812"/>
                  <a:pt x="2890" y="12833"/>
                  <a:pt x="2890" y="12860"/>
                </a:cubicBezTo>
                <a:cubicBezTo>
                  <a:pt x="2890" y="12882"/>
                  <a:pt x="2913" y="12903"/>
                  <a:pt x="2948" y="12914"/>
                </a:cubicBezTo>
                <a:cubicBezTo>
                  <a:pt x="2983" y="12925"/>
                  <a:pt x="3029" y="12936"/>
                  <a:pt x="3075" y="12936"/>
                </a:cubicBezTo>
                <a:cubicBezTo>
                  <a:pt x="3110" y="12936"/>
                  <a:pt x="3157" y="12930"/>
                  <a:pt x="3192" y="12919"/>
                </a:cubicBezTo>
                <a:cubicBezTo>
                  <a:pt x="3449" y="12854"/>
                  <a:pt x="3739" y="12784"/>
                  <a:pt x="4030" y="12757"/>
                </a:cubicBezTo>
                <a:cubicBezTo>
                  <a:pt x="4124" y="12747"/>
                  <a:pt x="4218" y="12747"/>
                  <a:pt x="4311" y="12747"/>
                </a:cubicBezTo>
                <a:cubicBezTo>
                  <a:pt x="4358" y="12747"/>
                  <a:pt x="4392" y="12747"/>
                  <a:pt x="4439" y="12752"/>
                </a:cubicBezTo>
                <a:cubicBezTo>
                  <a:pt x="4567" y="12758"/>
                  <a:pt x="4709" y="12774"/>
                  <a:pt x="4872" y="12796"/>
                </a:cubicBezTo>
                <a:lnTo>
                  <a:pt x="4963" y="12806"/>
                </a:lnTo>
                <a:cubicBezTo>
                  <a:pt x="5103" y="12822"/>
                  <a:pt x="5256" y="12844"/>
                  <a:pt x="5419" y="12855"/>
                </a:cubicBezTo>
                <a:cubicBezTo>
                  <a:pt x="5536" y="12866"/>
                  <a:pt x="5663" y="12872"/>
                  <a:pt x="5780" y="12872"/>
                </a:cubicBezTo>
                <a:cubicBezTo>
                  <a:pt x="5873" y="12872"/>
                  <a:pt x="5968" y="12865"/>
                  <a:pt x="6049" y="12860"/>
                </a:cubicBezTo>
                <a:cubicBezTo>
                  <a:pt x="6119" y="12855"/>
                  <a:pt x="6176" y="12850"/>
                  <a:pt x="6246" y="12845"/>
                </a:cubicBezTo>
                <a:cubicBezTo>
                  <a:pt x="6258" y="12845"/>
                  <a:pt x="6281" y="12838"/>
                  <a:pt x="6305" y="12838"/>
                </a:cubicBezTo>
                <a:cubicBezTo>
                  <a:pt x="6410" y="12838"/>
                  <a:pt x="6504" y="12877"/>
                  <a:pt x="6527" y="12926"/>
                </a:cubicBezTo>
                <a:cubicBezTo>
                  <a:pt x="6609" y="13103"/>
                  <a:pt x="6654" y="13275"/>
                  <a:pt x="6665" y="13448"/>
                </a:cubicBezTo>
                <a:cubicBezTo>
                  <a:pt x="6665" y="13475"/>
                  <a:pt x="6642" y="13507"/>
                  <a:pt x="6607" y="13528"/>
                </a:cubicBezTo>
                <a:cubicBezTo>
                  <a:pt x="6560" y="13550"/>
                  <a:pt x="6505" y="13560"/>
                  <a:pt x="6447" y="13565"/>
                </a:cubicBezTo>
                <a:cubicBezTo>
                  <a:pt x="6412" y="13565"/>
                  <a:pt x="6375" y="13565"/>
                  <a:pt x="6352" y="13565"/>
                </a:cubicBezTo>
                <a:cubicBezTo>
                  <a:pt x="6340" y="13565"/>
                  <a:pt x="6315" y="13565"/>
                  <a:pt x="6315" y="13565"/>
                </a:cubicBezTo>
                <a:cubicBezTo>
                  <a:pt x="6187" y="13555"/>
                  <a:pt x="6059" y="13528"/>
                  <a:pt x="5907" y="13507"/>
                </a:cubicBezTo>
                <a:lnTo>
                  <a:pt x="5896" y="13507"/>
                </a:lnTo>
                <a:cubicBezTo>
                  <a:pt x="5733" y="13480"/>
                  <a:pt x="5548" y="13454"/>
                  <a:pt x="5350" y="13437"/>
                </a:cubicBezTo>
                <a:cubicBezTo>
                  <a:pt x="5233" y="13427"/>
                  <a:pt x="5105" y="13421"/>
                  <a:pt x="4989" y="13421"/>
                </a:cubicBezTo>
                <a:cubicBezTo>
                  <a:pt x="4907" y="13421"/>
                  <a:pt x="4823" y="13420"/>
                  <a:pt x="4741" y="13426"/>
                </a:cubicBezTo>
                <a:cubicBezTo>
                  <a:pt x="4379" y="13447"/>
                  <a:pt x="4078" y="13490"/>
                  <a:pt x="3775" y="13539"/>
                </a:cubicBezTo>
                <a:lnTo>
                  <a:pt x="3706" y="13550"/>
                </a:lnTo>
                <a:cubicBezTo>
                  <a:pt x="3636" y="13561"/>
                  <a:pt x="3576" y="13587"/>
                  <a:pt x="3553" y="13619"/>
                </a:cubicBezTo>
                <a:cubicBezTo>
                  <a:pt x="3530" y="13646"/>
                  <a:pt x="3543" y="13680"/>
                  <a:pt x="3589" y="13707"/>
                </a:cubicBezTo>
                <a:cubicBezTo>
                  <a:pt x="3636" y="13739"/>
                  <a:pt x="3715" y="13754"/>
                  <a:pt x="3808" y="13754"/>
                </a:cubicBezTo>
                <a:cubicBezTo>
                  <a:pt x="3831" y="13754"/>
                  <a:pt x="3843" y="13754"/>
                  <a:pt x="3866" y="13754"/>
                </a:cubicBezTo>
                <a:cubicBezTo>
                  <a:pt x="4088" y="13732"/>
                  <a:pt x="4358" y="13717"/>
                  <a:pt x="4603" y="13717"/>
                </a:cubicBezTo>
                <a:cubicBezTo>
                  <a:pt x="4661" y="13717"/>
                  <a:pt x="4708" y="13717"/>
                  <a:pt x="4767" y="13722"/>
                </a:cubicBezTo>
                <a:cubicBezTo>
                  <a:pt x="4895" y="13727"/>
                  <a:pt x="5022" y="13744"/>
                  <a:pt x="5138" y="13766"/>
                </a:cubicBezTo>
                <a:cubicBezTo>
                  <a:pt x="5255" y="13787"/>
                  <a:pt x="5374" y="13819"/>
                  <a:pt x="5514" y="13862"/>
                </a:cubicBezTo>
                <a:lnTo>
                  <a:pt x="5572" y="13879"/>
                </a:lnTo>
                <a:cubicBezTo>
                  <a:pt x="5700" y="13916"/>
                  <a:pt x="5840" y="13959"/>
                  <a:pt x="5991" y="13996"/>
                </a:cubicBezTo>
                <a:cubicBezTo>
                  <a:pt x="6096" y="14023"/>
                  <a:pt x="6294" y="14051"/>
                  <a:pt x="6399" y="14067"/>
                </a:cubicBezTo>
                <a:cubicBezTo>
                  <a:pt x="6516" y="14083"/>
                  <a:pt x="6598" y="14143"/>
                  <a:pt x="6574" y="14197"/>
                </a:cubicBezTo>
                <a:cubicBezTo>
                  <a:pt x="6551" y="14256"/>
                  <a:pt x="6528" y="14309"/>
                  <a:pt x="6505" y="14369"/>
                </a:cubicBezTo>
                <a:cubicBezTo>
                  <a:pt x="6482" y="14422"/>
                  <a:pt x="6399" y="14467"/>
                  <a:pt x="6283" y="14488"/>
                </a:cubicBezTo>
                <a:lnTo>
                  <a:pt x="6199" y="14503"/>
                </a:lnTo>
                <a:cubicBezTo>
                  <a:pt x="6047" y="14530"/>
                  <a:pt x="5934" y="14551"/>
                  <a:pt x="5805" y="14562"/>
                </a:cubicBezTo>
                <a:cubicBezTo>
                  <a:pt x="5724" y="14568"/>
                  <a:pt x="5628" y="14574"/>
                  <a:pt x="5546" y="14574"/>
                </a:cubicBezTo>
                <a:cubicBezTo>
                  <a:pt x="5511" y="14574"/>
                  <a:pt x="5465" y="14574"/>
                  <a:pt x="5430" y="14574"/>
                </a:cubicBezTo>
                <a:cubicBezTo>
                  <a:pt x="5138" y="14563"/>
                  <a:pt x="4834" y="14515"/>
                  <a:pt x="4566" y="14466"/>
                </a:cubicBezTo>
                <a:cubicBezTo>
                  <a:pt x="4531" y="14461"/>
                  <a:pt x="4499" y="14454"/>
                  <a:pt x="4464" y="14454"/>
                </a:cubicBezTo>
                <a:cubicBezTo>
                  <a:pt x="4394" y="14454"/>
                  <a:pt x="4321" y="14466"/>
                  <a:pt x="4275" y="14493"/>
                </a:cubicBezTo>
                <a:cubicBezTo>
                  <a:pt x="4228" y="14515"/>
                  <a:pt x="4219" y="14542"/>
                  <a:pt x="4231" y="14574"/>
                </a:cubicBezTo>
                <a:cubicBezTo>
                  <a:pt x="4242" y="14606"/>
                  <a:pt x="4288" y="14633"/>
                  <a:pt x="4358" y="14655"/>
                </a:cubicBezTo>
                <a:cubicBezTo>
                  <a:pt x="4662" y="14730"/>
                  <a:pt x="4976" y="14805"/>
                  <a:pt x="5350" y="14848"/>
                </a:cubicBezTo>
                <a:cubicBezTo>
                  <a:pt x="5431" y="14859"/>
                  <a:pt x="5618" y="14875"/>
                  <a:pt x="5816" y="14885"/>
                </a:cubicBezTo>
                <a:cubicBezTo>
                  <a:pt x="5979" y="14896"/>
                  <a:pt x="6082" y="14972"/>
                  <a:pt x="6024" y="15047"/>
                </a:cubicBezTo>
                <a:cubicBezTo>
                  <a:pt x="5919" y="15176"/>
                  <a:pt x="5814" y="15307"/>
                  <a:pt x="5732" y="15377"/>
                </a:cubicBezTo>
                <a:cubicBezTo>
                  <a:pt x="5686" y="15420"/>
                  <a:pt x="5607" y="15446"/>
                  <a:pt x="5514" y="15451"/>
                </a:cubicBezTo>
                <a:cubicBezTo>
                  <a:pt x="5467" y="15451"/>
                  <a:pt x="5429" y="15446"/>
                  <a:pt x="5382" y="15441"/>
                </a:cubicBezTo>
                <a:cubicBezTo>
                  <a:pt x="5231" y="15403"/>
                  <a:pt x="5092" y="15376"/>
                  <a:pt x="5022" y="15360"/>
                </a:cubicBezTo>
                <a:cubicBezTo>
                  <a:pt x="4835" y="15328"/>
                  <a:pt x="4637" y="15307"/>
                  <a:pt x="4439" y="15296"/>
                </a:cubicBezTo>
                <a:cubicBezTo>
                  <a:pt x="4380" y="15296"/>
                  <a:pt x="4312" y="15290"/>
                  <a:pt x="4242" y="15290"/>
                </a:cubicBezTo>
                <a:cubicBezTo>
                  <a:pt x="4137" y="15290"/>
                  <a:pt x="4043" y="15291"/>
                  <a:pt x="3950" y="15296"/>
                </a:cubicBezTo>
                <a:lnTo>
                  <a:pt x="3939" y="15296"/>
                </a:lnTo>
                <a:cubicBezTo>
                  <a:pt x="3858" y="15296"/>
                  <a:pt x="3773" y="15301"/>
                  <a:pt x="3691" y="15301"/>
                </a:cubicBezTo>
                <a:cubicBezTo>
                  <a:pt x="3633" y="15301"/>
                  <a:pt x="3589" y="15302"/>
                  <a:pt x="3542" y="15296"/>
                </a:cubicBezTo>
                <a:cubicBezTo>
                  <a:pt x="3414" y="15291"/>
                  <a:pt x="3295" y="15274"/>
                  <a:pt x="3167" y="15253"/>
                </a:cubicBezTo>
                <a:cubicBezTo>
                  <a:pt x="2887" y="15199"/>
                  <a:pt x="2610" y="15096"/>
                  <a:pt x="2423" y="15020"/>
                </a:cubicBezTo>
                <a:cubicBezTo>
                  <a:pt x="2388" y="15004"/>
                  <a:pt x="2328" y="15000"/>
                  <a:pt x="2281" y="15000"/>
                </a:cubicBezTo>
                <a:cubicBezTo>
                  <a:pt x="2246" y="15000"/>
                  <a:pt x="2213" y="15004"/>
                  <a:pt x="2190" y="15015"/>
                </a:cubicBezTo>
                <a:cubicBezTo>
                  <a:pt x="2155" y="15026"/>
                  <a:pt x="2132" y="15042"/>
                  <a:pt x="2132" y="15064"/>
                </a:cubicBezTo>
                <a:cubicBezTo>
                  <a:pt x="2132" y="15085"/>
                  <a:pt x="2143" y="15113"/>
                  <a:pt x="2190" y="15135"/>
                </a:cubicBezTo>
                <a:cubicBezTo>
                  <a:pt x="2411" y="15248"/>
                  <a:pt x="2665" y="15366"/>
                  <a:pt x="2992" y="15463"/>
                </a:cubicBezTo>
                <a:cubicBezTo>
                  <a:pt x="3155" y="15511"/>
                  <a:pt x="3330" y="15549"/>
                  <a:pt x="3516" y="15571"/>
                </a:cubicBezTo>
                <a:cubicBezTo>
                  <a:pt x="3691" y="15592"/>
                  <a:pt x="3844" y="15603"/>
                  <a:pt x="4019" y="15620"/>
                </a:cubicBezTo>
                <a:cubicBezTo>
                  <a:pt x="4171" y="15630"/>
                  <a:pt x="4311" y="15640"/>
                  <a:pt x="4428" y="15657"/>
                </a:cubicBezTo>
                <a:cubicBezTo>
                  <a:pt x="4544" y="15673"/>
                  <a:pt x="4651" y="15695"/>
                  <a:pt x="4756" y="15727"/>
                </a:cubicBezTo>
                <a:cubicBezTo>
                  <a:pt x="4791" y="15738"/>
                  <a:pt x="4826" y="15748"/>
                  <a:pt x="4872" y="15764"/>
                </a:cubicBezTo>
                <a:cubicBezTo>
                  <a:pt x="5059" y="15834"/>
                  <a:pt x="5117" y="15959"/>
                  <a:pt x="4989" y="16056"/>
                </a:cubicBezTo>
                <a:cubicBezTo>
                  <a:pt x="4931" y="16104"/>
                  <a:pt x="4858" y="16152"/>
                  <a:pt x="4799" y="16200"/>
                </a:cubicBezTo>
                <a:cubicBezTo>
                  <a:pt x="4659" y="16308"/>
                  <a:pt x="4533" y="16422"/>
                  <a:pt x="4417" y="16535"/>
                </a:cubicBezTo>
                <a:cubicBezTo>
                  <a:pt x="4347" y="16606"/>
                  <a:pt x="4205" y="16648"/>
                  <a:pt x="4041" y="16653"/>
                </a:cubicBezTo>
                <a:cubicBezTo>
                  <a:pt x="3983" y="16653"/>
                  <a:pt x="3928" y="16653"/>
                  <a:pt x="3881" y="16653"/>
                </a:cubicBezTo>
                <a:cubicBezTo>
                  <a:pt x="3834" y="16653"/>
                  <a:pt x="3809" y="16653"/>
                  <a:pt x="3797" y="16653"/>
                </a:cubicBezTo>
                <a:cubicBezTo>
                  <a:pt x="3669" y="16643"/>
                  <a:pt x="3552" y="16626"/>
                  <a:pt x="3447" y="16605"/>
                </a:cubicBezTo>
                <a:cubicBezTo>
                  <a:pt x="3342" y="16583"/>
                  <a:pt x="3227" y="16546"/>
                  <a:pt x="3075" y="16492"/>
                </a:cubicBezTo>
                <a:cubicBezTo>
                  <a:pt x="3040" y="16481"/>
                  <a:pt x="3005" y="16471"/>
                  <a:pt x="2970" y="16455"/>
                </a:cubicBezTo>
                <a:cubicBezTo>
                  <a:pt x="2865" y="16417"/>
                  <a:pt x="2747" y="16372"/>
                  <a:pt x="2631" y="16340"/>
                </a:cubicBezTo>
                <a:cubicBezTo>
                  <a:pt x="2456" y="16286"/>
                  <a:pt x="2259" y="16249"/>
                  <a:pt x="2084" y="16232"/>
                </a:cubicBezTo>
                <a:cubicBezTo>
                  <a:pt x="1968" y="16222"/>
                  <a:pt x="1852" y="16217"/>
                  <a:pt x="1723" y="16217"/>
                </a:cubicBezTo>
                <a:cubicBezTo>
                  <a:pt x="1653" y="16217"/>
                  <a:pt x="1571" y="16217"/>
                  <a:pt x="1501" y="16222"/>
                </a:cubicBezTo>
                <a:cubicBezTo>
                  <a:pt x="1326" y="16233"/>
                  <a:pt x="1150" y="16254"/>
                  <a:pt x="940" y="16286"/>
                </a:cubicBezTo>
                <a:cubicBezTo>
                  <a:pt x="835" y="16302"/>
                  <a:pt x="767" y="16362"/>
                  <a:pt x="790" y="16416"/>
                </a:cubicBezTo>
                <a:cubicBezTo>
                  <a:pt x="802" y="16464"/>
                  <a:pt x="883" y="16497"/>
                  <a:pt x="976" y="16497"/>
                </a:cubicBezTo>
                <a:cubicBezTo>
                  <a:pt x="988" y="16497"/>
                  <a:pt x="997" y="16497"/>
                  <a:pt x="1009" y="16497"/>
                </a:cubicBezTo>
                <a:cubicBezTo>
                  <a:pt x="1149" y="16486"/>
                  <a:pt x="1289" y="16475"/>
                  <a:pt x="1417" y="16475"/>
                </a:cubicBezTo>
                <a:cubicBezTo>
                  <a:pt x="1592" y="16475"/>
                  <a:pt x="1758" y="16487"/>
                  <a:pt x="1909" y="16514"/>
                </a:cubicBezTo>
                <a:cubicBezTo>
                  <a:pt x="2026" y="16535"/>
                  <a:pt x="2142" y="16566"/>
                  <a:pt x="2259" y="16610"/>
                </a:cubicBezTo>
                <a:cubicBezTo>
                  <a:pt x="2341" y="16642"/>
                  <a:pt x="2433" y="16680"/>
                  <a:pt x="2514" y="16717"/>
                </a:cubicBezTo>
                <a:lnTo>
                  <a:pt x="2598" y="16756"/>
                </a:lnTo>
                <a:cubicBezTo>
                  <a:pt x="2715" y="16805"/>
                  <a:pt x="2863" y="16869"/>
                  <a:pt x="3050" y="16918"/>
                </a:cubicBezTo>
                <a:cubicBezTo>
                  <a:pt x="3225" y="16966"/>
                  <a:pt x="3438" y="16997"/>
                  <a:pt x="3648" y="17014"/>
                </a:cubicBezTo>
                <a:cubicBezTo>
                  <a:pt x="3683" y="17014"/>
                  <a:pt x="3704" y="17020"/>
                  <a:pt x="3739" y="17020"/>
                </a:cubicBezTo>
                <a:cubicBezTo>
                  <a:pt x="3820" y="17026"/>
                  <a:pt x="3893" y="17047"/>
                  <a:pt x="3939" y="17074"/>
                </a:cubicBezTo>
                <a:cubicBezTo>
                  <a:pt x="3986" y="17107"/>
                  <a:pt x="4009" y="17144"/>
                  <a:pt x="3998" y="17182"/>
                </a:cubicBezTo>
                <a:cubicBezTo>
                  <a:pt x="3951" y="17317"/>
                  <a:pt x="3928" y="17451"/>
                  <a:pt x="3939" y="17586"/>
                </a:cubicBezTo>
                <a:cubicBezTo>
                  <a:pt x="3939" y="17624"/>
                  <a:pt x="3916" y="17656"/>
                  <a:pt x="3881" y="17672"/>
                </a:cubicBezTo>
                <a:cubicBezTo>
                  <a:pt x="3846" y="17688"/>
                  <a:pt x="3808" y="17694"/>
                  <a:pt x="3750" y="17694"/>
                </a:cubicBezTo>
                <a:cubicBezTo>
                  <a:pt x="3715" y="17694"/>
                  <a:pt x="3668" y="17687"/>
                  <a:pt x="3633" y="17682"/>
                </a:cubicBezTo>
                <a:lnTo>
                  <a:pt x="3622" y="17682"/>
                </a:lnTo>
                <a:cubicBezTo>
                  <a:pt x="3575" y="17677"/>
                  <a:pt x="3541" y="17666"/>
                  <a:pt x="3495" y="17660"/>
                </a:cubicBezTo>
                <a:cubicBezTo>
                  <a:pt x="3378" y="17639"/>
                  <a:pt x="3248" y="17612"/>
                  <a:pt x="3108" y="17596"/>
                </a:cubicBezTo>
                <a:cubicBezTo>
                  <a:pt x="2933" y="17575"/>
                  <a:pt x="2772" y="17559"/>
                  <a:pt x="2609" y="17559"/>
                </a:cubicBezTo>
                <a:cubicBezTo>
                  <a:pt x="2574" y="17559"/>
                  <a:pt x="2549" y="17559"/>
                  <a:pt x="2514" y="17559"/>
                </a:cubicBezTo>
                <a:cubicBezTo>
                  <a:pt x="2328" y="17565"/>
                  <a:pt x="2129" y="17585"/>
                  <a:pt x="1942" y="17623"/>
                </a:cubicBezTo>
                <a:cubicBezTo>
                  <a:pt x="1779" y="17655"/>
                  <a:pt x="1618" y="17704"/>
                  <a:pt x="1443" y="17763"/>
                </a:cubicBezTo>
                <a:cubicBezTo>
                  <a:pt x="1361" y="17795"/>
                  <a:pt x="1327" y="17855"/>
                  <a:pt x="1373" y="17909"/>
                </a:cubicBezTo>
                <a:cubicBezTo>
                  <a:pt x="1408" y="17947"/>
                  <a:pt x="1478" y="17968"/>
                  <a:pt x="1548" y="17968"/>
                </a:cubicBezTo>
                <a:cubicBezTo>
                  <a:pt x="1572" y="17968"/>
                  <a:pt x="1605" y="17962"/>
                  <a:pt x="1629" y="17957"/>
                </a:cubicBezTo>
                <a:cubicBezTo>
                  <a:pt x="1908" y="17886"/>
                  <a:pt x="2175" y="17849"/>
                  <a:pt x="2408" y="17849"/>
                </a:cubicBezTo>
                <a:cubicBezTo>
                  <a:pt x="2432" y="17849"/>
                  <a:pt x="2469" y="17849"/>
                  <a:pt x="2492" y="17849"/>
                </a:cubicBezTo>
                <a:cubicBezTo>
                  <a:pt x="2621" y="17854"/>
                  <a:pt x="2750" y="17871"/>
                  <a:pt x="2890" y="17898"/>
                </a:cubicBezTo>
                <a:cubicBezTo>
                  <a:pt x="2971" y="17914"/>
                  <a:pt x="3063" y="17935"/>
                  <a:pt x="3145" y="17957"/>
                </a:cubicBezTo>
                <a:cubicBezTo>
                  <a:pt x="3191" y="17967"/>
                  <a:pt x="3250" y="17984"/>
                  <a:pt x="3309" y="17995"/>
                </a:cubicBezTo>
                <a:cubicBezTo>
                  <a:pt x="3460" y="18028"/>
                  <a:pt x="3635" y="18065"/>
                  <a:pt x="3844" y="18086"/>
                </a:cubicBezTo>
                <a:cubicBezTo>
                  <a:pt x="3868" y="18086"/>
                  <a:pt x="3879" y="18091"/>
                  <a:pt x="3903" y="18091"/>
                </a:cubicBezTo>
                <a:cubicBezTo>
                  <a:pt x="4008" y="18102"/>
                  <a:pt x="4102" y="18140"/>
                  <a:pt x="4125" y="18189"/>
                </a:cubicBezTo>
                <a:cubicBezTo>
                  <a:pt x="4148" y="18221"/>
                  <a:pt x="4160" y="18253"/>
                  <a:pt x="4183" y="18280"/>
                </a:cubicBezTo>
                <a:cubicBezTo>
                  <a:pt x="4218" y="18328"/>
                  <a:pt x="4172" y="18383"/>
                  <a:pt x="4067" y="18404"/>
                </a:cubicBezTo>
                <a:lnTo>
                  <a:pt x="4056" y="18404"/>
                </a:lnTo>
                <a:cubicBezTo>
                  <a:pt x="3858" y="18447"/>
                  <a:pt x="3668" y="18501"/>
                  <a:pt x="3516" y="18566"/>
                </a:cubicBezTo>
                <a:cubicBezTo>
                  <a:pt x="3365" y="18631"/>
                  <a:pt x="3249" y="18707"/>
                  <a:pt x="3156" y="18771"/>
                </a:cubicBezTo>
                <a:cubicBezTo>
                  <a:pt x="3121" y="18793"/>
                  <a:pt x="3100" y="18814"/>
                  <a:pt x="3065" y="18835"/>
                </a:cubicBezTo>
                <a:cubicBezTo>
                  <a:pt x="3006" y="18878"/>
                  <a:pt x="2948" y="18916"/>
                  <a:pt x="2890" y="18948"/>
                </a:cubicBezTo>
                <a:cubicBezTo>
                  <a:pt x="2796" y="19002"/>
                  <a:pt x="2700" y="19046"/>
                  <a:pt x="2583" y="19078"/>
                </a:cubicBezTo>
                <a:cubicBezTo>
                  <a:pt x="2362" y="19148"/>
                  <a:pt x="2073" y="19185"/>
                  <a:pt x="1723" y="19191"/>
                </a:cubicBezTo>
                <a:cubicBezTo>
                  <a:pt x="1677" y="19191"/>
                  <a:pt x="1627" y="19201"/>
                  <a:pt x="1592" y="19218"/>
                </a:cubicBezTo>
                <a:cubicBezTo>
                  <a:pt x="1557" y="19239"/>
                  <a:pt x="1537" y="19266"/>
                  <a:pt x="1548" y="19293"/>
                </a:cubicBezTo>
                <a:cubicBezTo>
                  <a:pt x="1560" y="19347"/>
                  <a:pt x="1651" y="19401"/>
                  <a:pt x="1756" y="19406"/>
                </a:cubicBezTo>
                <a:cubicBezTo>
                  <a:pt x="1884" y="19417"/>
                  <a:pt x="2015" y="19418"/>
                  <a:pt x="2132" y="19418"/>
                </a:cubicBezTo>
                <a:cubicBezTo>
                  <a:pt x="2423" y="19418"/>
                  <a:pt x="2678" y="19391"/>
                  <a:pt x="2911" y="19342"/>
                </a:cubicBezTo>
                <a:cubicBezTo>
                  <a:pt x="3086" y="19304"/>
                  <a:pt x="3237" y="19251"/>
                  <a:pt x="3389" y="19175"/>
                </a:cubicBezTo>
                <a:cubicBezTo>
                  <a:pt x="3494" y="19127"/>
                  <a:pt x="3577" y="19077"/>
                  <a:pt x="3659" y="19029"/>
                </a:cubicBezTo>
                <a:cubicBezTo>
                  <a:pt x="3682" y="19013"/>
                  <a:pt x="3715" y="18996"/>
                  <a:pt x="3739" y="18980"/>
                </a:cubicBezTo>
                <a:cubicBezTo>
                  <a:pt x="3855" y="18910"/>
                  <a:pt x="3948" y="18868"/>
                  <a:pt x="4041" y="18835"/>
                </a:cubicBezTo>
                <a:cubicBezTo>
                  <a:pt x="4135" y="18798"/>
                  <a:pt x="4241" y="18771"/>
                  <a:pt x="4369" y="18750"/>
                </a:cubicBezTo>
                <a:cubicBezTo>
                  <a:pt x="4404" y="18744"/>
                  <a:pt x="4429" y="18738"/>
                  <a:pt x="4464" y="18738"/>
                </a:cubicBezTo>
                <a:cubicBezTo>
                  <a:pt x="4557" y="18738"/>
                  <a:pt x="4636" y="18761"/>
                  <a:pt x="4683" y="18798"/>
                </a:cubicBezTo>
                <a:cubicBezTo>
                  <a:pt x="4869" y="18944"/>
                  <a:pt x="5105" y="19078"/>
                  <a:pt x="5350" y="19207"/>
                </a:cubicBezTo>
                <a:cubicBezTo>
                  <a:pt x="5513" y="19288"/>
                  <a:pt x="5479" y="19438"/>
                  <a:pt x="4989" y="19541"/>
                </a:cubicBezTo>
                <a:cubicBezTo>
                  <a:pt x="4557" y="19632"/>
                  <a:pt x="4196" y="19714"/>
                  <a:pt x="3939" y="19859"/>
                </a:cubicBezTo>
                <a:cubicBezTo>
                  <a:pt x="3718" y="19988"/>
                  <a:pt x="3589" y="20149"/>
                  <a:pt x="3542" y="20354"/>
                </a:cubicBezTo>
                <a:cubicBezTo>
                  <a:pt x="3530" y="20403"/>
                  <a:pt x="3611" y="20457"/>
                  <a:pt x="3728" y="20474"/>
                </a:cubicBezTo>
                <a:cubicBezTo>
                  <a:pt x="3751" y="20479"/>
                  <a:pt x="3773" y="20479"/>
                  <a:pt x="3808" y="20479"/>
                </a:cubicBezTo>
                <a:cubicBezTo>
                  <a:pt x="3890" y="20479"/>
                  <a:pt x="3960" y="20457"/>
                  <a:pt x="3983" y="20420"/>
                </a:cubicBezTo>
                <a:cubicBezTo>
                  <a:pt x="4076" y="20263"/>
                  <a:pt x="4230" y="20139"/>
                  <a:pt x="4417" y="20053"/>
                </a:cubicBezTo>
                <a:cubicBezTo>
                  <a:pt x="4650" y="19950"/>
                  <a:pt x="4917" y="19918"/>
                  <a:pt x="5197" y="19869"/>
                </a:cubicBezTo>
                <a:cubicBezTo>
                  <a:pt x="5348" y="19842"/>
                  <a:pt x="5536" y="19810"/>
                  <a:pt x="5710" y="19756"/>
                </a:cubicBezTo>
                <a:cubicBezTo>
                  <a:pt x="5792" y="19735"/>
                  <a:pt x="5910" y="19687"/>
                  <a:pt x="6039" y="19639"/>
                </a:cubicBezTo>
                <a:cubicBezTo>
                  <a:pt x="6143" y="19595"/>
                  <a:pt x="6304" y="19590"/>
                  <a:pt x="6432" y="19633"/>
                </a:cubicBezTo>
                <a:cubicBezTo>
                  <a:pt x="6630" y="19698"/>
                  <a:pt x="6842" y="19752"/>
                  <a:pt x="7052" y="19800"/>
                </a:cubicBezTo>
                <a:cubicBezTo>
                  <a:pt x="7215" y="19838"/>
                  <a:pt x="7320" y="19913"/>
                  <a:pt x="7343" y="19994"/>
                </a:cubicBezTo>
                <a:cubicBezTo>
                  <a:pt x="7355" y="20015"/>
                  <a:pt x="7353" y="20031"/>
                  <a:pt x="7365" y="20053"/>
                </a:cubicBezTo>
                <a:cubicBezTo>
                  <a:pt x="7377" y="20107"/>
                  <a:pt x="7402" y="20156"/>
                  <a:pt x="7402" y="20204"/>
                </a:cubicBezTo>
                <a:cubicBezTo>
                  <a:pt x="7413" y="20274"/>
                  <a:pt x="7400" y="20334"/>
                  <a:pt x="7365" y="20393"/>
                </a:cubicBezTo>
                <a:cubicBezTo>
                  <a:pt x="7295" y="20511"/>
                  <a:pt x="7122" y="20630"/>
                  <a:pt x="6866" y="20743"/>
                </a:cubicBezTo>
                <a:cubicBezTo>
                  <a:pt x="6831" y="20759"/>
                  <a:pt x="6808" y="20780"/>
                  <a:pt x="6808" y="20802"/>
                </a:cubicBezTo>
                <a:cubicBezTo>
                  <a:pt x="6808" y="20829"/>
                  <a:pt x="6830" y="20851"/>
                  <a:pt x="6877" y="20873"/>
                </a:cubicBezTo>
                <a:cubicBezTo>
                  <a:pt x="6923" y="20894"/>
                  <a:pt x="6993" y="20910"/>
                  <a:pt x="7063" y="20910"/>
                </a:cubicBezTo>
                <a:cubicBezTo>
                  <a:pt x="7109" y="20910"/>
                  <a:pt x="7155" y="20904"/>
                  <a:pt x="7190" y="20893"/>
                </a:cubicBezTo>
                <a:cubicBezTo>
                  <a:pt x="7563" y="20780"/>
                  <a:pt x="7823" y="20646"/>
                  <a:pt x="7963" y="20501"/>
                </a:cubicBezTo>
                <a:cubicBezTo>
                  <a:pt x="8033" y="20420"/>
                  <a:pt x="8079" y="20328"/>
                  <a:pt x="8090" y="20231"/>
                </a:cubicBezTo>
                <a:cubicBezTo>
                  <a:pt x="8090" y="20220"/>
                  <a:pt x="8090" y="20198"/>
                  <a:pt x="8101" y="20160"/>
                </a:cubicBezTo>
                <a:cubicBezTo>
                  <a:pt x="8113" y="20090"/>
                  <a:pt x="8252" y="20037"/>
                  <a:pt x="8404" y="20048"/>
                </a:cubicBezTo>
                <a:cubicBezTo>
                  <a:pt x="8765" y="20075"/>
                  <a:pt x="9185" y="20101"/>
                  <a:pt x="9512" y="20107"/>
                </a:cubicBezTo>
                <a:cubicBezTo>
                  <a:pt x="9617" y="20107"/>
                  <a:pt x="9700" y="20144"/>
                  <a:pt x="9723" y="20192"/>
                </a:cubicBezTo>
                <a:cubicBezTo>
                  <a:pt x="9747" y="20252"/>
                  <a:pt x="9746" y="20307"/>
                  <a:pt x="9734" y="20366"/>
                </a:cubicBezTo>
                <a:cubicBezTo>
                  <a:pt x="9722" y="20420"/>
                  <a:pt x="9676" y="20484"/>
                  <a:pt x="9617" y="20559"/>
                </a:cubicBezTo>
                <a:cubicBezTo>
                  <a:pt x="9606" y="20576"/>
                  <a:pt x="9593" y="20592"/>
                  <a:pt x="9581" y="20608"/>
                </a:cubicBezTo>
                <a:cubicBezTo>
                  <a:pt x="9534" y="20668"/>
                  <a:pt x="9489" y="20732"/>
                  <a:pt x="9443" y="20802"/>
                </a:cubicBezTo>
                <a:cubicBezTo>
                  <a:pt x="9384" y="20899"/>
                  <a:pt x="9372" y="20990"/>
                  <a:pt x="9395" y="21076"/>
                </a:cubicBezTo>
                <a:cubicBezTo>
                  <a:pt x="9418" y="21163"/>
                  <a:pt x="9466" y="21249"/>
                  <a:pt x="9559" y="21336"/>
                </a:cubicBezTo>
                <a:cubicBezTo>
                  <a:pt x="9641" y="21411"/>
                  <a:pt x="9747" y="21486"/>
                  <a:pt x="9887" y="21561"/>
                </a:cubicBezTo>
                <a:cubicBezTo>
                  <a:pt x="9934" y="21583"/>
                  <a:pt x="10002" y="21600"/>
                  <a:pt x="10084" y="21600"/>
                </a:cubicBezTo>
                <a:cubicBezTo>
                  <a:pt x="10131" y="21600"/>
                  <a:pt x="10165" y="21594"/>
                  <a:pt x="10212" y="21588"/>
                </a:cubicBezTo>
                <a:cubicBezTo>
                  <a:pt x="10270" y="21577"/>
                  <a:pt x="10317" y="21556"/>
                  <a:pt x="10328" y="21529"/>
                </a:cubicBezTo>
                <a:cubicBezTo>
                  <a:pt x="10340" y="21508"/>
                  <a:pt x="10341" y="21487"/>
                  <a:pt x="10317" y="21465"/>
                </a:cubicBezTo>
                <a:cubicBezTo>
                  <a:pt x="10142" y="21325"/>
                  <a:pt x="10050" y="21190"/>
                  <a:pt x="10062" y="21066"/>
                </a:cubicBezTo>
                <a:cubicBezTo>
                  <a:pt x="10062" y="21007"/>
                  <a:pt x="10096" y="20947"/>
                  <a:pt x="10142" y="20883"/>
                </a:cubicBezTo>
                <a:cubicBezTo>
                  <a:pt x="10177" y="20834"/>
                  <a:pt x="10234" y="20786"/>
                  <a:pt x="10281" y="20738"/>
                </a:cubicBezTo>
                <a:cubicBezTo>
                  <a:pt x="10304" y="20722"/>
                  <a:pt x="10316" y="20706"/>
                  <a:pt x="10339" y="20684"/>
                </a:cubicBezTo>
                <a:cubicBezTo>
                  <a:pt x="10432" y="20592"/>
                  <a:pt x="10494" y="20510"/>
                  <a:pt x="10529" y="20435"/>
                </a:cubicBezTo>
                <a:cubicBezTo>
                  <a:pt x="10540" y="20403"/>
                  <a:pt x="10550" y="20334"/>
                  <a:pt x="10551" y="20253"/>
                </a:cubicBezTo>
                <a:cubicBezTo>
                  <a:pt x="10551" y="20156"/>
                  <a:pt x="10702" y="20070"/>
                  <a:pt x="10900" y="20043"/>
                </a:cubicBezTo>
                <a:cubicBezTo>
                  <a:pt x="11157" y="20010"/>
                  <a:pt x="11412" y="19972"/>
                  <a:pt x="11564" y="19945"/>
                </a:cubicBezTo>
                <a:cubicBezTo>
                  <a:pt x="11587" y="19940"/>
                  <a:pt x="11613" y="19940"/>
                  <a:pt x="11637" y="19940"/>
                </a:cubicBezTo>
                <a:cubicBezTo>
                  <a:pt x="11742" y="19940"/>
                  <a:pt x="11833" y="19977"/>
                  <a:pt x="11844" y="20026"/>
                </a:cubicBezTo>
                <a:cubicBezTo>
                  <a:pt x="11856" y="20069"/>
                  <a:pt x="11869" y="20107"/>
                  <a:pt x="11881" y="20128"/>
                </a:cubicBezTo>
                <a:cubicBezTo>
                  <a:pt x="11916" y="20225"/>
                  <a:pt x="11984" y="20317"/>
                  <a:pt x="12078" y="20393"/>
                </a:cubicBezTo>
                <a:cubicBezTo>
                  <a:pt x="12171" y="20468"/>
                  <a:pt x="12301" y="20539"/>
                  <a:pt x="12453" y="20603"/>
                </a:cubicBezTo>
                <a:cubicBezTo>
                  <a:pt x="12581" y="20657"/>
                  <a:pt x="12744" y="20705"/>
                  <a:pt x="12930" y="20748"/>
                </a:cubicBezTo>
                <a:cubicBezTo>
                  <a:pt x="12965" y="20753"/>
                  <a:pt x="13001" y="20758"/>
                  <a:pt x="13036" y="20758"/>
                </a:cubicBezTo>
                <a:cubicBezTo>
                  <a:pt x="13118" y="20758"/>
                  <a:pt x="13197" y="20743"/>
                  <a:pt x="13244" y="20716"/>
                </a:cubicBezTo>
                <a:cubicBezTo>
                  <a:pt x="13291" y="20695"/>
                  <a:pt x="13302" y="20667"/>
                  <a:pt x="13302" y="20640"/>
                </a:cubicBezTo>
                <a:cubicBezTo>
                  <a:pt x="13302" y="20619"/>
                  <a:pt x="13280" y="20597"/>
                  <a:pt x="13233" y="20586"/>
                </a:cubicBezTo>
                <a:cubicBezTo>
                  <a:pt x="12953" y="20489"/>
                  <a:pt x="12754" y="20376"/>
                  <a:pt x="12661" y="20268"/>
                </a:cubicBezTo>
                <a:cubicBezTo>
                  <a:pt x="12614" y="20214"/>
                  <a:pt x="12592" y="20149"/>
                  <a:pt x="12581" y="20085"/>
                </a:cubicBezTo>
                <a:cubicBezTo>
                  <a:pt x="12569" y="20031"/>
                  <a:pt x="12581" y="19977"/>
                  <a:pt x="12581" y="19923"/>
                </a:cubicBezTo>
                <a:lnTo>
                  <a:pt x="12581" y="19864"/>
                </a:lnTo>
                <a:cubicBezTo>
                  <a:pt x="12581" y="19853"/>
                  <a:pt x="12580" y="19843"/>
                  <a:pt x="12591" y="19832"/>
                </a:cubicBezTo>
                <a:cubicBezTo>
                  <a:pt x="12626" y="19757"/>
                  <a:pt x="12720" y="19687"/>
                  <a:pt x="12872" y="19639"/>
                </a:cubicBezTo>
                <a:cubicBezTo>
                  <a:pt x="13035" y="19590"/>
                  <a:pt x="13187" y="19531"/>
                  <a:pt x="13339" y="19477"/>
                </a:cubicBezTo>
                <a:cubicBezTo>
                  <a:pt x="13385" y="19461"/>
                  <a:pt x="13444" y="19450"/>
                  <a:pt x="13503" y="19450"/>
                </a:cubicBezTo>
                <a:cubicBezTo>
                  <a:pt x="13584" y="19450"/>
                  <a:pt x="13663" y="19471"/>
                  <a:pt x="13721" y="19504"/>
                </a:cubicBezTo>
                <a:cubicBezTo>
                  <a:pt x="13768" y="19536"/>
                  <a:pt x="13816" y="19563"/>
                  <a:pt x="13874" y="19590"/>
                </a:cubicBezTo>
                <a:cubicBezTo>
                  <a:pt x="14026" y="19670"/>
                  <a:pt x="14201" y="19734"/>
                  <a:pt x="14399" y="19788"/>
                </a:cubicBezTo>
                <a:cubicBezTo>
                  <a:pt x="14597" y="19842"/>
                  <a:pt x="14796" y="19876"/>
                  <a:pt x="14971" y="19903"/>
                </a:cubicBezTo>
                <a:lnTo>
                  <a:pt x="15062" y="19913"/>
                </a:lnTo>
                <a:cubicBezTo>
                  <a:pt x="15202" y="19934"/>
                  <a:pt x="15331" y="19955"/>
                  <a:pt x="15460" y="19977"/>
                </a:cubicBezTo>
                <a:cubicBezTo>
                  <a:pt x="15611" y="20009"/>
                  <a:pt x="15729" y="20042"/>
                  <a:pt x="15846" y="20085"/>
                </a:cubicBezTo>
                <a:cubicBezTo>
                  <a:pt x="16056" y="20171"/>
                  <a:pt x="16218" y="20290"/>
                  <a:pt x="16334" y="20452"/>
                </a:cubicBezTo>
                <a:cubicBezTo>
                  <a:pt x="16358" y="20489"/>
                  <a:pt x="16439" y="20511"/>
                  <a:pt x="16520" y="20511"/>
                </a:cubicBezTo>
                <a:cubicBezTo>
                  <a:pt x="16544" y="20511"/>
                  <a:pt x="16570" y="20511"/>
                  <a:pt x="16593" y="20506"/>
                </a:cubicBezTo>
                <a:cubicBezTo>
                  <a:pt x="16722" y="20489"/>
                  <a:pt x="16802" y="20436"/>
                  <a:pt x="16779" y="20388"/>
                </a:cubicBezTo>
                <a:cubicBezTo>
                  <a:pt x="16721" y="20178"/>
                  <a:pt x="16579" y="20020"/>
                  <a:pt x="16334" y="19891"/>
                </a:cubicBezTo>
                <a:cubicBezTo>
                  <a:pt x="16206" y="19821"/>
                  <a:pt x="16044" y="19756"/>
                  <a:pt x="15846" y="19702"/>
                </a:cubicBezTo>
                <a:cubicBezTo>
                  <a:pt x="15694" y="19659"/>
                  <a:pt x="15530" y="19627"/>
                  <a:pt x="15391" y="19595"/>
                </a:cubicBezTo>
                <a:lnTo>
                  <a:pt x="15310" y="19580"/>
                </a:lnTo>
                <a:cubicBezTo>
                  <a:pt x="15124" y="19536"/>
                  <a:pt x="14993" y="19504"/>
                  <a:pt x="14888" y="19472"/>
                </a:cubicBezTo>
                <a:cubicBezTo>
                  <a:pt x="14783" y="19434"/>
                  <a:pt x="14692" y="19396"/>
                  <a:pt x="14611" y="19347"/>
                </a:cubicBezTo>
                <a:cubicBezTo>
                  <a:pt x="14517" y="19293"/>
                  <a:pt x="14434" y="19228"/>
                  <a:pt x="14341" y="19137"/>
                </a:cubicBezTo>
                <a:cubicBezTo>
                  <a:pt x="14294" y="19088"/>
                  <a:pt x="14307" y="19030"/>
                  <a:pt x="14388" y="18992"/>
                </a:cubicBezTo>
                <a:cubicBezTo>
                  <a:pt x="14517" y="18917"/>
                  <a:pt x="14751" y="18776"/>
                  <a:pt x="14960" y="18647"/>
                </a:cubicBezTo>
                <a:cubicBezTo>
                  <a:pt x="15054" y="18588"/>
                  <a:pt x="15238" y="18582"/>
                  <a:pt x="15343" y="18642"/>
                </a:cubicBezTo>
                <a:cubicBezTo>
                  <a:pt x="15401" y="18674"/>
                  <a:pt x="15448" y="18695"/>
                  <a:pt x="15460" y="18701"/>
                </a:cubicBezTo>
                <a:cubicBezTo>
                  <a:pt x="15600" y="18771"/>
                  <a:pt x="15774" y="18824"/>
                  <a:pt x="15937" y="18867"/>
                </a:cubicBezTo>
                <a:cubicBezTo>
                  <a:pt x="16240" y="18937"/>
                  <a:pt x="16591" y="18975"/>
                  <a:pt x="17034" y="18975"/>
                </a:cubicBezTo>
                <a:cubicBezTo>
                  <a:pt x="17139" y="18975"/>
                  <a:pt x="17234" y="18933"/>
                  <a:pt x="17246" y="18884"/>
                </a:cubicBezTo>
                <a:cubicBezTo>
                  <a:pt x="17257" y="18836"/>
                  <a:pt x="17186" y="18792"/>
                  <a:pt x="17093" y="18787"/>
                </a:cubicBezTo>
                <a:cubicBezTo>
                  <a:pt x="16743" y="18760"/>
                  <a:pt x="16453" y="18712"/>
                  <a:pt x="16254" y="18642"/>
                </a:cubicBezTo>
                <a:cubicBezTo>
                  <a:pt x="16149" y="18604"/>
                  <a:pt x="16056" y="18561"/>
                  <a:pt x="15963" y="18507"/>
                </a:cubicBezTo>
                <a:cubicBezTo>
                  <a:pt x="15881" y="18453"/>
                  <a:pt x="15799" y="18388"/>
                  <a:pt x="15729" y="18324"/>
                </a:cubicBezTo>
                <a:cubicBezTo>
                  <a:pt x="15648" y="18237"/>
                  <a:pt x="15647" y="18135"/>
                  <a:pt x="15740" y="18054"/>
                </a:cubicBezTo>
                <a:cubicBezTo>
                  <a:pt x="15845" y="17963"/>
                  <a:pt x="15951" y="17866"/>
                  <a:pt x="16021" y="17807"/>
                </a:cubicBezTo>
                <a:cubicBezTo>
                  <a:pt x="16103" y="17726"/>
                  <a:pt x="16325" y="17704"/>
                  <a:pt x="16477" y="17763"/>
                </a:cubicBezTo>
                <a:cubicBezTo>
                  <a:pt x="16512" y="17779"/>
                  <a:pt x="16545" y="17789"/>
                  <a:pt x="16557" y="17795"/>
                </a:cubicBezTo>
                <a:cubicBezTo>
                  <a:pt x="16720" y="17854"/>
                  <a:pt x="16896" y="17904"/>
                  <a:pt x="17071" y="17936"/>
                </a:cubicBezTo>
                <a:cubicBezTo>
                  <a:pt x="17316" y="17979"/>
                  <a:pt x="17573" y="18000"/>
                  <a:pt x="17876" y="18000"/>
                </a:cubicBezTo>
                <a:cubicBezTo>
                  <a:pt x="17969" y="18000"/>
                  <a:pt x="18074" y="18001"/>
                  <a:pt x="18179" y="17995"/>
                </a:cubicBezTo>
                <a:cubicBezTo>
                  <a:pt x="18284" y="17990"/>
                  <a:pt x="18375" y="17946"/>
                  <a:pt x="18375" y="17893"/>
                </a:cubicBezTo>
                <a:cubicBezTo>
                  <a:pt x="18375" y="17844"/>
                  <a:pt x="18305" y="17807"/>
                  <a:pt x="18200" y="17802"/>
                </a:cubicBezTo>
                <a:cubicBezTo>
                  <a:pt x="17839" y="17785"/>
                  <a:pt x="17547" y="17746"/>
                  <a:pt x="17326" y="17687"/>
                </a:cubicBezTo>
                <a:cubicBezTo>
                  <a:pt x="17209" y="17655"/>
                  <a:pt x="17106" y="17618"/>
                  <a:pt x="17012" y="17569"/>
                </a:cubicBezTo>
                <a:cubicBezTo>
                  <a:pt x="16931" y="17521"/>
                  <a:pt x="16847" y="17467"/>
                  <a:pt x="16754" y="17413"/>
                </a:cubicBezTo>
                <a:cubicBezTo>
                  <a:pt x="16754" y="17413"/>
                  <a:pt x="16707" y="17381"/>
                  <a:pt x="16695" y="17371"/>
                </a:cubicBezTo>
                <a:cubicBezTo>
                  <a:pt x="16602" y="17311"/>
                  <a:pt x="16593" y="17235"/>
                  <a:pt x="16652" y="17165"/>
                </a:cubicBezTo>
                <a:cubicBezTo>
                  <a:pt x="16780" y="17020"/>
                  <a:pt x="16896" y="16868"/>
                  <a:pt x="17012" y="16717"/>
                </a:cubicBezTo>
                <a:cubicBezTo>
                  <a:pt x="17047" y="16680"/>
                  <a:pt x="17116" y="16648"/>
                  <a:pt x="17209" y="16648"/>
                </a:cubicBezTo>
                <a:cubicBezTo>
                  <a:pt x="17221" y="16648"/>
                  <a:pt x="17245" y="16648"/>
                  <a:pt x="17257" y="16648"/>
                </a:cubicBezTo>
                <a:cubicBezTo>
                  <a:pt x="17385" y="16659"/>
                  <a:pt x="17490" y="16675"/>
                  <a:pt x="17606" y="16707"/>
                </a:cubicBezTo>
                <a:cubicBezTo>
                  <a:pt x="17723" y="16740"/>
                  <a:pt x="17851" y="16782"/>
                  <a:pt x="17967" y="16825"/>
                </a:cubicBezTo>
                <a:lnTo>
                  <a:pt x="18004" y="16837"/>
                </a:lnTo>
                <a:cubicBezTo>
                  <a:pt x="18120" y="16880"/>
                  <a:pt x="18260" y="16933"/>
                  <a:pt x="18412" y="16977"/>
                </a:cubicBezTo>
                <a:cubicBezTo>
                  <a:pt x="18587" y="17025"/>
                  <a:pt x="18772" y="17063"/>
                  <a:pt x="18959" y="17079"/>
                </a:cubicBezTo>
                <a:cubicBezTo>
                  <a:pt x="19099" y="17095"/>
                  <a:pt x="19252" y="17101"/>
                  <a:pt x="19403" y="17101"/>
                </a:cubicBezTo>
                <a:cubicBezTo>
                  <a:pt x="19601" y="17101"/>
                  <a:pt x="19810" y="17089"/>
                  <a:pt x="20067" y="17062"/>
                </a:cubicBezTo>
                <a:cubicBezTo>
                  <a:pt x="20171" y="17052"/>
                  <a:pt x="20242" y="17004"/>
                  <a:pt x="20231" y="16950"/>
                </a:cubicBezTo>
                <a:cubicBezTo>
                  <a:pt x="20219" y="16907"/>
                  <a:pt x="20138" y="16874"/>
                  <a:pt x="20045" y="16874"/>
                </a:cubicBezTo>
                <a:lnTo>
                  <a:pt x="20034" y="16874"/>
                </a:lnTo>
                <a:cubicBezTo>
                  <a:pt x="19975" y="16874"/>
                  <a:pt x="19917" y="16874"/>
                  <a:pt x="19859" y="16874"/>
                </a:cubicBezTo>
                <a:cubicBezTo>
                  <a:pt x="19579" y="16874"/>
                  <a:pt x="19332" y="16858"/>
                  <a:pt x="19134" y="16820"/>
                </a:cubicBezTo>
                <a:cubicBezTo>
                  <a:pt x="19005" y="16798"/>
                  <a:pt x="18889" y="16767"/>
                  <a:pt x="18784" y="16724"/>
                </a:cubicBezTo>
                <a:cubicBezTo>
                  <a:pt x="18679" y="16686"/>
                  <a:pt x="18586" y="16631"/>
                  <a:pt x="18481" y="16583"/>
                </a:cubicBezTo>
                <a:lnTo>
                  <a:pt x="18459" y="16573"/>
                </a:lnTo>
                <a:cubicBezTo>
                  <a:pt x="18343" y="16513"/>
                  <a:pt x="18214" y="16448"/>
                  <a:pt x="18051" y="16394"/>
                </a:cubicBezTo>
                <a:cubicBezTo>
                  <a:pt x="17911" y="16346"/>
                  <a:pt x="17759" y="16309"/>
                  <a:pt x="17595" y="16276"/>
                </a:cubicBezTo>
                <a:cubicBezTo>
                  <a:pt x="17456" y="16249"/>
                  <a:pt x="17374" y="16174"/>
                  <a:pt x="17421" y="16109"/>
                </a:cubicBezTo>
                <a:cubicBezTo>
                  <a:pt x="17479" y="16007"/>
                  <a:pt x="17549" y="15899"/>
                  <a:pt x="17595" y="15791"/>
                </a:cubicBezTo>
                <a:cubicBezTo>
                  <a:pt x="17630" y="15727"/>
                  <a:pt x="17736" y="15684"/>
                  <a:pt x="17876" y="15673"/>
                </a:cubicBezTo>
                <a:lnTo>
                  <a:pt x="17887" y="15673"/>
                </a:lnTo>
                <a:cubicBezTo>
                  <a:pt x="18050" y="15663"/>
                  <a:pt x="18203" y="15652"/>
                  <a:pt x="18343" y="15652"/>
                </a:cubicBezTo>
                <a:lnTo>
                  <a:pt x="18364" y="15652"/>
                </a:lnTo>
                <a:cubicBezTo>
                  <a:pt x="18504" y="15652"/>
                  <a:pt x="18623" y="15662"/>
                  <a:pt x="18751" y="15678"/>
                </a:cubicBezTo>
                <a:cubicBezTo>
                  <a:pt x="18996" y="15711"/>
                  <a:pt x="19252" y="15786"/>
                  <a:pt x="19520" y="15899"/>
                </a:cubicBezTo>
                <a:cubicBezTo>
                  <a:pt x="19555" y="15915"/>
                  <a:pt x="19601" y="15921"/>
                  <a:pt x="19647" y="15921"/>
                </a:cubicBezTo>
                <a:cubicBezTo>
                  <a:pt x="19694" y="15921"/>
                  <a:pt x="19739" y="15910"/>
                  <a:pt x="19786" y="15894"/>
                </a:cubicBezTo>
                <a:cubicBezTo>
                  <a:pt x="19868" y="15856"/>
                  <a:pt x="19881" y="15802"/>
                  <a:pt x="19811" y="15759"/>
                </a:cubicBezTo>
                <a:cubicBezTo>
                  <a:pt x="19531" y="15598"/>
                  <a:pt x="19273" y="15494"/>
                  <a:pt x="18969" y="15424"/>
                </a:cubicBezTo>
                <a:cubicBezTo>
                  <a:pt x="18795" y="15387"/>
                  <a:pt x="18599" y="15354"/>
                  <a:pt x="18401" y="15343"/>
                </a:cubicBezTo>
                <a:cubicBezTo>
                  <a:pt x="18343" y="15338"/>
                  <a:pt x="18225" y="15333"/>
                  <a:pt x="18073" y="15333"/>
                </a:cubicBezTo>
                <a:cubicBezTo>
                  <a:pt x="18015" y="15333"/>
                  <a:pt x="17955" y="15318"/>
                  <a:pt x="17920" y="15296"/>
                </a:cubicBezTo>
                <a:cubicBezTo>
                  <a:pt x="17885" y="15275"/>
                  <a:pt x="17876" y="15247"/>
                  <a:pt x="17876" y="15221"/>
                </a:cubicBezTo>
                <a:cubicBezTo>
                  <a:pt x="17911" y="15134"/>
                  <a:pt x="17967" y="14988"/>
                  <a:pt x="18026" y="14848"/>
                </a:cubicBezTo>
                <a:cubicBezTo>
                  <a:pt x="18061" y="14762"/>
                  <a:pt x="18270" y="14708"/>
                  <a:pt x="18445" y="14746"/>
                </a:cubicBezTo>
                <a:cubicBezTo>
                  <a:pt x="18491" y="14756"/>
                  <a:pt x="18517" y="14763"/>
                  <a:pt x="18529" y="14763"/>
                </a:cubicBezTo>
                <a:cubicBezTo>
                  <a:pt x="18715" y="14795"/>
                  <a:pt x="18925" y="14811"/>
                  <a:pt x="19112" y="14816"/>
                </a:cubicBezTo>
                <a:cubicBezTo>
                  <a:pt x="19123" y="14816"/>
                  <a:pt x="19147" y="14816"/>
                  <a:pt x="19159" y="14816"/>
                </a:cubicBezTo>
                <a:cubicBezTo>
                  <a:pt x="19486" y="14816"/>
                  <a:pt x="19810" y="14778"/>
                  <a:pt x="20183" y="14697"/>
                </a:cubicBezTo>
                <a:cubicBezTo>
                  <a:pt x="20288" y="14675"/>
                  <a:pt x="20335" y="14622"/>
                  <a:pt x="20289" y="14574"/>
                </a:cubicBezTo>
                <a:cubicBezTo>
                  <a:pt x="20266" y="14536"/>
                  <a:pt x="20185" y="14515"/>
                  <a:pt x="20103" y="14515"/>
                </a:cubicBezTo>
                <a:cubicBezTo>
                  <a:pt x="20091" y="14515"/>
                  <a:pt x="20067" y="14515"/>
                  <a:pt x="20056" y="14520"/>
                </a:cubicBezTo>
                <a:cubicBezTo>
                  <a:pt x="19822" y="14547"/>
                  <a:pt x="19623" y="14562"/>
                  <a:pt x="19436" y="14562"/>
                </a:cubicBezTo>
                <a:cubicBezTo>
                  <a:pt x="19331" y="14562"/>
                  <a:pt x="19241" y="14557"/>
                  <a:pt x="19159" y="14552"/>
                </a:cubicBezTo>
                <a:cubicBezTo>
                  <a:pt x="19031" y="14541"/>
                  <a:pt x="18901" y="14520"/>
                  <a:pt x="18773" y="14488"/>
                </a:cubicBezTo>
                <a:cubicBezTo>
                  <a:pt x="18656" y="14456"/>
                  <a:pt x="18539" y="14418"/>
                  <a:pt x="18423" y="14380"/>
                </a:cubicBezTo>
                <a:lnTo>
                  <a:pt x="18401" y="14374"/>
                </a:lnTo>
                <a:cubicBezTo>
                  <a:pt x="18366" y="14363"/>
                  <a:pt x="18330" y="14352"/>
                  <a:pt x="18295" y="14342"/>
                </a:cubicBezTo>
                <a:cubicBezTo>
                  <a:pt x="18202" y="14309"/>
                  <a:pt x="18141" y="14261"/>
                  <a:pt x="18153" y="14207"/>
                </a:cubicBezTo>
                <a:cubicBezTo>
                  <a:pt x="18165" y="14148"/>
                  <a:pt x="18179" y="14089"/>
                  <a:pt x="18179" y="14035"/>
                </a:cubicBezTo>
                <a:cubicBezTo>
                  <a:pt x="18190" y="13987"/>
                  <a:pt x="18270" y="13943"/>
                  <a:pt x="18386" y="13943"/>
                </a:cubicBezTo>
                <a:cubicBezTo>
                  <a:pt x="18386" y="13943"/>
                  <a:pt x="18459" y="13943"/>
                  <a:pt x="18459" y="13943"/>
                </a:cubicBezTo>
                <a:cubicBezTo>
                  <a:pt x="18669" y="13943"/>
                  <a:pt x="18888" y="13928"/>
                  <a:pt x="19086" y="13895"/>
                </a:cubicBezTo>
                <a:cubicBezTo>
                  <a:pt x="19296" y="13863"/>
                  <a:pt x="19472" y="13813"/>
                  <a:pt x="19600" y="13781"/>
                </a:cubicBezTo>
                <a:lnTo>
                  <a:pt x="19626" y="13776"/>
                </a:lnTo>
                <a:cubicBezTo>
                  <a:pt x="19754" y="13744"/>
                  <a:pt x="19881" y="13712"/>
                  <a:pt x="19997" y="13685"/>
                </a:cubicBezTo>
                <a:cubicBezTo>
                  <a:pt x="20126" y="13658"/>
                  <a:pt x="20266" y="13641"/>
                  <a:pt x="20395" y="13641"/>
                </a:cubicBezTo>
                <a:cubicBezTo>
                  <a:pt x="20430" y="13641"/>
                  <a:pt x="20465" y="13641"/>
                  <a:pt x="20500" y="13641"/>
                </a:cubicBezTo>
                <a:cubicBezTo>
                  <a:pt x="20722" y="13641"/>
                  <a:pt x="20989" y="13668"/>
                  <a:pt x="21280" y="13717"/>
                </a:cubicBezTo>
                <a:cubicBezTo>
                  <a:pt x="21303" y="13722"/>
                  <a:pt x="21326" y="13722"/>
                  <a:pt x="21349" y="13722"/>
                </a:cubicBezTo>
                <a:cubicBezTo>
                  <a:pt x="21419" y="13722"/>
                  <a:pt x="21489" y="13700"/>
                  <a:pt x="21524" y="13668"/>
                </a:cubicBezTo>
                <a:cubicBezTo>
                  <a:pt x="21571" y="13620"/>
                  <a:pt x="21537" y="13560"/>
                  <a:pt x="21444" y="13533"/>
                </a:cubicBezTo>
                <a:cubicBezTo>
                  <a:pt x="21059" y="13431"/>
                  <a:pt x="20733" y="13378"/>
                  <a:pt x="20395" y="13362"/>
                </a:cubicBezTo>
                <a:cubicBezTo>
                  <a:pt x="20348" y="13362"/>
                  <a:pt x="20299" y="13357"/>
                  <a:pt x="20252" y="13357"/>
                </a:cubicBezTo>
                <a:cubicBezTo>
                  <a:pt x="20101" y="13357"/>
                  <a:pt x="19952" y="13367"/>
                  <a:pt x="19800" y="13384"/>
                </a:cubicBezTo>
                <a:cubicBezTo>
                  <a:pt x="19626" y="13405"/>
                  <a:pt x="19459" y="13431"/>
                  <a:pt x="19319" y="13458"/>
                </a:cubicBezTo>
                <a:lnTo>
                  <a:pt x="19276" y="13464"/>
                </a:lnTo>
                <a:cubicBezTo>
                  <a:pt x="19136" y="13491"/>
                  <a:pt x="18993" y="13513"/>
                  <a:pt x="18853" y="13523"/>
                </a:cubicBezTo>
                <a:cubicBezTo>
                  <a:pt x="18771" y="13529"/>
                  <a:pt x="18704" y="13533"/>
                  <a:pt x="18634" y="13533"/>
                </a:cubicBezTo>
                <a:cubicBezTo>
                  <a:pt x="18588" y="13533"/>
                  <a:pt x="18539" y="13534"/>
                  <a:pt x="18492" y="13528"/>
                </a:cubicBezTo>
                <a:lnTo>
                  <a:pt x="18481" y="13528"/>
                </a:lnTo>
                <a:cubicBezTo>
                  <a:pt x="18330" y="13518"/>
                  <a:pt x="18223" y="13459"/>
                  <a:pt x="18211" y="13384"/>
                </a:cubicBezTo>
                <a:cubicBezTo>
                  <a:pt x="18211" y="13211"/>
                  <a:pt x="18203" y="13044"/>
                  <a:pt x="18168" y="12877"/>
                </a:cubicBezTo>
                <a:cubicBezTo>
                  <a:pt x="18168" y="12839"/>
                  <a:pt x="18190" y="12806"/>
                  <a:pt x="18237" y="12779"/>
                </a:cubicBezTo>
                <a:cubicBezTo>
                  <a:pt x="18400" y="12704"/>
                  <a:pt x="18539" y="12769"/>
                  <a:pt x="19017" y="12796"/>
                </a:cubicBezTo>
                <a:cubicBezTo>
                  <a:pt x="19215" y="12807"/>
                  <a:pt x="19424" y="12800"/>
                  <a:pt x="19611" y="12784"/>
                </a:cubicBezTo>
                <a:cubicBezTo>
                  <a:pt x="19937" y="12752"/>
                  <a:pt x="20252" y="12678"/>
                  <a:pt x="20602" y="12549"/>
                </a:cubicBezTo>
                <a:cubicBezTo>
                  <a:pt x="20684" y="12516"/>
                  <a:pt x="20708" y="12457"/>
                  <a:pt x="20650" y="12414"/>
                </a:cubicBezTo>
                <a:cubicBezTo>
                  <a:pt x="20615" y="12387"/>
                  <a:pt x="20544" y="12370"/>
                  <a:pt x="20486" y="12370"/>
                </a:cubicBezTo>
                <a:cubicBezTo>
                  <a:pt x="20451" y="12370"/>
                  <a:pt x="20430" y="12375"/>
                  <a:pt x="20395" y="12380"/>
                </a:cubicBezTo>
                <a:cubicBezTo>
                  <a:pt x="19462" y="12623"/>
                  <a:pt x="19089" y="12478"/>
                  <a:pt x="18343" y="12360"/>
                </a:cubicBezTo>
                <a:cubicBezTo>
                  <a:pt x="18156" y="12333"/>
                  <a:pt x="18028" y="12258"/>
                  <a:pt x="17993" y="12171"/>
                </a:cubicBezTo>
                <a:cubicBezTo>
                  <a:pt x="17946" y="12037"/>
                  <a:pt x="17888" y="11907"/>
                  <a:pt x="17818" y="11777"/>
                </a:cubicBezTo>
                <a:cubicBezTo>
                  <a:pt x="17783" y="11702"/>
                  <a:pt x="17852" y="11622"/>
                  <a:pt x="18004" y="11579"/>
                </a:cubicBezTo>
                <a:cubicBezTo>
                  <a:pt x="18039" y="11568"/>
                  <a:pt x="18074" y="11563"/>
                  <a:pt x="18120" y="11552"/>
                </a:cubicBezTo>
                <a:cubicBezTo>
                  <a:pt x="18237" y="11530"/>
                  <a:pt x="18354" y="11514"/>
                  <a:pt x="18470" y="11503"/>
                </a:cubicBezTo>
                <a:cubicBezTo>
                  <a:pt x="18529" y="11498"/>
                  <a:pt x="18586" y="11498"/>
                  <a:pt x="18656" y="11498"/>
                </a:cubicBezTo>
                <a:cubicBezTo>
                  <a:pt x="18726" y="11498"/>
                  <a:pt x="18806" y="11498"/>
                  <a:pt x="18911" y="11503"/>
                </a:cubicBezTo>
                <a:lnTo>
                  <a:pt x="18984" y="11503"/>
                </a:lnTo>
                <a:cubicBezTo>
                  <a:pt x="19101" y="11508"/>
                  <a:pt x="19228" y="11508"/>
                  <a:pt x="19356" y="11508"/>
                </a:cubicBezTo>
                <a:cubicBezTo>
                  <a:pt x="19391" y="11508"/>
                  <a:pt x="19437" y="11508"/>
                  <a:pt x="19472" y="11508"/>
                </a:cubicBezTo>
                <a:cubicBezTo>
                  <a:pt x="19682" y="11503"/>
                  <a:pt x="19881" y="11487"/>
                  <a:pt x="20056" y="11449"/>
                </a:cubicBezTo>
                <a:cubicBezTo>
                  <a:pt x="20370" y="11390"/>
                  <a:pt x="20661" y="11292"/>
                  <a:pt x="20941" y="11131"/>
                </a:cubicBezTo>
                <a:cubicBezTo>
                  <a:pt x="21011" y="11093"/>
                  <a:pt x="21012" y="11029"/>
                  <a:pt x="20930" y="10991"/>
                </a:cubicBezTo>
                <a:cubicBezTo>
                  <a:pt x="20884" y="10970"/>
                  <a:pt x="20836" y="10959"/>
                  <a:pt x="20777" y="10959"/>
                </a:cubicBezTo>
                <a:cubicBezTo>
                  <a:pt x="20731" y="10959"/>
                  <a:pt x="20696" y="10963"/>
                  <a:pt x="20661" y="10979"/>
                </a:cubicBezTo>
                <a:cubicBezTo>
                  <a:pt x="20392" y="11087"/>
                  <a:pt x="20126" y="11153"/>
                  <a:pt x="19870" y="11180"/>
                </a:cubicBezTo>
                <a:cubicBezTo>
                  <a:pt x="19776" y="11190"/>
                  <a:pt x="19694" y="11195"/>
                  <a:pt x="19589" y="11195"/>
                </a:cubicBezTo>
                <a:cubicBezTo>
                  <a:pt x="19542" y="11195"/>
                  <a:pt x="19497" y="11195"/>
                  <a:pt x="19451" y="11190"/>
                </a:cubicBezTo>
                <a:cubicBezTo>
                  <a:pt x="19322" y="11184"/>
                  <a:pt x="19193" y="11174"/>
                  <a:pt x="19053" y="11158"/>
                </a:cubicBezTo>
                <a:lnTo>
                  <a:pt x="18995" y="11153"/>
                </a:lnTo>
                <a:cubicBezTo>
                  <a:pt x="18832" y="11137"/>
                  <a:pt x="18644" y="11121"/>
                  <a:pt x="18434" y="11121"/>
                </a:cubicBezTo>
                <a:cubicBezTo>
                  <a:pt x="18224" y="11121"/>
                  <a:pt x="18013" y="11136"/>
                  <a:pt x="17803" y="11168"/>
                </a:cubicBezTo>
                <a:cubicBezTo>
                  <a:pt x="17768" y="11173"/>
                  <a:pt x="17747" y="11179"/>
                  <a:pt x="17712" y="11185"/>
                </a:cubicBezTo>
                <a:cubicBezTo>
                  <a:pt x="17665" y="11190"/>
                  <a:pt x="17617" y="11195"/>
                  <a:pt x="17570" y="11190"/>
                </a:cubicBezTo>
                <a:cubicBezTo>
                  <a:pt x="17477" y="11184"/>
                  <a:pt x="17397" y="11147"/>
                  <a:pt x="17362" y="11104"/>
                </a:cubicBezTo>
                <a:cubicBezTo>
                  <a:pt x="17316" y="11050"/>
                  <a:pt x="17267" y="11001"/>
                  <a:pt x="17220" y="10947"/>
                </a:cubicBezTo>
                <a:cubicBezTo>
                  <a:pt x="17138" y="10856"/>
                  <a:pt x="17058" y="10769"/>
                  <a:pt x="16976" y="10683"/>
                </a:cubicBezTo>
                <a:cubicBezTo>
                  <a:pt x="16953" y="10661"/>
                  <a:pt x="16964" y="10635"/>
                  <a:pt x="16987" y="10619"/>
                </a:cubicBezTo>
                <a:cubicBezTo>
                  <a:pt x="17010" y="10597"/>
                  <a:pt x="17060" y="10587"/>
                  <a:pt x="17118" y="10582"/>
                </a:cubicBezTo>
                <a:cubicBezTo>
                  <a:pt x="17223" y="10577"/>
                  <a:pt x="17313" y="10571"/>
                  <a:pt x="17395" y="10565"/>
                </a:cubicBezTo>
                <a:cubicBezTo>
                  <a:pt x="17593" y="10549"/>
                  <a:pt x="17793" y="10517"/>
                  <a:pt x="17956" y="10474"/>
                </a:cubicBezTo>
                <a:cubicBezTo>
                  <a:pt x="18318" y="10383"/>
                  <a:pt x="18574" y="10252"/>
                  <a:pt x="18784" y="10139"/>
                </a:cubicBezTo>
                <a:cubicBezTo>
                  <a:pt x="18819" y="10118"/>
                  <a:pt x="18831" y="10097"/>
                  <a:pt x="18831" y="10075"/>
                </a:cubicBezTo>
                <a:cubicBezTo>
                  <a:pt x="18831" y="10054"/>
                  <a:pt x="18797" y="10032"/>
                  <a:pt x="18762" y="10016"/>
                </a:cubicBezTo>
                <a:cubicBezTo>
                  <a:pt x="18727" y="10005"/>
                  <a:pt x="18680" y="9994"/>
                  <a:pt x="18645" y="9994"/>
                </a:cubicBezTo>
                <a:cubicBezTo>
                  <a:pt x="18598" y="9994"/>
                  <a:pt x="18553" y="10000"/>
                  <a:pt x="18518" y="10016"/>
                </a:cubicBezTo>
                <a:cubicBezTo>
                  <a:pt x="18226" y="10129"/>
                  <a:pt x="17978" y="10199"/>
                  <a:pt x="17745" y="10237"/>
                </a:cubicBezTo>
                <a:cubicBezTo>
                  <a:pt x="17617" y="10258"/>
                  <a:pt x="17491" y="10269"/>
                  <a:pt x="17351" y="10269"/>
                </a:cubicBezTo>
                <a:lnTo>
                  <a:pt x="17337" y="10269"/>
                </a:lnTo>
                <a:cubicBezTo>
                  <a:pt x="17208" y="10269"/>
                  <a:pt x="17071" y="10263"/>
                  <a:pt x="16896" y="10252"/>
                </a:cubicBezTo>
                <a:cubicBezTo>
                  <a:pt x="16861" y="10252"/>
                  <a:pt x="16824" y="10247"/>
                  <a:pt x="16801" y="10247"/>
                </a:cubicBezTo>
                <a:cubicBezTo>
                  <a:pt x="16673" y="10242"/>
                  <a:pt x="16556" y="10198"/>
                  <a:pt x="16509" y="10144"/>
                </a:cubicBezTo>
                <a:cubicBezTo>
                  <a:pt x="16451" y="10080"/>
                  <a:pt x="16369" y="9972"/>
                  <a:pt x="16287" y="9865"/>
                </a:cubicBezTo>
                <a:cubicBezTo>
                  <a:pt x="16217" y="9773"/>
                  <a:pt x="16267" y="9675"/>
                  <a:pt x="16418" y="9605"/>
                </a:cubicBezTo>
                <a:cubicBezTo>
                  <a:pt x="16535" y="9552"/>
                  <a:pt x="16638" y="9509"/>
                  <a:pt x="16684" y="9488"/>
                </a:cubicBezTo>
                <a:cubicBezTo>
                  <a:pt x="16801" y="9434"/>
                  <a:pt x="16907" y="9380"/>
                  <a:pt x="17012" y="9343"/>
                </a:cubicBezTo>
                <a:cubicBezTo>
                  <a:pt x="17117" y="9305"/>
                  <a:pt x="17233" y="9272"/>
                  <a:pt x="17373" y="9250"/>
                </a:cubicBezTo>
                <a:cubicBezTo>
                  <a:pt x="17571" y="9218"/>
                  <a:pt x="17817" y="9201"/>
                  <a:pt x="18120" y="9201"/>
                </a:cubicBezTo>
                <a:cubicBezTo>
                  <a:pt x="18179" y="9201"/>
                  <a:pt x="18226" y="9201"/>
                  <a:pt x="18284" y="9201"/>
                </a:cubicBezTo>
                <a:lnTo>
                  <a:pt x="18295" y="9201"/>
                </a:lnTo>
                <a:cubicBezTo>
                  <a:pt x="18389" y="9201"/>
                  <a:pt x="18469" y="9175"/>
                  <a:pt x="18492" y="9132"/>
                </a:cubicBezTo>
                <a:cubicBezTo>
                  <a:pt x="18504" y="9111"/>
                  <a:pt x="18494" y="9083"/>
                  <a:pt x="18470" y="9067"/>
                </a:cubicBezTo>
                <a:cubicBezTo>
                  <a:pt x="18447" y="9045"/>
                  <a:pt x="18401" y="9035"/>
                  <a:pt x="18343" y="9030"/>
                </a:cubicBezTo>
                <a:cubicBezTo>
                  <a:pt x="18074" y="9003"/>
                  <a:pt x="17840" y="8986"/>
                  <a:pt x="17595" y="8986"/>
                </a:cubicBezTo>
                <a:cubicBezTo>
                  <a:pt x="17479" y="8986"/>
                  <a:pt x="17362" y="8992"/>
                  <a:pt x="17246" y="8998"/>
                </a:cubicBezTo>
                <a:cubicBezTo>
                  <a:pt x="17047" y="9014"/>
                  <a:pt x="16860" y="9040"/>
                  <a:pt x="16673" y="9083"/>
                </a:cubicBezTo>
                <a:cubicBezTo>
                  <a:pt x="16498" y="9127"/>
                  <a:pt x="16347" y="9175"/>
                  <a:pt x="16207" y="9223"/>
                </a:cubicBezTo>
                <a:cubicBezTo>
                  <a:pt x="16195" y="9229"/>
                  <a:pt x="16184" y="9235"/>
                  <a:pt x="16149" y="9240"/>
                </a:cubicBezTo>
                <a:cubicBezTo>
                  <a:pt x="16009" y="9278"/>
                  <a:pt x="15835" y="9250"/>
                  <a:pt x="15777" y="9174"/>
                </a:cubicBezTo>
                <a:cubicBezTo>
                  <a:pt x="15684" y="9040"/>
                  <a:pt x="15576" y="8901"/>
                  <a:pt x="15529" y="8809"/>
                </a:cubicBezTo>
                <a:cubicBezTo>
                  <a:pt x="15506" y="8777"/>
                  <a:pt x="15519" y="8743"/>
                  <a:pt x="15565" y="8716"/>
                </a:cubicBezTo>
                <a:cubicBezTo>
                  <a:pt x="15600" y="8689"/>
                  <a:pt x="15670" y="8675"/>
                  <a:pt x="15740" y="8669"/>
                </a:cubicBezTo>
                <a:cubicBezTo>
                  <a:pt x="15845" y="8664"/>
                  <a:pt x="15916" y="8658"/>
                  <a:pt x="15963" y="8658"/>
                </a:cubicBezTo>
                <a:cubicBezTo>
                  <a:pt x="16161" y="8652"/>
                  <a:pt x="16359" y="8631"/>
                  <a:pt x="16546" y="8599"/>
                </a:cubicBezTo>
                <a:cubicBezTo>
                  <a:pt x="16919" y="8534"/>
                  <a:pt x="17211" y="8431"/>
                  <a:pt x="17468" y="8334"/>
                </a:cubicBezTo>
                <a:cubicBezTo>
                  <a:pt x="17515" y="8318"/>
                  <a:pt x="17537" y="8297"/>
                  <a:pt x="17537" y="8270"/>
                </a:cubicBezTo>
                <a:cubicBezTo>
                  <a:pt x="17537" y="8249"/>
                  <a:pt x="17526" y="8227"/>
                  <a:pt x="17479" y="8211"/>
                </a:cubicBezTo>
                <a:cubicBezTo>
                  <a:pt x="17444" y="8195"/>
                  <a:pt x="17395" y="8184"/>
                  <a:pt x="17337" y="8184"/>
                </a:cubicBezTo>
                <a:cubicBezTo>
                  <a:pt x="17302" y="8184"/>
                  <a:pt x="17270" y="8189"/>
                  <a:pt x="17235" y="8200"/>
                </a:cubicBezTo>
                <a:cubicBezTo>
                  <a:pt x="17025" y="8259"/>
                  <a:pt x="16707" y="8334"/>
                  <a:pt x="16404" y="8361"/>
                </a:cubicBezTo>
                <a:cubicBezTo>
                  <a:pt x="16322" y="8367"/>
                  <a:pt x="16240" y="8373"/>
                  <a:pt x="16170" y="8373"/>
                </a:cubicBezTo>
                <a:cubicBezTo>
                  <a:pt x="16112" y="8373"/>
                  <a:pt x="16054" y="8372"/>
                  <a:pt x="15996" y="8366"/>
                </a:cubicBezTo>
                <a:cubicBezTo>
                  <a:pt x="15844" y="8355"/>
                  <a:pt x="15683" y="8335"/>
                  <a:pt x="15555" y="8319"/>
                </a:cubicBezTo>
                <a:lnTo>
                  <a:pt x="15460" y="8307"/>
                </a:lnTo>
                <a:cubicBezTo>
                  <a:pt x="15331" y="8291"/>
                  <a:pt x="15239" y="8244"/>
                  <a:pt x="15216" y="8184"/>
                </a:cubicBezTo>
                <a:cubicBezTo>
                  <a:pt x="15146" y="8039"/>
                  <a:pt x="15098" y="7893"/>
                  <a:pt x="15052" y="7753"/>
                </a:cubicBezTo>
                <a:cubicBezTo>
                  <a:pt x="15028" y="7683"/>
                  <a:pt x="15109" y="7617"/>
                  <a:pt x="15237" y="7585"/>
                </a:cubicBezTo>
                <a:cubicBezTo>
                  <a:pt x="15342" y="7563"/>
                  <a:pt x="15436" y="7549"/>
                  <a:pt x="15529" y="7538"/>
                </a:cubicBezTo>
                <a:cubicBezTo>
                  <a:pt x="15611" y="7527"/>
                  <a:pt x="15694" y="7521"/>
                  <a:pt x="15788" y="7521"/>
                </a:cubicBezTo>
                <a:cubicBezTo>
                  <a:pt x="15823" y="7521"/>
                  <a:pt x="15858" y="7521"/>
                  <a:pt x="15904" y="7521"/>
                </a:cubicBezTo>
                <a:cubicBezTo>
                  <a:pt x="16033" y="7526"/>
                  <a:pt x="16171" y="7543"/>
                  <a:pt x="16334" y="7565"/>
                </a:cubicBezTo>
                <a:cubicBezTo>
                  <a:pt x="16509" y="7586"/>
                  <a:pt x="16684" y="7601"/>
                  <a:pt x="16870" y="7612"/>
                </a:cubicBezTo>
                <a:cubicBezTo>
                  <a:pt x="16929" y="7612"/>
                  <a:pt x="16976" y="7619"/>
                  <a:pt x="17034" y="7619"/>
                </a:cubicBezTo>
                <a:cubicBezTo>
                  <a:pt x="17174" y="7619"/>
                  <a:pt x="17328" y="7613"/>
                  <a:pt x="17468" y="7597"/>
                </a:cubicBezTo>
                <a:cubicBezTo>
                  <a:pt x="17853" y="7559"/>
                  <a:pt x="18179" y="7478"/>
                  <a:pt x="18459" y="7408"/>
                </a:cubicBezTo>
                <a:cubicBezTo>
                  <a:pt x="18506" y="7397"/>
                  <a:pt x="18539" y="7376"/>
                  <a:pt x="18550" y="7354"/>
                </a:cubicBezTo>
                <a:cubicBezTo>
                  <a:pt x="18562" y="7333"/>
                  <a:pt x="18553" y="7312"/>
                  <a:pt x="18518" y="7295"/>
                </a:cubicBezTo>
                <a:cubicBezTo>
                  <a:pt x="18483" y="7274"/>
                  <a:pt x="18424" y="7262"/>
                  <a:pt x="18354" y="7262"/>
                </a:cubicBezTo>
                <a:cubicBezTo>
                  <a:pt x="18330" y="7262"/>
                  <a:pt x="18305" y="7263"/>
                  <a:pt x="18270" y="7268"/>
                </a:cubicBezTo>
                <a:cubicBezTo>
                  <a:pt x="18013" y="7312"/>
                  <a:pt x="17687" y="7359"/>
                  <a:pt x="17384" y="7359"/>
                </a:cubicBezTo>
                <a:lnTo>
                  <a:pt x="17373" y="7359"/>
                </a:lnTo>
                <a:cubicBezTo>
                  <a:pt x="17280" y="7359"/>
                  <a:pt x="17175" y="7360"/>
                  <a:pt x="17082" y="7349"/>
                </a:cubicBezTo>
                <a:cubicBezTo>
                  <a:pt x="16930" y="7333"/>
                  <a:pt x="16778" y="7305"/>
                  <a:pt x="16557" y="7257"/>
                </a:cubicBezTo>
                <a:lnTo>
                  <a:pt x="16520" y="7247"/>
                </a:lnTo>
                <a:cubicBezTo>
                  <a:pt x="16380" y="7214"/>
                  <a:pt x="16229" y="7181"/>
                  <a:pt x="16054" y="7154"/>
                </a:cubicBezTo>
                <a:cubicBezTo>
                  <a:pt x="15844" y="7122"/>
                  <a:pt x="15637" y="7105"/>
                  <a:pt x="15427" y="7100"/>
                </a:cubicBezTo>
                <a:cubicBezTo>
                  <a:pt x="15415" y="7100"/>
                  <a:pt x="15391" y="7100"/>
                  <a:pt x="15380" y="7100"/>
                </a:cubicBezTo>
                <a:cubicBezTo>
                  <a:pt x="15356" y="7100"/>
                  <a:pt x="15334" y="7100"/>
                  <a:pt x="15310" y="7100"/>
                </a:cubicBezTo>
                <a:lnTo>
                  <a:pt x="15296" y="7100"/>
                </a:lnTo>
                <a:cubicBezTo>
                  <a:pt x="15179" y="7100"/>
                  <a:pt x="15063" y="7075"/>
                  <a:pt x="14993" y="7026"/>
                </a:cubicBezTo>
                <a:cubicBezTo>
                  <a:pt x="14947" y="6999"/>
                  <a:pt x="14935" y="6961"/>
                  <a:pt x="14935" y="6923"/>
                </a:cubicBezTo>
                <a:cubicBezTo>
                  <a:pt x="14947" y="6821"/>
                  <a:pt x="14959" y="6719"/>
                  <a:pt x="14982" y="6622"/>
                </a:cubicBezTo>
                <a:cubicBezTo>
                  <a:pt x="15006" y="6541"/>
                  <a:pt x="15146" y="6481"/>
                  <a:pt x="15332" y="6481"/>
                </a:cubicBezTo>
                <a:cubicBezTo>
                  <a:pt x="15402" y="6481"/>
                  <a:pt x="15474" y="6475"/>
                  <a:pt x="15544" y="6475"/>
                </a:cubicBezTo>
                <a:cubicBezTo>
                  <a:pt x="15730" y="6465"/>
                  <a:pt x="15891" y="6443"/>
                  <a:pt x="16043" y="6427"/>
                </a:cubicBezTo>
                <a:lnTo>
                  <a:pt x="16090" y="6422"/>
                </a:lnTo>
                <a:cubicBezTo>
                  <a:pt x="16254" y="6400"/>
                  <a:pt x="16395" y="6390"/>
                  <a:pt x="16535" y="6385"/>
                </a:cubicBezTo>
                <a:cubicBezTo>
                  <a:pt x="16558" y="6385"/>
                  <a:pt x="16592" y="6385"/>
                  <a:pt x="16615" y="6385"/>
                </a:cubicBezTo>
                <a:cubicBezTo>
                  <a:pt x="16720" y="6385"/>
                  <a:pt x="16824" y="6389"/>
                  <a:pt x="16929" y="6400"/>
                </a:cubicBezTo>
                <a:cubicBezTo>
                  <a:pt x="17208" y="6432"/>
                  <a:pt x="17491" y="6508"/>
                  <a:pt x="17759" y="6583"/>
                </a:cubicBezTo>
                <a:cubicBezTo>
                  <a:pt x="17794" y="6594"/>
                  <a:pt x="17841" y="6600"/>
                  <a:pt x="17876" y="6600"/>
                </a:cubicBezTo>
                <a:cubicBezTo>
                  <a:pt x="17923" y="6600"/>
                  <a:pt x="17969" y="6594"/>
                  <a:pt x="17993" y="6583"/>
                </a:cubicBezTo>
                <a:cubicBezTo>
                  <a:pt x="18028" y="6567"/>
                  <a:pt x="18051" y="6551"/>
                  <a:pt x="18051" y="6529"/>
                </a:cubicBezTo>
                <a:cubicBezTo>
                  <a:pt x="18051" y="6508"/>
                  <a:pt x="18028" y="6482"/>
                  <a:pt x="17993" y="6465"/>
                </a:cubicBezTo>
                <a:cubicBezTo>
                  <a:pt x="17725" y="6358"/>
                  <a:pt x="17468" y="6255"/>
                  <a:pt x="17118" y="6179"/>
                </a:cubicBezTo>
                <a:cubicBezTo>
                  <a:pt x="16943" y="6141"/>
                  <a:pt x="16744" y="6109"/>
                  <a:pt x="16546" y="6098"/>
                </a:cubicBezTo>
                <a:cubicBezTo>
                  <a:pt x="16429" y="6093"/>
                  <a:pt x="16300" y="6088"/>
                  <a:pt x="16149" y="6088"/>
                </a:cubicBezTo>
                <a:cubicBezTo>
                  <a:pt x="16090" y="6088"/>
                  <a:pt x="16042" y="6088"/>
                  <a:pt x="15996" y="6088"/>
                </a:cubicBezTo>
                <a:cubicBezTo>
                  <a:pt x="15926" y="6088"/>
                  <a:pt x="15869" y="6088"/>
                  <a:pt x="15799" y="6088"/>
                </a:cubicBezTo>
                <a:cubicBezTo>
                  <a:pt x="15694" y="6088"/>
                  <a:pt x="15614" y="6089"/>
                  <a:pt x="15544" y="6083"/>
                </a:cubicBezTo>
                <a:cubicBezTo>
                  <a:pt x="15532" y="6083"/>
                  <a:pt x="15530" y="6083"/>
                  <a:pt x="15518" y="6083"/>
                </a:cubicBezTo>
                <a:cubicBezTo>
                  <a:pt x="15413" y="6072"/>
                  <a:pt x="15331" y="6034"/>
                  <a:pt x="15296" y="5986"/>
                </a:cubicBezTo>
                <a:cubicBezTo>
                  <a:pt x="15272" y="5953"/>
                  <a:pt x="15272" y="5920"/>
                  <a:pt x="15296" y="5888"/>
                </a:cubicBezTo>
                <a:cubicBezTo>
                  <a:pt x="15412" y="5710"/>
                  <a:pt x="15555" y="5522"/>
                  <a:pt x="15729" y="5339"/>
                </a:cubicBezTo>
                <a:cubicBezTo>
                  <a:pt x="15811" y="5247"/>
                  <a:pt x="15997" y="5188"/>
                  <a:pt x="16207" y="5177"/>
                </a:cubicBezTo>
                <a:cubicBezTo>
                  <a:pt x="16289" y="5172"/>
                  <a:pt x="16370" y="5172"/>
                  <a:pt x="16440" y="5172"/>
                </a:cubicBezTo>
                <a:cubicBezTo>
                  <a:pt x="16475" y="5172"/>
                  <a:pt x="16510" y="5172"/>
                  <a:pt x="16557" y="5172"/>
                </a:cubicBezTo>
                <a:cubicBezTo>
                  <a:pt x="16697" y="5178"/>
                  <a:pt x="16826" y="5188"/>
                  <a:pt x="16954" y="5209"/>
                </a:cubicBezTo>
                <a:cubicBezTo>
                  <a:pt x="17071" y="5231"/>
                  <a:pt x="17197" y="5263"/>
                  <a:pt x="17384" y="5317"/>
                </a:cubicBezTo>
                <a:lnTo>
                  <a:pt x="17468" y="5344"/>
                </a:lnTo>
                <a:cubicBezTo>
                  <a:pt x="17596" y="5382"/>
                  <a:pt x="17746" y="5431"/>
                  <a:pt x="17898" y="5469"/>
                </a:cubicBezTo>
                <a:cubicBezTo>
                  <a:pt x="18108" y="5517"/>
                  <a:pt x="18319" y="5549"/>
                  <a:pt x="18529" y="5560"/>
                </a:cubicBezTo>
                <a:cubicBezTo>
                  <a:pt x="18598" y="5565"/>
                  <a:pt x="18655" y="5565"/>
                  <a:pt x="18725" y="5565"/>
                </a:cubicBezTo>
                <a:cubicBezTo>
                  <a:pt x="19040" y="5565"/>
                  <a:pt x="19369" y="5528"/>
                  <a:pt x="19742" y="5442"/>
                </a:cubicBezTo>
                <a:cubicBezTo>
                  <a:pt x="19847" y="5420"/>
                  <a:pt x="19905" y="5354"/>
                  <a:pt x="19870" y="5295"/>
                </a:cubicBezTo>
                <a:cubicBezTo>
                  <a:pt x="19846" y="5247"/>
                  <a:pt x="19765" y="5214"/>
                  <a:pt x="19684" y="5214"/>
                </a:cubicBezTo>
                <a:cubicBezTo>
                  <a:pt x="19672" y="5214"/>
                  <a:pt x="19649" y="5216"/>
                  <a:pt x="19626" y="5221"/>
                </a:cubicBezTo>
                <a:cubicBezTo>
                  <a:pt x="19404" y="5253"/>
                  <a:pt x="19193" y="5268"/>
                  <a:pt x="19006" y="5268"/>
                </a:cubicBezTo>
                <a:cubicBezTo>
                  <a:pt x="18878" y="5268"/>
                  <a:pt x="18750" y="5264"/>
                  <a:pt x="18645" y="5248"/>
                </a:cubicBezTo>
                <a:cubicBezTo>
                  <a:pt x="18505" y="5232"/>
                  <a:pt x="18377" y="5199"/>
                  <a:pt x="18237" y="5155"/>
                </a:cubicBezTo>
                <a:cubicBezTo>
                  <a:pt x="18132" y="5123"/>
                  <a:pt x="18025" y="5081"/>
                  <a:pt x="17920" y="5038"/>
                </a:cubicBezTo>
                <a:lnTo>
                  <a:pt x="17829" y="4999"/>
                </a:lnTo>
                <a:cubicBezTo>
                  <a:pt x="17689" y="4945"/>
                  <a:pt x="17514" y="4881"/>
                  <a:pt x="17304" y="4832"/>
                </a:cubicBezTo>
                <a:cubicBezTo>
                  <a:pt x="17106" y="4784"/>
                  <a:pt x="16870" y="4757"/>
                  <a:pt x="16637" y="4746"/>
                </a:cubicBezTo>
                <a:cubicBezTo>
                  <a:pt x="16625" y="4746"/>
                  <a:pt x="16593" y="4747"/>
                  <a:pt x="16546" y="4741"/>
                </a:cubicBezTo>
                <a:cubicBezTo>
                  <a:pt x="16348" y="4736"/>
                  <a:pt x="16205" y="4654"/>
                  <a:pt x="16229" y="4563"/>
                </a:cubicBezTo>
                <a:cubicBezTo>
                  <a:pt x="16275" y="4423"/>
                  <a:pt x="16311" y="4197"/>
                  <a:pt x="16334" y="4009"/>
                </a:cubicBezTo>
                <a:cubicBezTo>
                  <a:pt x="16346" y="3923"/>
                  <a:pt x="16523" y="3858"/>
                  <a:pt x="16710" y="3874"/>
                </a:cubicBezTo>
                <a:cubicBezTo>
                  <a:pt x="16745" y="3880"/>
                  <a:pt x="16780" y="3879"/>
                  <a:pt x="16826" y="3884"/>
                </a:cubicBezTo>
                <a:cubicBezTo>
                  <a:pt x="16966" y="3895"/>
                  <a:pt x="17105" y="3911"/>
                  <a:pt x="17257" y="3916"/>
                </a:cubicBezTo>
                <a:cubicBezTo>
                  <a:pt x="17315" y="3916"/>
                  <a:pt x="17373" y="3921"/>
                  <a:pt x="17431" y="3921"/>
                </a:cubicBezTo>
                <a:cubicBezTo>
                  <a:pt x="17583" y="3921"/>
                  <a:pt x="17722" y="3911"/>
                  <a:pt x="17851" y="3894"/>
                </a:cubicBezTo>
                <a:cubicBezTo>
                  <a:pt x="18200" y="3851"/>
                  <a:pt x="18518" y="3749"/>
                  <a:pt x="18809" y="3593"/>
                </a:cubicBezTo>
                <a:cubicBezTo>
                  <a:pt x="18879" y="3555"/>
                  <a:pt x="18879" y="3492"/>
                  <a:pt x="18809" y="3443"/>
                </a:cubicBezTo>
                <a:cubicBezTo>
                  <a:pt x="18762" y="3416"/>
                  <a:pt x="18703" y="3399"/>
                  <a:pt x="18645" y="3399"/>
                </a:cubicBezTo>
                <a:cubicBezTo>
                  <a:pt x="18610" y="3399"/>
                  <a:pt x="18563" y="3405"/>
                  <a:pt x="18539" y="3416"/>
                </a:cubicBezTo>
                <a:cubicBezTo>
                  <a:pt x="18271" y="3519"/>
                  <a:pt x="17991" y="3582"/>
                  <a:pt x="17723" y="3598"/>
                </a:cubicBezTo>
                <a:cubicBezTo>
                  <a:pt x="17676" y="3603"/>
                  <a:pt x="17631" y="3605"/>
                  <a:pt x="17585" y="3605"/>
                </a:cubicBezTo>
                <a:cubicBezTo>
                  <a:pt x="17503" y="3605"/>
                  <a:pt x="17408" y="3598"/>
                  <a:pt x="17315" y="3593"/>
                </a:cubicBezTo>
                <a:cubicBezTo>
                  <a:pt x="17210" y="3582"/>
                  <a:pt x="17103" y="3567"/>
                  <a:pt x="16987" y="3556"/>
                </a:cubicBezTo>
                <a:cubicBezTo>
                  <a:pt x="16940" y="3551"/>
                  <a:pt x="16906" y="3544"/>
                  <a:pt x="16859" y="3539"/>
                </a:cubicBezTo>
                <a:cubicBezTo>
                  <a:pt x="16848" y="3539"/>
                  <a:pt x="16767" y="3528"/>
                  <a:pt x="16662" y="3517"/>
                </a:cubicBezTo>
                <a:cubicBezTo>
                  <a:pt x="16429" y="3490"/>
                  <a:pt x="16241" y="3416"/>
                  <a:pt x="16160" y="3313"/>
                </a:cubicBezTo>
                <a:cubicBezTo>
                  <a:pt x="16031" y="3163"/>
                  <a:pt x="15880" y="2995"/>
                  <a:pt x="15740" y="2888"/>
                </a:cubicBezTo>
                <a:cubicBezTo>
                  <a:pt x="15705" y="2855"/>
                  <a:pt x="15695" y="2822"/>
                  <a:pt x="15719" y="2790"/>
                </a:cubicBezTo>
                <a:cubicBezTo>
                  <a:pt x="15742" y="2758"/>
                  <a:pt x="15788" y="2732"/>
                  <a:pt x="15846" y="2716"/>
                </a:cubicBezTo>
                <a:cubicBezTo>
                  <a:pt x="15963" y="2689"/>
                  <a:pt x="16020" y="2677"/>
                  <a:pt x="16043" y="2672"/>
                </a:cubicBezTo>
                <a:cubicBezTo>
                  <a:pt x="16078" y="2667"/>
                  <a:pt x="16113" y="2661"/>
                  <a:pt x="16160" y="2655"/>
                </a:cubicBezTo>
                <a:cubicBezTo>
                  <a:pt x="16299" y="2639"/>
                  <a:pt x="16427" y="2623"/>
                  <a:pt x="16579" y="2601"/>
                </a:cubicBezTo>
                <a:cubicBezTo>
                  <a:pt x="16789" y="2569"/>
                  <a:pt x="16964" y="2520"/>
                  <a:pt x="17103" y="2467"/>
                </a:cubicBezTo>
                <a:cubicBezTo>
                  <a:pt x="17383" y="2359"/>
                  <a:pt x="17585" y="2203"/>
                  <a:pt x="17701" y="2009"/>
                </a:cubicBezTo>
                <a:cubicBezTo>
                  <a:pt x="17736" y="1960"/>
                  <a:pt x="17664" y="1901"/>
                  <a:pt x="17559" y="1874"/>
                </a:cubicBezTo>
                <a:cubicBezTo>
                  <a:pt x="17524" y="1863"/>
                  <a:pt x="17477" y="1859"/>
                  <a:pt x="17442" y="1859"/>
                </a:cubicBezTo>
                <a:cubicBezTo>
                  <a:pt x="17372" y="1859"/>
                  <a:pt x="17313" y="1875"/>
                  <a:pt x="17278" y="1908"/>
                </a:cubicBezTo>
                <a:cubicBezTo>
                  <a:pt x="17127" y="2053"/>
                  <a:pt x="16943" y="2166"/>
                  <a:pt x="16710" y="2231"/>
                </a:cubicBezTo>
                <a:cubicBezTo>
                  <a:pt x="16605" y="2263"/>
                  <a:pt x="16474" y="2284"/>
                  <a:pt x="16334" y="2300"/>
                </a:cubicBezTo>
                <a:cubicBezTo>
                  <a:pt x="16229" y="2311"/>
                  <a:pt x="16112" y="2321"/>
                  <a:pt x="15996" y="2327"/>
                </a:cubicBezTo>
                <a:cubicBezTo>
                  <a:pt x="15961" y="2332"/>
                  <a:pt x="15915" y="2333"/>
                  <a:pt x="15868" y="2339"/>
                </a:cubicBezTo>
                <a:cubicBezTo>
                  <a:pt x="15821" y="2344"/>
                  <a:pt x="15659" y="2359"/>
                  <a:pt x="15449" y="2381"/>
                </a:cubicBezTo>
                <a:cubicBezTo>
                  <a:pt x="15239" y="2402"/>
                  <a:pt x="15018" y="2381"/>
                  <a:pt x="14855" y="2317"/>
                </a:cubicBezTo>
                <a:cubicBezTo>
                  <a:pt x="14656" y="2241"/>
                  <a:pt x="14468" y="2166"/>
                  <a:pt x="14363" y="2128"/>
                </a:cubicBezTo>
                <a:cubicBezTo>
                  <a:pt x="14246" y="2085"/>
                  <a:pt x="14212" y="2009"/>
                  <a:pt x="14293" y="1945"/>
                </a:cubicBezTo>
                <a:cubicBezTo>
                  <a:pt x="14422" y="1848"/>
                  <a:pt x="14517" y="1741"/>
                  <a:pt x="14563" y="1638"/>
                </a:cubicBezTo>
                <a:cubicBezTo>
                  <a:pt x="14610" y="1530"/>
                  <a:pt x="14611" y="1428"/>
                  <a:pt x="14611" y="1342"/>
                </a:cubicBezTo>
                <a:cubicBezTo>
                  <a:pt x="14611" y="1315"/>
                  <a:pt x="14611" y="1293"/>
                  <a:pt x="14611" y="1266"/>
                </a:cubicBezTo>
                <a:cubicBezTo>
                  <a:pt x="14611" y="1207"/>
                  <a:pt x="14599" y="1147"/>
                  <a:pt x="14611" y="1093"/>
                </a:cubicBezTo>
                <a:cubicBezTo>
                  <a:pt x="14622" y="1012"/>
                  <a:pt x="14655" y="949"/>
                  <a:pt x="14702" y="884"/>
                </a:cubicBezTo>
                <a:cubicBezTo>
                  <a:pt x="14807" y="755"/>
                  <a:pt x="15028" y="630"/>
                  <a:pt x="15354" y="517"/>
                </a:cubicBezTo>
                <a:cubicBezTo>
                  <a:pt x="15401" y="501"/>
                  <a:pt x="15427" y="480"/>
                  <a:pt x="15427" y="458"/>
                </a:cubicBezTo>
                <a:cubicBezTo>
                  <a:pt x="15427" y="431"/>
                  <a:pt x="15415" y="404"/>
                  <a:pt x="15369" y="382"/>
                </a:cubicBezTo>
                <a:cubicBezTo>
                  <a:pt x="15310" y="355"/>
                  <a:pt x="15229" y="333"/>
                  <a:pt x="15135" y="333"/>
                </a:cubicBezTo>
                <a:cubicBezTo>
                  <a:pt x="15100" y="333"/>
                  <a:pt x="15053" y="340"/>
                  <a:pt x="15030" y="345"/>
                </a:cubicBezTo>
                <a:cubicBezTo>
                  <a:pt x="14575" y="453"/>
                  <a:pt x="14258" y="586"/>
                  <a:pt x="14071" y="743"/>
                </a:cubicBezTo>
                <a:cubicBezTo>
                  <a:pt x="13966" y="829"/>
                  <a:pt x="13899" y="926"/>
                  <a:pt x="13852" y="1039"/>
                </a:cubicBezTo>
                <a:cubicBezTo>
                  <a:pt x="13829" y="1120"/>
                  <a:pt x="13817" y="1201"/>
                  <a:pt x="13805" y="1271"/>
                </a:cubicBezTo>
                <a:lnTo>
                  <a:pt x="13794" y="1325"/>
                </a:lnTo>
                <a:cubicBezTo>
                  <a:pt x="13783" y="1422"/>
                  <a:pt x="13756" y="1491"/>
                  <a:pt x="13721" y="1551"/>
                </a:cubicBezTo>
                <a:cubicBezTo>
                  <a:pt x="13686" y="1610"/>
                  <a:pt x="13642" y="1658"/>
                  <a:pt x="13572" y="1712"/>
                </a:cubicBezTo>
                <a:cubicBezTo>
                  <a:pt x="13514" y="1755"/>
                  <a:pt x="13418" y="1788"/>
                  <a:pt x="13313" y="1788"/>
                </a:cubicBezTo>
                <a:cubicBezTo>
                  <a:pt x="13266" y="1788"/>
                  <a:pt x="13221" y="1783"/>
                  <a:pt x="13186" y="1778"/>
                </a:cubicBezTo>
                <a:cubicBezTo>
                  <a:pt x="12871" y="1713"/>
                  <a:pt x="12543" y="1654"/>
                  <a:pt x="12205" y="1611"/>
                </a:cubicBezTo>
                <a:cubicBezTo>
                  <a:pt x="12100" y="1601"/>
                  <a:pt x="12019" y="1562"/>
                  <a:pt x="11972" y="1519"/>
                </a:cubicBezTo>
                <a:cubicBezTo>
                  <a:pt x="11925" y="1476"/>
                  <a:pt x="11925" y="1427"/>
                  <a:pt x="11972" y="1384"/>
                </a:cubicBezTo>
                <a:cubicBezTo>
                  <a:pt x="11984" y="1373"/>
                  <a:pt x="11997" y="1362"/>
                  <a:pt x="11997" y="1357"/>
                </a:cubicBezTo>
                <a:cubicBezTo>
                  <a:pt x="12091" y="1265"/>
                  <a:pt x="12138" y="1174"/>
                  <a:pt x="12161" y="1088"/>
                </a:cubicBezTo>
                <a:cubicBezTo>
                  <a:pt x="12196" y="926"/>
                  <a:pt x="12102" y="754"/>
                  <a:pt x="11892" y="571"/>
                </a:cubicBezTo>
                <a:cubicBezTo>
                  <a:pt x="11857" y="538"/>
                  <a:pt x="11763" y="512"/>
                  <a:pt x="11669" y="512"/>
                </a:cubicBezTo>
                <a:cubicBezTo>
                  <a:pt x="11646" y="512"/>
                  <a:pt x="11623" y="512"/>
                  <a:pt x="11600" y="517"/>
                </a:cubicBezTo>
                <a:cubicBezTo>
                  <a:pt x="11542" y="522"/>
                  <a:pt x="11496" y="539"/>
                  <a:pt x="11473" y="566"/>
                </a:cubicBezTo>
                <a:cubicBezTo>
                  <a:pt x="11449" y="587"/>
                  <a:pt x="11450" y="608"/>
                  <a:pt x="11462" y="630"/>
                </a:cubicBezTo>
                <a:cubicBezTo>
                  <a:pt x="11567" y="781"/>
                  <a:pt x="11600" y="927"/>
                  <a:pt x="11542" y="1046"/>
                </a:cubicBezTo>
                <a:cubicBezTo>
                  <a:pt x="11519" y="1105"/>
                  <a:pt x="11459" y="1158"/>
                  <a:pt x="11378" y="1217"/>
                </a:cubicBezTo>
                <a:cubicBezTo>
                  <a:pt x="11320" y="1260"/>
                  <a:pt x="11252" y="1304"/>
                  <a:pt x="11170" y="1352"/>
                </a:cubicBezTo>
                <a:lnTo>
                  <a:pt x="11097" y="1396"/>
                </a:lnTo>
                <a:cubicBezTo>
                  <a:pt x="10981" y="1466"/>
                  <a:pt x="10807" y="1509"/>
                  <a:pt x="10609" y="1509"/>
                </a:cubicBezTo>
                <a:cubicBezTo>
                  <a:pt x="10329" y="1509"/>
                  <a:pt x="10039" y="1519"/>
                  <a:pt x="9771" y="1536"/>
                </a:cubicBezTo>
                <a:cubicBezTo>
                  <a:pt x="9747" y="1536"/>
                  <a:pt x="9710" y="1541"/>
                  <a:pt x="9687" y="1541"/>
                </a:cubicBezTo>
                <a:cubicBezTo>
                  <a:pt x="9442" y="1541"/>
                  <a:pt x="9233" y="1477"/>
                  <a:pt x="9151" y="1369"/>
                </a:cubicBezTo>
                <a:cubicBezTo>
                  <a:pt x="9151" y="1363"/>
                  <a:pt x="9140" y="1357"/>
                  <a:pt x="9140" y="1352"/>
                </a:cubicBezTo>
                <a:cubicBezTo>
                  <a:pt x="9093" y="1298"/>
                  <a:pt x="9068" y="1239"/>
                  <a:pt x="9056" y="1185"/>
                </a:cubicBezTo>
                <a:cubicBezTo>
                  <a:pt x="9045" y="1131"/>
                  <a:pt x="9058" y="1066"/>
                  <a:pt x="9093" y="980"/>
                </a:cubicBezTo>
                <a:cubicBezTo>
                  <a:pt x="9093" y="964"/>
                  <a:pt x="9104" y="948"/>
                  <a:pt x="9104" y="926"/>
                </a:cubicBezTo>
                <a:cubicBezTo>
                  <a:pt x="9127" y="861"/>
                  <a:pt x="9150" y="797"/>
                  <a:pt x="9162" y="727"/>
                </a:cubicBezTo>
                <a:cubicBezTo>
                  <a:pt x="9174" y="630"/>
                  <a:pt x="9151" y="534"/>
                  <a:pt x="9093" y="453"/>
                </a:cubicBezTo>
                <a:cubicBezTo>
                  <a:pt x="8988" y="297"/>
                  <a:pt x="8779" y="157"/>
                  <a:pt x="8429" y="22"/>
                </a:cubicBezTo>
                <a:cubicBezTo>
                  <a:pt x="8394" y="6"/>
                  <a:pt x="8335" y="0"/>
                  <a:pt x="8276" y="0"/>
                </a:cubicBezTo>
                <a:close/>
              </a:path>
            </a:pathLst>
          </a:custGeom>
          <a:solidFill>
            <a:srgbClr val="DA422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57" name="Oval Oval" descr="Oval Oval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362" y="6711950"/>
            <a:ext cx="7051676" cy="652234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creen Shot 2019-11-26 at 5.30.52 PM.png" descr="Screen Shot 2019-11-26 at 5.30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61715" y="1373485"/>
            <a:ext cx="16897678" cy="10969030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Rectangle"/>
          <p:cNvSpPr/>
          <p:nvPr/>
        </p:nvSpPr>
        <p:spPr>
          <a:xfrm>
            <a:off x="9149669" y="3453421"/>
            <a:ext cx="15129254" cy="10284029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4" name="Rectangle"/>
          <p:cNvSpPr/>
          <p:nvPr/>
        </p:nvSpPr>
        <p:spPr>
          <a:xfrm>
            <a:off x="9167131" y="-66524"/>
            <a:ext cx="10732130" cy="3627303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6" name="Screen Shot 2019-11-26 at 5.30.16 PM.png" descr="Screen Shot 2019-11-26 at 5.30.1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70234" y="4046833"/>
            <a:ext cx="14750745" cy="2382813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multi-aligned SNV fasta…"/>
          <p:cNvSpPr txBox="1"/>
          <p:nvPr>
            <p:ph type="subTitle" sz="half" idx="1"/>
          </p:nvPr>
        </p:nvSpPr>
        <p:spPr>
          <a:xfrm>
            <a:off x="9340656" y="6590279"/>
            <a:ext cx="14747280" cy="6895146"/>
          </a:xfrm>
          <a:prstGeom prst="rect">
            <a:avLst/>
          </a:prstGeom>
        </p:spPr>
        <p:txBody>
          <a:bodyPr/>
          <a:lstStyle/>
          <a:p>
            <a:pPr defTabSz="751205">
              <a:spcBef>
                <a:spcPts val="3500"/>
              </a:spcBef>
              <a:defRPr sz="12103"/>
            </a:pPr>
            <a:r>
              <a:t>multi-aligned SNV fasta</a:t>
            </a:r>
          </a:p>
          <a:p>
            <a:pPr defTabSz="751205">
              <a:spcBef>
                <a:spcPts val="3500"/>
              </a:spcBef>
              <a:defRPr sz="12103"/>
            </a:pPr>
            <a:r>
              <a:t>newick tree</a:t>
            </a:r>
          </a:p>
        </p:txBody>
      </p:sp>
      <p:sp>
        <p:nvSpPr>
          <p:cNvPr id="228" name="data inpu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input</a:t>
            </a:r>
          </a:p>
        </p:txBody>
      </p:sp>
      <p:sp>
        <p:nvSpPr>
          <p:cNvPr id="229" name="Line"/>
          <p:cNvSpPr/>
          <p:nvPr/>
        </p:nvSpPr>
        <p:spPr>
          <a:xfrm>
            <a:off x="10656110" y="3390411"/>
            <a:ext cx="12116372" cy="1"/>
          </a:xfrm>
          <a:prstGeom prst="line">
            <a:avLst/>
          </a:prstGeom>
          <a:ln w="50800">
            <a:solidFill>
              <a:srgbClr val="87BBC3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2" name="data input"/>
          <p:cNvSpPr txBox="1"/>
          <p:nvPr>
            <p:ph type="title"/>
          </p:nvPr>
        </p:nvSpPr>
        <p:spPr>
          <a:xfrm>
            <a:off x="914896" y="228600"/>
            <a:ext cx="14087872" cy="3810000"/>
          </a:xfrm>
          <a:prstGeom prst="rect">
            <a:avLst/>
          </a:prstGeom>
        </p:spPr>
        <p:txBody>
          <a:bodyPr/>
          <a:lstStyle/>
          <a:p>
            <a:pPr/>
            <a:r>
              <a:t>data input</a:t>
            </a:r>
          </a:p>
        </p:txBody>
      </p:sp>
      <p:pic>
        <p:nvPicPr>
          <p:cNvPr id="233" name="Screen Shot 2019-11-26 at 5.28.59 PM.png" descr="Screen Shot 2019-11-26 at 5.28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0354" y="3022600"/>
            <a:ext cx="3015430" cy="117057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Screen Shot 2019-11-26 at 5.28.30 PM.png" descr="Screen Shot 2019-11-26 at 5.28.3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48117" y="1592031"/>
            <a:ext cx="8597393" cy="10831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Screen Shot 2019-11-26 at 5.28.19 PM.png" descr="Screen Shot 2019-11-26 at 5.28.1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3803" y="3765550"/>
            <a:ext cx="14677586" cy="9815183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vector of phenotypic data"/>
          <p:cNvSpPr txBox="1"/>
          <p:nvPr/>
        </p:nvSpPr>
        <p:spPr>
          <a:xfrm>
            <a:off x="18473368" y="4415410"/>
            <a:ext cx="5509042" cy="433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3900"/>
              </a:spcBef>
              <a:defRPr sz="8100">
                <a:solidFill>
                  <a:srgbClr val="FFFFFF"/>
                </a:solidFill>
              </a:defRPr>
            </a:lvl1pPr>
          </a:lstStyle>
          <a:p>
            <a:pPr>
              <a:defRPr i="1">
                <a:solidFill>
                  <a:srgbClr val="87BBC3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i="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vector of phenotypic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" name="calling treeWAS"/>
          <p:cNvSpPr txBox="1"/>
          <p:nvPr>
            <p:ph type="ctrTitle"/>
          </p:nvPr>
        </p:nvSpPr>
        <p:spPr>
          <a:xfrm>
            <a:off x="9525000" y="584200"/>
            <a:ext cx="13538200" cy="3810000"/>
          </a:xfrm>
          <a:prstGeom prst="rect">
            <a:avLst/>
          </a:prstGeom>
        </p:spPr>
        <p:txBody>
          <a:bodyPr/>
          <a:lstStyle>
            <a:lvl1pPr defTabSz="693419">
              <a:spcBef>
                <a:spcPts val="3200"/>
              </a:spcBef>
              <a:defRPr sz="14280"/>
            </a:lvl1pPr>
          </a:lstStyle>
          <a:p>
            <a:pPr/>
            <a:r>
              <a:t>calling treeWAS</a:t>
            </a:r>
          </a:p>
        </p:txBody>
      </p:sp>
      <p:pic>
        <p:nvPicPr>
          <p:cNvPr id="240" name="Screen Shot 2019-11-26 at 5.31.02 PM.png" descr="Screen Shot 2019-11-26 at 5.31.0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75324" y="5511433"/>
            <a:ext cx="10286927" cy="2997516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just one line of code"/>
          <p:cNvSpPr txBox="1"/>
          <p:nvPr>
            <p:ph type="subTitle" sz="half" idx="1"/>
          </p:nvPr>
        </p:nvSpPr>
        <p:spPr>
          <a:xfrm>
            <a:off x="9445148" y="7199475"/>
            <a:ext cx="14747280" cy="5570406"/>
          </a:xfrm>
          <a:prstGeom prst="rect">
            <a:avLst/>
          </a:prstGeom>
        </p:spPr>
        <p:txBody>
          <a:bodyPr/>
          <a:lstStyle/>
          <a:p>
            <a:pPr/>
            <a:r>
              <a:t>just one line of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4" name="data output"/>
          <p:cNvSpPr txBox="1"/>
          <p:nvPr>
            <p:ph type="title"/>
          </p:nvPr>
        </p:nvSpPr>
        <p:spPr>
          <a:xfrm>
            <a:off x="914896" y="228600"/>
            <a:ext cx="14087872" cy="3810000"/>
          </a:xfrm>
          <a:prstGeom prst="rect">
            <a:avLst/>
          </a:prstGeom>
        </p:spPr>
        <p:txBody>
          <a:bodyPr/>
          <a:lstStyle/>
          <a:p>
            <a:pPr/>
            <a:r>
              <a:t>data output</a:t>
            </a:r>
          </a:p>
        </p:txBody>
      </p:sp>
      <p:pic>
        <p:nvPicPr>
          <p:cNvPr id="245" name="Screen Shot 2019-11-26 at 5.31.50 PM.png" descr="Screen Shot 2019-11-26 at 5.31.5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64943" y="1972136"/>
            <a:ext cx="7963740" cy="5098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Screen Shot 2019-11-26 at 5.31.57 PM.png" descr="Screen Shot 2019-11-26 at 5.31.5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50" y="4277518"/>
            <a:ext cx="14717654" cy="88636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M. tuberculosis results"/>
          <p:cNvSpPr txBox="1"/>
          <p:nvPr>
            <p:ph type="ctrTitle"/>
          </p:nvPr>
        </p:nvSpPr>
        <p:spPr>
          <a:xfrm>
            <a:off x="9332813" y="-214086"/>
            <a:ext cx="13538201" cy="3810001"/>
          </a:xfrm>
          <a:prstGeom prst="rect">
            <a:avLst/>
          </a:prstGeom>
        </p:spPr>
        <p:txBody>
          <a:bodyPr/>
          <a:lstStyle/>
          <a:p>
            <a:pPr defTabSz="520065">
              <a:spcBef>
                <a:spcPts val="2400"/>
              </a:spcBef>
              <a:defRPr i="1" sz="1071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M. tuberculosis </a:t>
            </a:r>
            <a:r>
              <a:rPr i="0">
                <a:latin typeface="Avenir Next Medium"/>
                <a:ea typeface="Avenir Next Medium"/>
                <a:cs typeface="Avenir Next Medium"/>
                <a:sym typeface="Avenir Next Medium"/>
              </a:rPr>
              <a:t>results</a:t>
            </a:r>
          </a:p>
        </p:txBody>
      </p:sp>
      <p:sp>
        <p:nvSpPr>
          <p:cNvPr id="2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50" name="Table"/>
          <p:cNvGraphicFramePr/>
          <p:nvPr/>
        </p:nvGraphicFramePr>
        <p:xfrm>
          <a:off x="9332813" y="3622524"/>
          <a:ext cx="14405283" cy="9779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{2708684C-4D16-4618-839F-0558EEFCDFE6}</a:tableStyleId>
              </a:tblPr>
              <a:tblGrid>
                <a:gridCol w="3601320"/>
                <a:gridCol w="3601320"/>
                <a:gridCol w="3601320"/>
                <a:gridCol w="3601320"/>
              </a:tblGrid>
              <a:tr h="16298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6700">
                          <a:solidFill>
                            <a:srgbClr val="87BBC3"/>
                          </a:solidFill>
                          <a:sym typeface="Avenir Next Demi Bold"/>
                        </a:rPr>
                        <a:t>gene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6700">
                          <a:solidFill>
                            <a:srgbClr val="87BBC3"/>
                          </a:solidFill>
                          <a:sym typeface="Avenir Next Demi Bold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6700">
                          <a:solidFill>
                            <a:srgbClr val="87BBC3"/>
                          </a:solidFill>
                          <a:sym typeface="Avenir Next Demi Bold"/>
                        </a:rPr>
                        <a:t>function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4700">
                          <a:solidFill>
                            <a:srgbClr val="87BBC3"/>
                          </a:solidFill>
                          <a:sym typeface="Avenir Next Demi Bold"/>
                        </a:rPr>
                        <a:t>in LMM GWAS?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6298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Avenir Next Demi Bold"/>
                        </a:rPr>
                        <a:t>rpoB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RNA polymerase 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rgbClr val="FFFFFF"/>
                          </a:solidFill>
                          <a:sym typeface="Avenir Next Medium"/>
                        </a:rPr>
                        <a:t>transcription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Avenir Next Medium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6298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Avenir Next Demi Bold"/>
                        </a:rPr>
                        <a:t>rpsL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Avenir Next Medium"/>
                        </a:rPr>
                        <a:t>small ribosomal protein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600">
                          <a:solidFill>
                            <a:srgbClr val="FFFFFF"/>
                          </a:solidFill>
                          <a:sym typeface="Avenir Next Medium"/>
                        </a:rPr>
                        <a:t>translation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Avenir Next Medium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6298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Avenir Next Demi Bold"/>
                        </a:rPr>
                        <a:t>fabG1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Avenir Next Medium"/>
                        </a:rPr>
                        <a:t>3-oxoacyl-ACP reductase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FFFFFF"/>
                          </a:solidFill>
                          <a:sym typeface="Avenir Next Medium"/>
                        </a:rPr>
                        <a:t>mycolic acid production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Avenir Next Medium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6298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Avenir Next Demi Bold"/>
                        </a:rPr>
                        <a:t>lldD2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sym typeface="Avenir Next Medium"/>
                        </a:rPr>
                        <a:t>L-lactate dehydrogrenase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FFFFFF"/>
                          </a:solidFill>
                          <a:sym typeface="Avenir Next Medium"/>
                        </a:rPr>
                        <a:t>pyruvate biosynthesis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Avenir Next Medium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6298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Avenir Next Demi Bold"/>
                        </a:rPr>
                        <a:t>embA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FFFFFF"/>
                          </a:solidFill>
                          <a:sym typeface="Avenir Next Medium"/>
                        </a:rPr>
                        <a:t>arabinosyl transferase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FFFFFF"/>
                          </a:solidFill>
                          <a:sym typeface="Avenir Next Medium"/>
                        </a:rPr>
                        <a:t>mycolic acid production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Avenir Next Medium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3" name="ease of use"/>
          <p:cNvSpPr txBox="1"/>
          <p:nvPr>
            <p:ph type="title"/>
          </p:nvPr>
        </p:nvSpPr>
        <p:spPr>
          <a:xfrm>
            <a:off x="914896" y="228600"/>
            <a:ext cx="14087872" cy="3810000"/>
          </a:xfrm>
          <a:prstGeom prst="rect">
            <a:avLst/>
          </a:prstGeom>
        </p:spPr>
        <p:txBody>
          <a:bodyPr/>
          <a:lstStyle/>
          <a:p>
            <a:pPr/>
            <a:r>
              <a:t>ease of use</a:t>
            </a:r>
          </a:p>
        </p:txBody>
      </p:sp>
      <p:sp>
        <p:nvSpPr>
          <p:cNvPr id="254" name="i used a very small subset of the total genomes analyzed using PCA-LMM GWAS…"/>
          <p:cNvSpPr txBox="1"/>
          <p:nvPr>
            <p:ph type="body" idx="1"/>
          </p:nvPr>
        </p:nvSpPr>
        <p:spPr>
          <a:xfrm>
            <a:off x="21400" y="3550448"/>
            <a:ext cx="14747280" cy="9855708"/>
          </a:xfrm>
          <a:prstGeom prst="rect">
            <a:avLst/>
          </a:prstGeom>
        </p:spPr>
        <p:txBody>
          <a:bodyPr/>
          <a:lstStyle/>
          <a:p>
            <a:pPr defTabSz="536575">
              <a:spcBef>
                <a:spcPts val="2500"/>
              </a:spcBef>
              <a:defRPr sz="7800"/>
            </a:pPr>
            <a:r>
              <a:t>i used a very small subset of the total genomes analyzed using PCA-LMM GWAS</a:t>
            </a:r>
          </a:p>
          <a:p>
            <a:pPr defTabSz="536575">
              <a:spcBef>
                <a:spcPts val="2500"/>
              </a:spcBef>
              <a:defRPr sz="7800"/>
            </a:pPr>
            <a:r>
              <a:t>this is not a true validation study</a:t>
            </a:r>
          </a:p>
          <a:p>
            <a:pPr defTabSz="536575">
              <a:spcBef>
                <a:spcPts val="2500"/>
              </a:spcBef>
              <a:defRPr sz="7800"/>
            </a:pPr>
            <a:r>
              <a:t>think of it as a “pilot” or proof of concept</a:t>
            </a:r>
          </a:p>
        </p:txBody>
      </p:sp>
      <p:pic>
        <p:nvPicPr>
          <p:cNvPr id="255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04950" y="6198960"/>
            <a:ext cx="7883727" cy="635001"/>
          </a:xfrm>
          <a:prstGeom prst="rect">
            <a:avLst/>
          </a:prstGeom>
        </p:spPr>
      </p:pic>
      <p:pic>
        <p:nvPicPr>
          <p:cNvPr id="257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04950" y="7595960"/>
            <a:ext cx="7883727" cy="635001"/>
          </a:xfrm>
          <a:prstGeom prst="rect">
            <a:avLst/>
          </a:prstGeom>
        </p:spPr>
      </p:pic>
      <p:pic>
        <p:nvPicPr>
          <p:cNvPr id="259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8900000">
            <a:off x="16077596" y="6540500"/>
            <a:ext cx="6925029" cy="6350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each analysis only took about 4 minutes to run, so scaling up should be easy…"/>
          <p:cNvSpPr txBox="1"/>
          <p:nvPr>
            <p:ph type="subTitle" idx="1"/>
          </p:nvPr>
        </p:nvSpPr>
        <p:spPr>
          <a:xfrm>
            <a:off x="9424392" y="3403600"/>
            <a:ext cx="14747280" cy="10110391"/>
          </a:xfrm>
          <a:prstGeom prst="rect">
            <a:avLst/>
          </a:prstGeom>
        </p:spPr>
        <p:txBody>
          <a:bodyPr/>
          <a:lstStyle/>
          <a:p>
            <a:pPr defTabSz="544830">
              <a:spcBef>
                <a:spcPts val="2500"/>
              </a:spcBef>
              <a:defRPr sz="7920"/>
            </a:pPr>
            <a:r>
              <a:t>each analysis only took about 4 minutes to run, so scaling up should be easy</a:t>
            </a:r>
          </a:p>
          <a:p>
            <a:pPr defTabSz="544830">
              <a:spcBef>
                <a:spcPts val="2500"/>
              </a:spcBef>
              <a:defRPr sz="7920"/>
            </a:pPr>
            <a:r>
              <a:t>data pre-processing will increase in time and computational demand with more genomes, however</a:t>
            </a:r>
          </a:p>
        </p:txBody>
      </p:sp>
      <p:sp>
        <p:nvSpPr>
          <p:cNvPr id="2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4" name="discuss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discussion</a:t>
            </a:r>
          </a:p>
        </p:txBody>
      </p:sp>
      <p:sp>
        <p:nvSpPr>
          <p:cNvPr id="265" name="Notebook"/>
          <p:cNvSpPr/>
          <p:nvPr/>
        </p:nvSpPr>
        <p:spPr>
          <a:xfrm>
            <a:off x="566715" y="4736270"/>
            <a:ext cx="7575397" cy="4243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6" name="Dingbat Check"/>
          <p:cNvSpPr/>
          <p:nvPr/>
        </p:nvSpPr>
        <p:spPr>
          <a:xfrm>
            <a:off x="3156823" y="5719974"/>
            <a:ext cx="2395180" cy="22760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9" name="input"/>
          <p:cNvSpPr txBox="1"/>
          <p:nvPr>
            <p:ph type="title"/>
          </p:nvPr>
        </p:nvSpPr>
        <p:spPr>
          <a:xfrm>
            <a:off x="312581" y="76200"/>
            <a:ext cx="13538201" cy="3810000"/>
          </a:xfrm>
          <a:prstGeom prst="rect">
            <a:avLst/>
          </a:prstGeom>
        </p:spPr>
        <p:txBody>
          <a:bodyPr/>
          <a:lstStyle/>
          <a:p>
            <a:pPr/>
            <a:r>
              <a:t>input</a:t>
            </a:r>
          </a:p>
        </p:txBody>
      </p:sp>
      <p:sp>
        <p:nvSpPr>
          <p:cNvPr id="270" name="no support for  non-binary categorical phenotypic data"/>
          <p:cNvSpPr txBox="1"/>
          <p:nvPr>
            <p:ph type="body" idx="1"/>
          </p:nvPr>
        </p:nvSpPr>
        <p:spPr>
          <a:xfrm>
            <a:off x="262773" y="2886929"/>
            <a:ext cx="14747281" cy="10055701"/>
          </a:xfrm>
          <a:prstGeom prst="rect">
            <a:avLst/>
          </a:prstGeom>
        </p:spPr>
        <p:txBody>
          <a:bodyPr/>
          <a:lstStyle/>
          <a:p>
            <a:pPr/>
            <a:r>
              <a:t>no support for </a:t>
            </a:r>
            <a:br/>
            <a:r>
              <a:t>non-binary categorical phenotypic data</a:t>
            </a:r>
          </a:p>
        </p:txBody>
      </p:sp>
      <p:sp>
        <p:nvSpPr>
          <p:cNvPr id="271" name="only binary categorical and continuous phenotypes supported"/>
          <p:cNvSpPr txBox="1"/>
          <p:nvPr/>
        </p:nvSpPr>
        <p:spPr>
          <a:xfrm>
            <a:off x="15454258" y="2853646"/>
            <a:ext cx="8585110" cy="676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700">
                <a:solidFill>
                  <a:srgbClr val="FFFFFF"/>
                </a:solidFill>
              </a:defRPr>
            </a:lvl1pPr>
          </a:lstStyle>
          <a:p>
            <a:pPr/>
            <a:r>
              <a:t>only binary categorical and continuous phenotypes supported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4" name="Screen Shot 2019-11-27 at 6.40.02 PM.png" descr="Screen Shot 2019-11-27 at 6.40.0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61" y="7143089"/>
            <a:ext cx="8996706" cy="4373132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Bonferroni corrected p-value &lt;10-5"/>
          <p:cNvSpPr txBox="1"/>
          <p:nvPr/>
        </p:nvSpPr>
        <p:spPr>
          <a:xfrm>
            <a:off x="278859" y="3012579"/>
            <a:ext cx="8585110" cy="410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7700">
                <a:solidFill>
                  <a:srgbClr val="FFFFFF"/>
                </a:solidFill>
              </a:defRPr>
            </a:pPr>
            <a:r>
              <a:t>Bonferroni corrected p-value &lt;10</a:t>
            </a:r>
            <a:r>
              <a:rPr baseline="31999"/>
              <a:t>-5</a:t>
            </a:r>
          </a:p>
        </p:txBody>
      </p:sp>
      <p:sp>
        <p:nvSpPr>
          <p:cNvPr id="276" name="it would be nice for the  p-values to be printed with precision, especially since it may come up in journal guidelines or with reviewers"/>
          <p:cNvSpPr txBox="1"/>
          <p:nvPr>
            <p:ph type="subTitle" idx="1"/>
          </p:nvPr>
        </p:nvSpPr>
        <p:spPr>
          <a:xfrm>
            <a:off x="9330426" y="3677926"/>
            <a:ext cx="14747281" cy="10110392"/>
          </a:xfrm>
          <a:prstGeom prst="rect">
            <a:avLst/>
          </a:prstGeom>
        </p:spPr>
        <p:txBody>
          <a:bodyPr/>
          <a:lstStyle/>
          <a:p>
            <a:pPr defTabSz="660400">
              <a:spcBef>
                <a:spcPts val="3100"/>
              </a:spcBef>
              <a:defRPr sz="9600"/>
            </a:pPr>
            <a:r>
              <a:t>it would be nice for the </a:t>
            </a:r>
            <a:br/>
            <a:r>
              <a:t>p-values to be printed with precision, especially since it may come up in journal guidelines or with reviewers</a:t>
            </a:r>
          </a:p>
        </p:txBody>
      </p:sp>
      <p:sp>
        <p:nvSpPr>
          <p:cNvPr id="277" name="output"/>
          <p:cNvSpPr txBox="1"/>
          <p:nvPr>
            <p:ph type="ctrTitle"/>
          </p:nvPr>
        </p:nvSpPr>
        <p:spPr>
          <a:xfrm>
            <a:off x="9521182" y="-72318"/>
            <a:ext cx="13538201" cy="3810001"/>
          </a:xfrm>
          <a:prstGeom prst="rect">
            <a:avLst/>
          </a:prstGeom>
        </p:spPr>
        <p:txBody>
          <a:bodyPr/>
          <a:lstStyle/>
          <a:p>
            <a:pPr/>
            <a:r>
              <a:t>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0" name="references"/>
          <p:cNvSpPr txBox="1"/>
          <p:nvPr>
            <p:ph type="title"/>
          </p:nvPr>
        </p:nvSpPr>
        <p:spPr>
          <a:xfrm>
            <a:off x="355600" y="279400"/>
            <a:ext cx="13538200" cy="3810000"/>
          </a:xfrm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81" name="Berthenet, E., Yahara, K., Thorell, K., Pascoe, B., Meric, G., Mikhail, J. M., … Sheppard, S. K. (2018). A GWAS on Helicobacter pylori strains points to genetic variants associated with gastric cancer risk. BMC biology 16(1), 84. doi:10.1186/s12915-018-0550-3…"/>
          <p:cNvSpPr txBox="1"/>
          <p:nvPr/>
        </p:nvSpPr>
        <p:spPr>
          <a:xfrm>
            <a:off x="130682" y="4152900"/>
            <a:ext cx="14822863" cy="916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900">
                <a:solidFill>
                  <a:srgbClr val="FFFFFF"/>
                </a:solidFill>
              </a:defRPr>
            </a:pPr>
            <a:r>
              <a:t>Berthenet, E., Yahara, K., Thorell, K., Pascoe, B., Meric, G., Mikhail, J. M., … Sheppard, S. K. (2018). A GWAS on Helicobacter pylori strains points to genetic variants associated with gastric cancer risk.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BMC biology</a:t>
            </a:r>
            <a:r>
              <a:t> 16(1), 84. doi:10.1186/s12915-018-0550-3 </a:t>
            </a:r>
          </a:p>
          <a:p>
            <a:pPr>
              <a:defRPr sz="1900">
                <a:solidFill>
                  <a:srgbClr val="FFFFFF"/>
                </a:solidFill>
              </a:defRPr>
            </a:pPr>
            <a:r>
              <a:t>Chen, P. E., and Shapiro, B. J. (2015) The advent of genome-wide association studies for bacteria.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Curr Opin Microbiol</a:t>
            </a:r>
            <a:r>
              <a:t>. 25:17-24. doi: 10.1016/j.mib.2015.03.002.</a:t>
            </a:r>
          </a:p>
          <a:p>
            <a:pPr>
              <a:defRPr sz="1900">
                <a:solidFill>
                  <a:srgbClr val="FFFFFF"/>
                </a:solidFill>
              </a:defRPr>
            </a:pPr>
            <a:r>
              <a:t>Collins, C., and Didelot, X. (2018) A phylogenetic method to perform genome-wide association studies in microbes that accounts for population structure and recombination.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PLOS Computational Biology </a:t>
            </a:r>
            <a:r>
              <a:t>14(2): e1005958. https://doi.org/10.1371/journal.pcbi.1005958</a:t>
            </a:r>
          </a:p>
          <a:p>
            <a:pPr>
              <a:defRPr sz="1900">
                <a:solidFill>
                  <a:srgbClr val="FFFFFF"/>
                </a:solidFill>
              </a:defRPr>
            </a:pPr>
            <a:r>
              <a:t>Earle, S., Wu, C., Charlesworth, J. et al. Identifying lineage effects when controlling for population structure improves power in bacterial association studies.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Nat Microbiol </a:t>
            </a:r>
            <a:r>
              <a:t>1, 16041 (2016) doi:10.1038/nmicrobiol.2016.41</a:t>
            </a:r>
          </a:p>
          <a:p>
            <a:pPr>
              <a:defRPr sz="1900">
                <a:solidFill>
                  <a:srgbClr val="FFFFFF"/>
                </a:solidFill>
              </a:defRPr>
            </a:pPr>
            <a:r>
              <a:t>Falush, D. Bacterial genomics: Microbial GWAS coming of age.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Nat Microbiol </a:t>
            </a:r>
            <a:r>
              <a:t>1, 16059 (2016) doi:10.1038/nmicrobiol.2016.59</a:t>
            </a:r>
          </a:p>
          <a:p>
            <a:pPr>
              <a:defRPr sz="1900">
                <a:solidFill>
                  <a:srgbClr val="FFFFFF"/>
                </a:solidFill>
              </a:defRPr>
            </a:pPr>
            <a:r>
              <a:t>Farhat, M.R., Freschi, L., Calderon, R. et al. GWAS for quantitative resistance phenotypes in Mycobacterium tuberculosis reveals resistance genes and regulatory regions.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Nat Commun</a:t>
            </a:r>
            <a:r>
              <a:t> 10, 2128 (2019) doi:10.1038/s41467-019-10110-6</a:t>
            </a:r>
          </a:p>
          <a:p>
            <a:pPr>
              <a:defRPr sz="1900">
                <a:solidFill>
                  <a:srgbClr val="FFFFFF"/>
                </a:solidFill>
              </a:defRPr>
            </a:pPr>
            <a:r>
              <a:t>Lees, J., Bentley, S. Bacterial GWAS: not just gilding the lily.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Nat Rev Microbiol </a:t>
            </a:r>
            <a:r>
              <a:t>14, 406 (2016) doi:10.1038/nrmicro.2016.82 </a:t>
            </a:r>
          </a:p>
          <a:p>
            <a:pPr>
              <a:defRPr sz="1900">
                <a:solidFill>
                  <a:srgbClr val="FFFFFF"/>
                </a:solidFill>
              </a:defRPr>
            </a:pPr>
            <a:r>
              <a:t>Price, A., Patterson, N., Plenge, R. et al. Principal components analysis corrects for stratification in genome-wide association studies.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Nat Genet </a:t>
            </a:r>
            <a:r>
              <a:t>38, 904–909 (2006) doi:10.1038/ng1847</a:t>
            </a:r>
          </a:p>
          <a:p>
            <a:pPr>
              <a:defRPr sz="1900">
                <a:solidFill>
                  <a:srgbClr val="FFFFFF"/>
                </a:solidFill>
              </a:defRPr>
            </a:pPr>
            <a:r>
              <a:t>Saber, M. M. and Shapiro, J. (2019) Benchmarking bacterial genome-wide association study (GWAS) methods using simulated genomes and phenotypes. bioRxiv 795492; doi: https://doi.org/10.1101/795492 (pre-print)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"/>
          <p:cNvSpPr txBox="1"/>
          <p:nvPr>
            <p:ph type="sldNum" sz="quarter" idx="2"/>
          </p:nvPr>
        </p:nvSpPr>
        <p:spPr>
          <a:xfrm>
            <a:off x="23282647" y="609600"/>
            <a:ext cx="333748" cy="635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" name="bacterial approaches"/>
          <p:cNvSpPr txBox="1"/>
          <p:nvPr>
            <p:ph type="title"/>
          </p:nvPr>
        </p:nvSpPr>
        <p:spPr>
          <a:xfrm>
            <a:off x="355600" y="995476"/>
            <a:ext cx="13538200" cy="3810001"/>
          </a:xfrm>
          <a:prstGeom prst="rect">
            <a:avLst/>
          </a:prstGeom>
        </p:spPr>
        <p:txBody>
          <a:bodyPr/>
          <a:lstStyle>
            <a:lvl1pPr defTabSz="528319">
              <a:spcBef>
                <a:spcPts val="2400"/>
              </a:spcBef>
              <a:defRPr sz="10880"/>
            </a:lvl1pPr>
          </a:lstStyle>
          <a:p>
            <a:pPr/>
            <a:r>
              <a:t>bacterial approaches</a:t>
            </a:r>
          </a:p>
        </p:txBody>
      </p:sp>
      <p:sp>
        <p:nvSpPr>
          <p:cNvPr id="64" name="allele counting -is an allele more present in cases vs controls?…"/>
          <p:cNvSpPr txBox="1"/>
          <p:nvPr>
            <p:ph type="body" sz="half" idx="1"/>
          </p:nvPr>
        </p:nvSpPr>
        <p:spPr>
          <a:xfrm>
            <a:off x="281235" y="3708400"/>
            <a:ext cx="14629409" cy="9051330"/>
          </a:xfrm>
          <a:prstGeom prst="rect">
            <a:avLst/>
          </a:prstGeom>
        </p:spPr>
        <p:txBody>
          <a:bodyPr/>
          <a:lstStyle/>
          <a:p>
            <a:pPr>
              <a:defRPr sz="6600"/>
            </a:pPr>
            <a:r>
              <a:rPr>
                <a:solidFill>
                  <a:srgbClr val="FFFFFF"/>
                </a:solidFill>
              </a:rPr>
              <a:t>allele counting</a:t>
            </a:r>
            <a:br/>
            <a:r>
              <a:t>-is an allele more present in cases vs controls?</a:t>
            </a:r>
          </a:p>
          <a:p>
            <a:pPr>
              <a:defRPr sz="6600"/>
            </a:pPr>
            <a:r>
              <a:rPr>
                <a:solidFill>
                  <a:srgbClr val="FFFFFF"/>
                </a:solidFill>
              </a:rPr>
              <a:t>homoplasy</a:t>
            </a:r>
            <a:br/>
            <a:r>
              <a:t>-is there an appearance of genotype/phenotype on multiple branches of a phylogenetic tree?</a:t>
            </a:r>
          </a:p>
        </p:txBody>
      </p:sp>
      <p:sp>
        <p:nvSpPr>
          <p:cNvPr id="65" name="GTCATAACTTACCTGAGACTACTTGGAAATGTGGCTAGATC"/>
          <p:cNvSpPr txBox="1"/>
          <p:nvPr/>
        </p:nvSpPr>
        <p:spPr>
          <a:xfrm>
            <a:off x="14939100" y="2151176"/>
            <a:ext cx="948842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GTCATAACTTACCTGAGACTACTTGGAAATGTGGCTAGATC</a:t>
            </a:r>
          </a:p>
        </p:txBody>
      </p:sp>
      <p:sp>
        <p:nvSpPr>
          <p:cNvPr id="66" name="GTCATAACTTACCTGAGACTACTTGGAAATGTGGCTAGATC"/>
          <p:cNvSpPr txBox="1"/>
          <p:nvPr/>
        </p:nvSpPr>
        <p:spPr>
          <a:xfrm>
            <a:off x="14939100" y="2633776"/>
            <a:ext cx="948842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GTCATAACTTACCTGAGACTACTTGGAAATGTGGCTAGATC</a:t>
            </a:r>
          </a:p>
        </p:txBody>
      </p:sp>
      <p:sp>
        <p:nvSpPr>
          <p:cNvPr id="67" name="GTCATAACTTACCTGAGACTACTTGGAAATGTGGCTAGATC"/>
          <p:cNvSpPr txBox="1"/>
          <p:nvPr/>
        </p:nvSpPr>
        <p:spPr>
          <a:xfrm>
            <a:off x="14939100" y="3122726"/>
            <a:ext cx="948842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GTCATAACTTACCTGAGACTACTTGGAAATGTGGCTAGATC</a:t>
            </a:r>
          </a:p>
        </p:txBody>
      </p:sp>
      <p:sp>
        <p:nvSpPr>
          <p:cNvPr id="68" name="GTCATAACTTACCTGAGACTACGTGGAAATGTGGCTAGATC"/>
          <p:cNvSpPr txBox="1"/>
          <p:nvPr/>
        </p:nvSpPr>
        <p:spPr>
          <a:xfrm>
            <a:off x="14939100" y="3573576"/>
            <a:ext cx="948842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GTCATAACTTACCTGAGACTAC</a:t>
            </a:r>
            <a:r>
              <a:rPr>
                <a:solidFill>
                  <a:schemeClr val="accent5"/>
                </a:solidFill>
              </a:rPr>
              <a:t>G</a:t>
            </a:r>
            <a:r>
              <a:t>TGGAAATGTGGCTAGATC</a:t>
            </a:r>
          </a:p>
        </p:txBody>
      </p:sp>
      <p:sp>
        <p:nvSpPr>
          <p:cNvPr id="69" name="GTCATATCTTACCTGAGACTACTTGGAAATGTGGCTAGATC"/>
          <p:cNvSpPr txBox="1"/>
          <p:nvPr/>
        </p:nvSpPr>
        <p:spPr>
          <a:xfrm>
            <a:off x="14939100" y="4056176"/>
            <a:ext cx="948842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GTCATA</a:t>
            </a:r>
            <a:r>
              <a:rPr>
                <a:solidFill>
                  <a:schemeClr val="accent5"/>
                </a:solidFill>
              </a:rPr>
              <a:t>T</a:t>
            </a:r>
            <a:r>
              <a:t>CTTACCTGAGACTACTTGGAAATGTGGCTAGATC</a:t>
            </a:r>
          </a:p>
        </p:txBody>
      </p:sp>
      <p:sp>
        <p:nvSpPr>
          <p:cNvPr id="70" name="GTCATATCTTACCTGAGACTACTTGGAAATGTGGCTAGATC"/>
          <p:cNvSpPr txBox="1"/>
          <p:nvPr/>
        </p:nvSpPr>
        <p:spPr>
          <a:xfrm>
            <a:off x="14939100" y="4545126"/>
            <a:ext cx="948842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GTCATA</a:t>
            </a:r>
            <a:r>
              <a:rPr>
                <a:solidFill>
                  <a:schemeClr val="accent5"/>
                </a:solidFill>
              </a:rPr>
              <a:t>T</a:t>
            </a:r>
            <a:r>
              <a:t>CTTACCTGAGACTACTTGGAAATGTGGCTAGATC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"/>
          <p:cNvSpPr/>
          <p:nvPr/>
        </p:nvSpPr>
        <p:spPr>
          <a:xfrm>
            <a:off x="9137650" y="3146821"/>
            <a:ext cx="18116550" cy="122201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4" name="false positiv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700"/>
              </a:spcBef>
              <a:defRPr sz="16320"/>
            </a:lvl1pPr>
          </a:lstStyle>
          <a:p>
            <a:pPr/>
            <a:r>
              <a:t>false positives</a:t>
            </a:r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6" name="treewas_fpr.png" descr="treewas_fp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50945" y="4386460"/>
            <a:ext cx="15371497" cy="9358837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type I error…"/>
          <p:cNvSpPr txBox="1"/>
          <p:nvPr/>
        </p:nvSpPr>
        <p:spPr>
          <a:xfrm>
            <a:off x="245303" y="1102178"/>
            <a:ext cx="8619073" cy="842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3900"/>
              </a:spcBef>
              <a:defRPr i="1" sz="11300">
                <a:solidFill>
                  <a:srgbClr val="87BBC3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i="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type I error</a:t>
            </a:r>
            <a:endParaRPr i="0">
              <a:solidFill>
                <a:srgbClr val="FFFFFF"/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>
              <a:spcBef>
                <a:spcPts val="3900"/>
              </a:spcBef>
              <a:defRPr i="1" sz="11300">
                <a:solidFill>
                  <a:srgbClr val="87BBC3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i="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detected when it doesn’t exist</a:t>
            </a:r>
          </a:p>
        </p:txBody>
      </p:sp>
      <p:sp>
        <p:nvSpPr>
          <p:cNvPr id="288" name="fpr =   _________false positives________             (false positives + true negatives)"/>
          <p:cNvSpPr txBox="1"/>
          <p:nvPr/>
        </p:nvSpPr>
        <p:spPr>
          <a:xfrm>
            <a:off x="91596" y="10223500"/>
            <a:ext cx="8926488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900">
                <a:solidFill>
                  <a:srgbClr val="FFFFFF"/>
                </a:solidFill>
              </a:defRPr>
            </a:pPr>
            <a:r>
              <a:t>fpr =  </a:t>
            </a:r>
            <a:r>
              <a:rPr sz="3600"/>
              <a:t> _______</a:t>
            </a:r>
            <a:r>
              <a:rPr sz="3600" u="sng"/>
              <a:t>__</a:t>
            </a:r>
            <a:r>
              <a:rPr u="sng"/>
              <a:t>false positives_</a:t>
            </a:r>
            <a:r>
              <a:t>_______ </a:t>
            </a:r>
            <a:br/>
            <a:r>
              <a:t>           (false positives + true negatives)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"/>
          <p:cNvSpPr/>
          <p:nvPr/>
        </p:nvSpPr>
        <p:spPr>
          <a:xfrm>
            <a:off x="-3130550" y="3451621"/>
            <a:ext cx="18116550" cy="122201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2" name="sensitivity"/>
          <p:cNvSpPr txBox="1"/>
          <p:nvPr>
            <p:ph type="title"/>
          </p:nvPr>
        </p:nvSpPr>
        <p:spPr>
          <a:xfrm>
            <a:off x="355600" y="279400"/>
            <a:ext cx="13538200" cy="3810000"/>
          </a:xfrm>
          <a:prstGeom prst="rect">
            <a:avLst/>
          </a:prstGeom>
        </p:spPr>
        <p:txBody>
          <a:bodyPr/>
          <a:lstStyle/>
          <a:p>
            <a:pPr/>
            <a:r>
              <a:t>sensitivity</a:t>
            </a:r>
          </a:p>
        </p:txBody>
      </p:sp>
      <p:pic>
        <p:nvPicPr>
          <p:cNvPr id="293" name="treewas_sensitivity.png" descr="treewas_sensitivit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661" y="3507395"/>
            <a:ext cx="15002272" cy="9139610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rue positive rate…"/>
          <p:cNvSpPr txBox="1"/>
          <p:nvPr/>
        </p:nvSpPr>
        <p:spPr>
          <a:xfrm>
            <a:off x="15437276" y="425449"/>
            <a:ext cx="8619073" cy="1037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3900"/>
              </a:spcBef>
              <a:defRPr i="1" sz="11300">
                <a:solidFill>
                  <a:srgbClr val="87BBC3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i="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true positive rate</a:t>
            </a:r>
            <a:endParaRPr i="0">
              <a:solidFill>
                <a:srgbClr val="FFFFFF"/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>
              <a:spcBef>
                <a:spcPts val="3900"/>
              </a:spcBef>
              <a:defRPr i="1" sz="11300">
                <a:solidFill>
                  <a:srgbClr val="87BBC3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i="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proportion of hits that are real</a:t>
            </a:r>
          </a:p>
        </p:txBody>
      </p:sp>
      <p:sp>
        <p:nvSpPr>
          <p:cNvPr id="295" name="tpr =   _________true positives________             (true positives + false negatives)"/>
          <p:cNvSpPr txBox="1"/>
          <p:nvPr/>
        </p:nvSpPr>
        <p:spPr>
          <a:xfrm>
            <a:off x="15283569" y="11366500"/>
            <a:ext cx="8908352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900">
                <a:solidFill>
                  <a:srgbClr val="FFFFFF"/>
                </a:solidFill>
              </a:defRPr>
            </a:pPr>
            <a:r>
              <a:t>tpr =  </a:t>
            </a:r>
            <a:r>
              <a:rPr sz="3600"/>
              <a:t> _______</a:t>
            </a:r>
            <a:r>
              <a:rPr sz="3600" u="sng"/>
              <a:t>__true</a:t>
            </a:r>
            <a:r>
              <a:rPr u="sng"/>
              <a:t> positives_</a:t>
            </a:r>
            <a:r>
              <a:t>_______ </a:t>
            </a:r>
            <a:br/>
            <a:r>
              <a:t>           (true positives + false negatives)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"/>
          <p:cNvSpPr/>
          <p:nvPr/>
        </p:nvSpPr>
        <p:spPr>
          <a:xfrm>
            <a:off x="9137650" y="3324621"/>
            <a:ext cx="18116550" cy="122201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8" name="positive predictive value"/>
          <p:cNvSpPr txBox="1"/>
          <p:nvPr>
            <p:ph type="ctrTitle"/>
          </p:nvPr>
        </p:nvSpPr>
        <p:spPr>
          <a:xfrm>
            <a:off x="9332813" y="-127000"/>
            <a:ext cx="13538201" cy="3810000"/>
          </a:xfrm>
          <a:prstGeom prst="rect">
            <a:avLst/>
          </a:prstGeom>
        </p:spPr>
        <p:txBody>
          <a:bodyPr/>
          <a:lstStyle>
            <a:lvl1pPr defTabSz="520065">
              <a:spcBef>
                <a:spcPts val="2400"/>
              </a:spcBef>
              <a:defRPr sz="10710"/>
            </a:lvl1pPr>
          </a:lstStyle>
          <a:p>
            <a:pPr/>
            <a:r>
              <a:t>positive predictive value</a:t>
            </a:r>
          </a:p>
        </p:txBody>
      </p:sp>
      <p:sp>
        <p:nvSpPr>
          <p:cNvPr id="2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00" name="treewas_ppv.png" descr="treewas_ppv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50945" y="4152900"/>
            <a:ext cx="15241610" cy="9578928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proportion of results that are true positives and negatives"/>
          <p:cNvSpPr txBox="1"/>
          <p:nvPr/>
        </p:nvSpPr>
        <p:spPr>
          <a:xfrm>
            <a:off x="273477" y="-254000"/>
            <a:ext cx="8619073" cy="1183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3900"/>
              </a:spcBef>
              <a:defRPr sz="11300">
                <a:solidFill>
                  <a:srgbClr val="FFFFFF"/>
                </a:solidFill>
              </a:defRPr>
            </a:lvl1pPr>
          </a:lstStyle>
          <a:p>
            <a:pPr>
              <a:defRPr i="1">
                <a:solidFill>
                  <a:srgbClr val="87BBC3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i="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proportion of results that are true positives and negatives</a:t>
            </a:r>
          </a:p>
        </p:txBody>
      </p:sp>
      <p:sp>
        <p:nvSpPr>
          <p:cNvPr id="302" name="ppv =   _________true positives________             (false positives + true positives)"/>
          <p:cNvSpPr txBox="1"/>
          <p:nvPr/>
        </p:nvSpPr>
        <p:spPr>
          <a:xfrm>
            <a:off x="119769" y="11849100"/>
            <a:ext cx="8946796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900">
                <a:solidFill>
                  <a:srgbClr val="FFFFFF"/>
                </a:solidFill>
              </a:defRPr>
            </a:pPr>
            <a:r>
              <a:t>ppv =  </a:t>
            </a:r>
            <a:r>
              <a:rPr sz="3600"/>
              <a:t> _______</a:t>
            </a:r>
            <a:r>
              <a:rPr sz="3600" u="sng"/>
              <a:t>__true</a:t>
            </a:r>
            <a:r>
              <a:rPr u="sng"/>
              <a:t> positives_</a:t>
            </a:r>
            <a:r>
              <a:t>_______ </a:t>
            </a:r>
            <a:br/>
            <a:r>
              <a:t>           (false positives + true positives)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5" name="output"/>
          <p:cNvSpPr txBox="1"/>
          <p:nvPr>
            <p:ph type="title"/>
          </p:nvPr>
        </p:nvSpPr>
        <p:spPr>
          <a:xfrm>
            <a:off x="355600" y="279400"/>
            <a:ext cx="13538200" cy="3810000"/>
          </a:xfrm>
          <a:prstGeom prst="rect">
            <a:avLst/>
          </a:prstGeom>
        </p:spPr>
        <p:txBody>
          <a:bodyPr/>
          <a:lstStyle/>
          <a:p>
            <a:pPr/>
            <a:r>
              <a:t>output</a:t>
            </a:r>
          </a:p>
        </p:txBody>
      </p:sp>
      <p:sp>
        <p:nvSpPr>
          <p:cNvPr id="306" name="null distribution"/>
          <p:cNvSpPr txBox="1"/>
          <p:nvPr/>
        </p:nvSpPr>
        <p:spPr>
          <a:xfrm>
            <a:off x="15437276" y="177799"/>
            <a:ext cx="8619073" cy="401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3900"/>
              </a:spcBef>
              <a:defRPr sz="11300">
                <a:solidFill>
                  <a:srgbClr val="FFFFFF"/>
                </a:solidFill>
              </a:defRPr>
            </a:lvl1pPr>
          </a:lstStyle>
          <a:p>
            <a:pPr>
              <a:defRPr i="1">
                <a:solidFill>
                  <a:srgbClr val="87BBC3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i="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null distribution</a:t>
            </a:r>
          </a:p>
        </p:txBody>
      </p:sp>
      <p:pic>
        <p:nvPicPr>
          <p:cNvPr id="307" name="Screen Shot 2019-11-29 at 11.13.56 AM.png" descr="Screen Shot 2019-11-29 at 11.13.5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43540" y="3570884"/>
            <a:ext cx="15504647" cy="101043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output"/>
          <p:cNvSpPr txBox="1"/>
          <p:nvPr>
            <p:ph type="ctrTitle"/>
          </p:nvPr>
        </p:nvSpPr>
        <p:spPr>
          <a:xfrm>
            <a:off x="9332813" y="-127000"/>
            <a:ext cx="13538201" cy="3810000"/>
          </a:xfrm>
          <a:prstGeom prst="rect">
            <a:avLst/>
          </a:prstGeom>
        </p:spPr>
        <p:txBody>
          <a:bodyPr/>
          <a:lstStyle/>
          <a:p>
            <a:pPr/>
            <a:r>
              <a:t>output</a:t>
            </a:r>
          </a:p>
        </p:txBody>
      </p:sp>
      <p:sp>
        <p:nvSpPr>
          <p:cNvPr id="3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1" name="manhattan plot"/>
          <p:cNvSpPr txBox="1"/>
          <p:nvPr/>
        </p:nvSpPr>
        <p:spPr>
          <a:xfrm>
            <a:off x="273477" y="3657599"/>
            <a:ext cx="8619073" cy="401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3900"/>
              </a:spcBef>
              <a:defRPr sz="11300">
                <a:solidFill>
                  <a:srgbClr val="FFFFFF"/>
                </a:solidFill>
              </a:defRPr>
            </a:lvl1pPr>
          </a:lstStyle>
          <a:p>
            <a:pPr>
              <a:defRPr i="1">
                <a:solidFill>
                  <a:srgbClr val="87BBC3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i="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manhattan plot</a:t>
            </a:r>
          </a:p>
        </p:txBody>
      </p:sp>
      <p:pic>
        <p:nvPicPr>
          <p:cNvPr id="312" name="Screen Shot 2019-11-29 at 11.13.49 AM.png" descr="Screen Shot 2019-11-29 at 11.13.4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744" y="3349378"/>
            <a:ext cx="16612504" cy="10486223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Rectangle"/>
          <p:cNvSpPr/>
          <p:nvPr/>
        </p:nvSpPr>
        <p:spPr>
          <a:xfrm>
            <a:off x="7870626" y="3310075"/>
            <a:ext cx="1270001" cy="10786397"/>
          </a:xfrm>
          <a:prstGeom prst="rect">
            <a:avLst/>
          </a:prstGeom>
          <a:solidFill>
            <a:srgbClr val="87BAC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6" name="output"/>
          <p:cNvSpPr txBox="1"/>
          <p:nvPr>
            <p:ph type="title"/>
          </p:nvPr>
        </p:nvSpPr>
        <p:spPr>
          <a:xfrm>
            <a:off x="355600" y="279400"/>
            <a:ext cx="13538200" cy="3810000"/>
          </a:xfrm>
          <a:prstGeom prst="rect">
            <a:avLst/>
          </a:prstGeom>
        </p:spPr>
        <p:txBody>
          <a:bodyPr/>
          <a:lstStyle/>
          <a:p>
            <a:pPr/>
            <a:r>
              <a:t>output</a:t>
            </a:r>
          </a:p>
        </p:txBody>
      </p:sp>
      <p:sp>
        <p:nvSpPr>
          <p:cNvPr id="317" name="null distribution"/>
          <p:cNvSpPr txBox="1"/>
          <p:nvPr/>
        </p:nvSpPr>
        <p:spPr>
          <a:xfrm>
            <a:off x="15437276" y="177799"/>
            <a:ext cx="8619073" cy="401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3900"/>
              </a:spcBef>
              <a:defRPr sz="11300">
                <a:solidFill>
                  <a:srgbClr val="FFFFFF"/>
                </a:solidFill>
              </a:defRPr>
            </a:lvl1pPr>
          </a:lstStyle>
          <a:p>
            <a:pPr>
              <a:defRPr i="1">
                <a:solidFill>
                  <a:srgbClr val="87BBC3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i="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null distribution</a:t>
            </a:r>
          </a:p>
        </p:txBody>
      </p:sp>
      <p:pic>
        <p:nvPicPr>
          <p:cNvPr id="318" name="Screen Shot 2019-11-29 at 11.14.26 AM.png" descr="Screen Shot 2019-11-29 at 11.14.2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90060" y="3538343"/>
            <a:ext cx="15561971" cy="10192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output"/>
          <p:cNvSpPr txBox="1"/>
          <p:nvPr>
            <p:ph type="ctrTitle"/>
          </p:nvPr>
        </p:nvSpPr>
        <p:spPr>
          <a:xfrm>
            <a:off x="9332813" y="-127000"/>
            <a:ext cx="13538201" cy="3810000"/>
          </a:xfrm>
          <a:prstGeom prst="rect">
            <a:avLst/>
          </a:prstGeom>
        </p:spPr>
        <p:txBody>
          <a:bodyPr/>
          <a:lstStyle/>
          <a:p>
            <a:pPr/>
            <a:r>
              <a:t>output</a:t>
            </a:r>
          </a:p>
        </p:txBody>
      </p:sp>
      <p:sp>
        <p:nvSpPr>
          <p:cNvPr id="3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2" name="manhattan plot"/>
          <p:cNvSpPr txBox="1"/>
          <p:nvPr/>
        </p:nvSpPr>
        <p:spPr>
          <a:xfrm>
            <a:off x="273477" y="3657599"/>
            <a:ext cx="8619073" cy="401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3900"/>
              </a:spcBef>
              <a:defRPr sz="11300">
                <a:solidFill>
                  <a:srgbClr val="FFFFFF"/>
                </a:solidFill>
              </a:defRPr>
            </a:lvl1pPr>
          </a:lstStyle>
          <a:p>
            <a:pPr>
              <a:defRPr i="1">
                <a:solidFill>
                  <a:srgbClr val="87BBC3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i="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manhattan plot</a:t>
            </a:r>
          </a:p>
        </p:txBody>
      </p:sp>
      <p:pic>
        <p:nvPicPr>
          <p:cNvPr id="323" name="Screen Shot 2019-11-29 at 11.14.21 AM.png" descr="Screen Shot 2019-11-29 at 11.14.2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44765" y="3400883"/>
            <a:ext cx="16734254" cy="10404241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Rectangle"/>
          <p:cNvSpPr/>
          <p:nvPr/>
        </p:nvSpPr>
        <p:spPr>
          <a:xfrm>
            <a:off x="7870626" y="3310075"/>
            <a:ext cx="1270001" cy="10786397"/>
          </a:xfrm>
          <a:prstGeom prst="rect">
            <a:avLst/>
          </a:prstGeom>
          <a:solidFill>
            <a:srgbClr val="87BAC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issu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issues</a:t>
            </a:r>
          </a:p>
        </p:txBody>
      </p:sp>
      <p:sp>
        <p:nvSpPr>
          <p:cNvPr id="75" name="two problems arise due to bacterial clonal reproduction:…"/>
          <p:cNvSpPr txBox="1"/>
          <p:nvPr>
            <p:ph type="subTitle" idx="1"/>
          </p:nvPr>
        </p:nvSpPr>
        <p:spPr>
          <a:xfrm>
            <a:off x="9424392" y="3403600"/>
            <a:ext cx="14747280" cy="10110391"/>
          </a:xfrm>
          <a:prstGeom prst="rect">
            <a:avLst/>
          </a:prstGeom>
        </p:spPr>
        <p:txBody>
          <a:bodyPr/>
          <a:lstStyle/>
          <a:p>
            <a:pPr defTabSz="528319">
              <a:spcBef>
                <a:spcPts val="2400"/>
              </a:spcBef>
              <a:defRPr sz="7679"/>
            </a:pPr>
            <a:r>
              <a:t>two problems arise due to bacterial clonal reproduction:</a:t>
            </a:r>
          </a:p>
          <a:p>
            <a:pPr defTabSz="528319">
              <a:spcBef>
                <a:spcPts val="2400"/>
              </a:spcBef>
              <a:defRPr sz="7679"/>
            </a:pPr>
            <a:r>
              <a:t>1) </a:t>
            </a:r>
            <a:r>
              <a:rPr>
                <a:solidFill>
                  <a:srgbClr val="FFFFFF"/>
                </a:solidFill>
              </a:rPr>
              <a:t>linkage disequilibrium</a:t>
            </a:r>
            <a:br/>
            <a:r>
              <a:t>2) </a:t>
            </a:r>
            <a:r>
              <a:rPr>
                <a:solidFill>
                  <a:srgbClr val="FFFFFF"/>
                </a:solidFill>
              </a:rPr>
              <a:t>population stratification</a:t>
            </a:r>
            <a:br>
              <a:rPr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defTabSz="528319">
              <a:spcBef>
                <a:spcPts val="2400"/>
              </a:spcBef>
              <a:defRPr sz="7679"/>
            </a:pPr>
            <a:r>
              <a:t>can result in</a:t>
            </a:r>
            <a:r>
              <a:rPr>
                <a:solidFill>
                  <a:srgbClr val="FFFFFF"/>
                </a:solidFill>
              </a:rPr>
              <a:t> spurious associations (false positives)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23282647" y="609600"/>
            <a:ext cx="333748" cy="635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" name="Rectangle"/>
          <p:cNvSpPr/>
          <p:nvPr/>
        </p:nvSpPr>
        <p:spPr>
          <a:xfrm>
            <a:off x="2260600" y="4077791"/>
            <a:ext cx="2780705" cy="26880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78" name="Rectangle"/>
          <p:cNvSpPr/>
          <p:nvPr/>
        </p:nvSpPr>
        <p:spPr>
          <a:xfrm>
            <a:off x="2260600" y="6975574"/>
            <a:ext cx="2780705" cy="2688035"/>
          </a:xfrm>
          <a:prstGeom prst="rect">
            <a:avLst/>
          </a:prstGeom>
          <a:solidFill>
            <a:srgbClr val="DA5A5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79" name="Rectangle"/>
          <p:cNvSpPr/>
          <p:nvPr/>
        </p:nvSpPr>
        <p:spPr>
          <a:xfrm>
            <a:off x="5283200" y="4052391"/>
            <a:ext cx="2780705" cy="2688035"/>
          </a:xfrm>
          <a:prstGeom prst="rect">
            <a:avLst/>
          </a:prstGeom>
          <a:solidFill>
            <a:srgbClr val="DA5A5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80" name="Rectangle"/>
          <p:cNvSpPr/>
          <p:nvPr/>
        </p:nvSpPr>
        <p:spPr>
          <a:xfrm>
            <a:off x="5283200" y="6950174"/>
            <a:ext cx="2780705" cy="26880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81" name="association"/>
          <p:cNvSpPr txBox="1"/>
          <p:nvPr/>
        </p:nvSpPr>
        <p:spPr>
          <a:xfrm>
            <a:off x="2589105" y="3245742"/>
            <a:ext cx="205930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association</a:t>
            </a:r>
          </a:p>
        </p:txBody>
      </p:sp>
      <p:sp>
        <p:nvSpPr>
          <p:cNvPr id="82" name="unrelated"/>
          <p:cNvSpPr txBox="1"/>
          <p:nvPr/>
        </p:nvSpPr>
        <p:spPr>
          <a:xfrm>
            <a:off x="5611705" y="3220342"/>
            <a:ext cx="17945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unrelated</a:t>
            </a:r>
          </a:p>
        </p:txBody>
      </p:sp>
      <p:sp>
        <p:nvSpPr>
          <p:cNvPr id="83" name="truly  related"/>
          <p:cNvSpPr txBox="1"/>
          <p:nvPr/>
        </p:nvSpPr>
        <p:spPr>
          <a:xfrm>
            <a:off x="618529" y="4824908"/>
            <a:ext cx="135102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truly </a:t>
            </a:r>
            <a:br/>
            <a:r>
              <a:t>related</a:t>
            </a:r>
          </a:p>
        </p:txBody>
      </p:sp>
      <p:sp>
        <p:nvSpPr>
          <p:cNvPr id="84" name="no causation"/>
          <p:cNvSpPr txBox="1"/>
          <p:nvPr/>
        </p:nvSpPr>
        <p:spPr>
          <a:xfrm>
            <a:off x="403645" y="7748091"/>
            <a:ext cx="178079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no</a:t>
            </a:r>
            <a:br/>
            <a:r>
              <a:t>causation</a:t>
            </a:r>
          </a:p>
        </p:txBody>
      </p:sp>
      <p:sp>
        <p:nvSpPr>
          <p:cNvPr id="85" name="real  world"/>
          <p:cNvSpPr txBox="1"/>
          <p:nvPr/>
        </p:nvSpPr>
        <p:spPr>
          <a:xfrm>
            <a:off x="301835" y="2845692"/>
            <a:ext cx="1388365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3800" u="sng">
                <a:solidFill>
                  <a:srgbClr val="FFFFFF"/>
                </a:solidFill>
              </a:defRPr>
            </a:pPr>
            <a:r>
              <a:t>real </a:t>
            </a:r>
            <a:br/>
            <a:r>
              <a:t>world</a:t>
            </a:r>
          </a:p>
        </p:txBody>
      </p:sp>
      <p:sp>
        <p:nvSpPr>
          <p:cNvPr id="86" name="GWAS results"/>
          <p:cNvSpPr txBox="1"/>
          <p:nvPr/>
        </p:nvSpPr>
        <p:spPr>
          <a:xfrm>
            <a:off x="3617507" y="2358925"/>
            <a:ext cx="3129586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u="sng">
                <a:solidFill>
                  <a:srgbClr val="FFFFFF"/>
                </a:solidFill>
              </a:defRPr>
            </a:lvl1pPr>
          </a:lstStyle>
          <a:p>
            <a:pPr/>
            <a:r>
              <a:t>GWAS results</a:t>
            </a:r>
          </a:p>
        </p:txBody>
      </p:sp>
      <p:sp>
        <p:nvSpPr>
          <p:cNvPr id="87" name="true positive"/>
          <p:cNvSpPr txBox="1"/>
          <p:nvPr/>
        </p:nvSpPr>
        <p:spPr>
          <a:xfrm>
            <a:off x="2477853" y="5110658"/>
            <a:ext cx="228904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pPr/>
            <a:r>
              <a:t>true positive</a:t>
            </a:r>
          </a:p>
        </p:txBody>
      </p:sp>
      <p:sp>
        <p:nvSpPr>
          <p:cNvPr id="88" name="true negative"/>
          <p:cNvSpPr txBox="1"/>
          <p:nvPr/>
        </p:nvSpPr>
        <p:spPr>
          <a:xfrm>
            <a:off x="5500453" y="7983041"/>
            <a:ext cx="243078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pPr/>
            <a:r>
              <a:t>true negative</a:t>
            </a:r>
          </a:p>
        </p:txBody>
      </p:sp>
      <p:sp>
        <p:nvSpPr>
          <p:cNvPr id="89" name="false positive (type I error)"/>
          <p:cNvSpPr txBox="1"/>
          <p:nvPr/>
        </p:nvSpPr>
        <p:spPr>
          <a:xfrm>
            <a:off x="2477853" y="7722691"/>
            <a:ext cx="239687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222222"/>
                </a:solidFill>
              </a:defRPr>
            </a:pPr>
            <a:r>
              <a:t>false positive</a:t>
            </a:r>
            <a:br/>
            <a:r>
              <a:t>(type I error)</a:t>
            </a:r>
          </a:p>
        </p:txBody>
      </p:sp>
      <p:sp>
        <p:nvSpPr>
          <p:cNvPr id="90" name="false negative (type II error)"/>
          <p:cNvSpPr txBox="1"/>
          <p:nvPr/>
        </p:nvSpPr>
        <p:spPr>
          <a:xfrm>
            <a:off x="5435112" y="4938017"/>
            <a:ext cx="253860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222222"/>
                </a:solidFill>
              </a:defRPr>
            </a:pPr>
            <a:r>
              <a:t>false negative</a:t>
            </a:r>
            <a:br/>
            <a:r>
              <a:t>(type II error)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creen Shot 2019-11-27 at 6.31.55 PM.png" descr="Screen Shot 2019-11-27 at 6.31.5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54693" y="-419761"/>
            <a:ext cx="24189655" cy="15128014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Rectangle"/>
          <p:cNvSpPr/>
          <p:nvPr/>
        </p:nvSpPr>
        <p:spPr>
          <a:xfrm>
            <a:off x="-990600" y="-1651000"/>
            <a:ext cx="15547380" cy="17590493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xfrm>
            <a:off x="23282647" y="609600"/>
            <a:ext cx="333748" cy="635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7" name="clonal frame"/>
          <p:cNvSpPr txBox="1"/>
          <p:nvPr>
            <p:ph type="title"/>
          </p:nvPr>
        </p:nvSpPr>
        <p:spPr>
          <a:xfrm>
            <a:off x="355600" y="279400"/>
            <a:ext cx="13538200" cy="3810000"/>
          </a:xfrm>
          <a:prstGeom prst="rect">
            <a:avLst/>
          </a:prstGeom>
        </p:spPr>
        <p:txBody>
          <a:bodyPr/>
          <a:lstStyle/>
          <a:p>
            <a:pPr/>
            <a:r>
              <a:t>clonal frame</a:t>
            </a:r>
          </a:p>
        </p:txBody>
      </p:sp>
      <p:sp>
        <p:nvSpPr>
          <p:cNvPr id="98" name="unlike in humans,  almost the entire bacterial chromosome is under linkage disequilibrium -a clonal frame interrupted by areas of recombination"/>
          <p:cNvSpPr txBox="1"/>
          <p:nvPr>
            <p:ph type="body" idx="1"/>
          </p:nvPr>
        </p:nvSpPr>
        <p:spPr>
          <a:xfrm>
            <a:off x="332035" y="4318000"/>
            <a:ext cx="13991730" cy="10822782"/>
          </a:xfrm>
          <a:prstGeom prst="rect">
            <a:avLst/>
          </a:prstGeom>
        </p:spPr>
        <p:txBody>
          <a:bodyPr/>
          <a:lstStyle/>
          <a:p>
            <a:pPr defTabSz="775969">
              <a:spcBef>
                <a:spcPts val="3600"/>
              </a:spcBef>
              <a:defRPr sz="8366"/>
            </a:pPr>
            <a:r>
              <a:t>unlike in humans, </a:t>
            </a:r>
            <a:br/>
            <a:r>
              <a:t>almost the entire bacterial chromosome is under linkage disequilibrium</a:t>
            </a:r>
            <a:br/>
            <a:r>
              <a:t>-a </a:t>
            </a:r>
            <a:r>
              <a:rPr>
                <a:solidFill>
                  <a:srgbClr val="FFFFFF"/>
                </a:solidFill>
              </a:rPr>
              <a:t>clonal frame </a:t>
            </a:r>
            <a:r>
              <a:t>interrupted by areas of recombination</a:t>
            </a:r>
          </a:p>
        </p:txBody>
      </p:sp>
      <p:sp>
        <p:nvSpPr>
          <p:cNvPr id="99" name="Line"/>
          <p:cNvSpPr/>
          <p:nvPr/>
        </p:nvSpPr>
        <p:spPr>
          <a:xfrm>
            <a:off x="1003300" y="3852217"/>
            <a:ext cx="13538201" cy="1"/>
          </a:xfrm>
          <a:prstGeom prst="line">
            <a:avLst/>
          </a:prstGeom>
          <a:ln w="76200">
            <a:solidFill>
              <a:srgbClr val="87BBC3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was_pca.png" descr="gwas_pc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489388" y="-228997"/>
            <a:ext cx="18820781" cy="1417399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Rectangle"/>
          <p:cNvSpPr/>
          <p:nvPr/>
        </p:nvSpPr>
        <p:spPr>
          <a:xfrm>
            <a:off x="11884620" y="-939800"/>
            <a:ext cx="13797360" cy="17590493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05" name="populations"/>
          <p:cNvSpPr txBox="1"/>
          <p:nvPr>
            <p:ph type="ctrTitle"/>
          </p:nvPr>
        </p:nvSpPr>
        <p:spPr>
          <a:xfrm>
            <a:off x="12014200" y="330200"/>
            <a:ext cx="13538200" cy="3810000"/>
          </a:xfrm>
          <a:prstGeom prst="rect">
            <a:avLst/>
          </a:prstGeom>
        </p:spPr>
        <p:txBody>
          <a:bodyPr/>
          <a:lstStyle/>
          <a:p>
            <a:pPr/>
            <a:r>
              <a:t>populations</a:t>
            </a:r>
          </a:p>
        </p:txBody>
      </p:sp>
      <p:sp>
        <p:nvSpPr>
          <p:cNvPr id="106" name="like in humans, population stratification can result in spurious associations…"/>
          <p:cNvSpPr txBox="1"/>
          <p:nvPr>
            <p:ph type="subTitle" sz="half" idx="1"/>
          </p:nvPr>
        </p:nvSpPr>
        <p:spPr>
          <a:xfrm>
            <a:off x="12269192" y="3205956"/>
            <a:ext cx="11914387" cy="10126266"/>
          </a:xfrm>
          <a:prstGeom prst="rect">
            <a:avLst/>
          </a:prstGeom>
        </p:spPr>
        <p:txBody>
          <a:bodyPr/>
          <a:lstStyle/>
          <a:p>
            <a:pPr defTabSz="528319">
              <a:spcBef>
                <a:spcPts val="2400"/>
              </a:spcBef>
              <a:defRPr sz="7679"/>
            </a:pPr>
            <a:r>
              <a:t>like in humans, population stratification can result in spurious associations</a:t>
            </a:r>
          </a:p>
          <a:p>
            <a:pPr defTabSz="528319">
              <a:spcBef>
                <a:spcPts val="2400"/>
              </a:spcBef>
              <a:defRPr sz="7679"/>
            </a:pPr>
            <a:r>
              <a:t>-if a specific population is enriched with an allele it may be deemed associated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23282647" y="609600"/>
            <a:ext cx="333748" cy="635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8" name="Line"/>
          <p:cNvSpPr/>
          <p:nvPr/>
        </p:nvSpPr>
        <p:spPr>
          <a:xfrm>
            <a:off x="13323589" y="3378016"/>
            <a:ext cx="13538201" cy="1"/>
          </a:xfrm>
          <a:prstGeom prst="line">
            <a:avLst/>
          </a:prstGeom>
          <a:ln w="76200">
            <a:solidFill>
              <a:srgbClr val="87BBC3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/>
          <p:nvPr>
            <p:ph type="sldNum" sz="quarter" idx="2"/>
          </p:nvPr>
        </p:nvSpPr>
        <p:spPr>
          <a:xfrm>
            <a:off x="23282647" y="609600"/>
            <a:ext cx="333748" cy="635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" name="solutions?"/>
          <p:cNvSpPr txBox="1"/>
          <p:nvPr>
            <p:ph type="title"/>
          </p:nvPr>
        </p:nvSpPr>
        <p:spPr>
          <a:xfrm>
            <a:off x="355600" y="279400"/>
            <a:ext cx="13538200" cy="3810000"/>
          </a:xfrm>
          <a:prstGeom prst="rect">
            <a:avLst/>
          </a:prstGeom>
        </p:spPr>
        <p:txBody>
          <a:bodyPr/>
          <a:lstStyle/>
          <a:p>
            <a:pPr/>
            <a:r>
              <a:t>solutions?</a:t>
            </a:r>
          </a:p>
        </p:txBody>
      </p:sp>
      <p:sp>
        <p:nvSpPr>
          <p:cNvPr id="114" name="principal component analysis  can correct for population stratification and clonal frames…"/>
          <p:cNvSpPr txBox="1"/>
          <p:nvPr>
            <p:ph type="body" sz="half" idx="1"/>
          </p:nvPr>
        </p:nvSpPr>
        <p:spPr>
          <a:xfrm>
            <a:off x="128835" y="3856335"/>
            <a:ext cx="14629409" cy="9051330"/>
          </a:xfrm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rPr>
                <a:solidFill>
                  <a:srgbClr val="FFFFFF"/>
                </a:solidFill>
              </a:rPr>
              <a:t>principal component analysis </a:t>
            </a:r>
            <a:br>
              <a:rPr>
                <a:solidFill>
                  <a:srgbClr val="FFFFFF"/>
                </a:solidFill>
              </a:rPr>
            </a:br>
            <a:r>
              <a:t>can correct for population stratification and clonal frames</a:t>
            </a:r>
          </a:p>
          <a:p>
            <a:pPr>
              <a:defRPr sz="6000"/>
            </a:pPr>
            <a:r>
              <a:t>the</a:t>
            </a:r>
            <a:r>
              <a:rPr>
                <a:solidFill>
                  <a:srgbClr val="FFFFFF"/>
                </a:solidFill>
              </a:rPr>
              <a:t> largest principal components</a:t>
            </a:r>
            <a:r>
              <a:t> tend to correspond to these sources of error</a:t>
            </a:r>
          </a:p>
          <a:p>
            <a:pPr>
              <a:defRPr sz="6000"/>
            </a:pPr>
            <a:r>
              <a:t>but PCA </a:t>
            </a:r>
            <a:r>
              <a:rPr>
                <a:solidFill>
                  <a:srgbClr val="FFFFFF"/>
                </a:solidFill>
              </a:rPr>
              <a:t>trades statistical power </a:t>
            </a:r>
            <a:r>
              <a:t>for reduced type I error</a:t>
            </a:r>
          </a:p>
        </p:txBody>
      </p:sp>
      <p:sp>
        <p:nvSpPr>
          <p:cNvPr id="115" name="Triangle"/>
          <p:cNvSpPr/>
          <p:nvPr/>
        </p:nvSpPr>
        <p:spPr>
          <a:xfrm>
            <a:off x="19111813" y="8134350"/>
            <a:ext cx="1270001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116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531744">
            <a:off x="16643190" y="8140699"/>
            <a:ext cx="6207247" cy="101601"/>
          </a:xfrm>
          <a:prstGeom prst="rect">
            <a:avLst/>
          </a:prstGeom>
        </p:spPr>
      </p:pic>
      <p:sp>
        <p:nvSpPr>
          <p:cNvPr id="118" name="reduced  false positives"/>
          <p:cNvSpPr txBox="1"/>
          <p:nvPr/>
        </p:nvSpPr>
        <p:spPr>
          <a:xfrm>
            <a:off x="20672924" y="5677445"/>
            <a:ext cx="3546730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4200">
                <a:solidFill>
                  <a:srgbClr val="FFFFFF"/>
                </a:solidFill>
              </a:defRPr>
            </a:pPr>
            <a:r>
              <a:t>reduced </a:t>
            </a:r>
            <a:br/>
            <a:r>
              <a:t>false positives</a:t>
            </a:r>
          </a:p>
        </p:txBody>
      </p:sp>
      <p:sp>
        <p:nvSpPr>
          <p:cNvPr id="119" name="ability to determine associations"/>
          <p:cNvSpPr txBox="1"/>
          <p:nvPr/>
        </p:nvSpPr>
        <p:spPr>
          <a:xfrm>
            <a:off x="15397960" y="6330950"/>
            <a:ext cx="3074137" cy="227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4200">
                <a:solidFill>
                  <a:srgbClr val="FFFFFF"/>
                </a:solidFill>
              </a:defRPr>
            </a:pPr>
            <a:r>
              <a:t>ability to</a:t>
            </a:r>
            <a:br/>
            <a:r>
              <a:t>determine</a:t>
            </a:r>
            <a:br/>
            <a:r>
              <a:t>associations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ypicall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typically</a:t>
            </a:r>
          </a:p>
        </p:txBody>
      </p:sp>
      <p:sp>
        <p:nvSpPr>
          <p:cNvPr id="124" name="standard GWAS approaches pair PCA with downstream linear mixed modelling…"/>
          <p:cNvSpPr txBox="1"/>
          <p:nvPr>
            <p:ph type="subTitle" idx="1"/>
          </p:nvPr>
        </p:nvSpPr>
        <p:spPr>
          <a:xfrm>
            <a:off x="9424392" y="3403600"/>
            <a:ext cx="14747280" cy="10110391"/>
          </a:xfrm>
          <a:prstGeom prst="rect">
            <a:avLst/>
          </a:prstGeom>
        </p:spPr>
        <p:txBody>
          <a:bodyPr/>
          <a:lstStyle/>
          <a:p>
            <a:pPr defTabSz="610870">
              <a:spcBef>
                <a:spcPts val="2800"/>
              </a:spcBef>
              <a:defRPr sz="8880"/>
            </a:pPr>
            <a:r>
              <a:t>standard GWAS approaches pair PCA with downstream </a:t>
            </a:r>
            <a:r>
              <a:rPr>
                <a:solidFill>
                  <a:srgbClr val="FFFFFF"/>
                </a:solidFill>
              </a:rPr>
              <a:t>linear mixed modelling</a:t>
            </a:r>
            <a:endParaRPr>
              <a:solidFill>
                <a:srgbClr val="FFFFFF"/>
              </a:solidFill>
            </a:endParaRPr>
          </a:p>
          <a:p>
            <a:pPr defTabSz="610870">
              <a:spcBef>
                <a:spcPts val="2800"/>
              </a:spcBef>
              <a:defRPr sz="8880"/>
            </a:pPr>
            <a:r>
              <a:t>PCs are used as fixed effect factors in downstream linear regression analysis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xfrm>
            <a:off x="23282647" y="609600"/>
            <a:ext cx="333748" cy="635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6" name="pca.png" descr="pc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560" y="3143547"/>
            <a:ext cx="8241706" cy="82417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/>
          <p:nvPr>
            <p:ph type="sldNum" sz="quarter" idx="2"/>
          </p:nvPr>
        </p:nvSpPr>
        <p:spPr>
          <a:xfrm>
            <a:off x="23282647" y="609600"/>
            <a:ext cx="333748" cy="635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treeWAS"/>
          <p:cNvSpPr txBox="1"/>
          <p:nvPr>
            <p:ph type="title"/>
          </p:nvPr>
        </p:nvSpPr>
        <p:spPr>
          <a:xfrm>
            <a:off x="355600" y="279400"/>
            <a:ext cx="13538200" cy="3810000"/>
          </a:xfrm>
          <a:prstGeom prst="rect">
            <a:avLst/>
          </a:prstGeom>
        </p:spPr>
        <p:txBody>
          <a:bodyPr/>
          <a:lstStyle/>
          <a:p>
            <a:pPr/>
            <a:r>
              <a:t>treeWAS</a:t>
            </a:r>
          </a:p>
        </p:txBody>
      </p:sp>
      <p:sp>
        <p:nvSpPr>
          <p:cNvPr id="132" name="homoplasy-based tool for bacterial GWAS…"/>
          <p:cNvSpPr txBox="1"/>
          <p:nvPr>
            <p:ph type="body" idx="1"/>
          </p:nvPr>
        </p:nvSpPr>
        <p:spPr>
          <a:xfrm>
            <a:off x="281235" y="3399593"/>
            <a:ext cx="14629409" cy="10283155"/>
          </a:xfrm>
          <a:prstGeom prst="rect">
            <a:avLst/>
          </a:prstGeom>
        </p:spPr>
        <p:txBody>
          <a:bodyPr/>
          <a:lstStyle/>
          <a:p>
            <a:pPr defTabSz="792479">
              <a:spcBef>
                <a:spcPts val="3700"/>
              </a:spcBef>
              <a:defRPr sz="7872"/>
            </a:pPr>
            <a:r>
              <a:t>homoplasy-based tool for bacterial GWAS</a:t>
            </a:r>
            <a:endParaRPr>
              <a:solidFill>
                <a:srgbClr val="FFFFFF"/>
              </a:solidFill>
            </a:endParaRPr>
          </a:p>
          <a:p>
            <a:pPr defTabSz="792479">
              <a:spcBef>
                <a:spcPts val="3700"/>
              </a:spcBef>
              <a:defRPr sz="7872"/>
            </a:pPr>
            <a:r>
              <a:rPr>
                <a:solidFill>
                  <a:srgbClr val="FFFFFF"/>
                </a:solidFill>
              </a:rPr>
              <a:t>phylogenetic approach</a:t>
            </a:r>
            <a:r>
              <a:t> to correcting for stratification</a:t>
            </a:r>
          </a:p>
          <a:p>
            <a:pPr defTabSz="792479">
              <a:spcBef>
                <a:spcPts val="3700"/>
              </a:spcBef>
              <a:defRPr sz="7872"/>
            </a:pPr>
            <a:r>
              <a:t>appropriate for </a:t>
            </a:r>
            <a:r>
              <a:rPr>
                <a:solidFill>
                  <a:srgbClr val="FFFFFF"/>
                </a:solidFill>
              </a:rPr>
              <a:t>both</a:t>
            </a:r>
            <a:r>
              <a:t> clonal and recombining bacterial species</a:t>
            </a:r>
          </a:p>
        </p:txBody>
      </p:sp>
      <p:sp>
        <p:nvSpPr>
          <p:cNvPr id="133" name="Sapling"/>
          <p:cNvSpPr/>
          <p:nvPr/>
        </p:nvSpPr>
        <p:spPr>
          <a:xfrm>
            <a:off x="16148218" y="928842"/>
            <a:ext cx="7197191" cy="11858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600" fill="norm" stroke="1" extrusionOk="0">
                <a:moveTo>
                  <a:pt x="11199" y="0"/>
                </a:moveTo>
                <a:cubicBezTo>
                  <a:pt x="11199" y="0"/>
                  <a:pt x="4417" y="3031"/>
                  <a:pt x="10035" y="4898"/>
                </a:cubicBezTo>
                <a:cubicBezTo>
                  <a:pt x="9510" y="6131"/>
                  <a:pt x="9363" y="7938"/>
                  <a:pt x="9409" y="9496"/>
                </a:cubicBezTo>
                <a:lnTo>
                  <a:pt x="8674" y="8999"/>
                </a:lnTo>
                <a:cubicBezTo>
                  <a:pt x="8753" y="8469"/>
                  <a:pt x="8637" y="7236"/>
                  <a:pt x="6085" y="6596"/>
                </a:cubicBezTo>
                <a:cubicBezTo>
                  <a:pt x="4779" y="6269"/>
                  <a:pt x="1583" y="5708"/>
                  <a:pt x="1583" y="5708"/>
                </a:cubicBezTo>
                <a:cubicBezTo>
                  <a:pt x="1583" y="5708"/>
                  <a:pt x="2192" y="9914"/>
                  <a:pt x="8277" y="9288"/>
                </a:cubicBezTo>
                <a:lnTo>
                  <a:pt x="9442" y="10173"/>
                </a:lnTo>
                <a:cubicBezTo>
                  <a:pt x="9506" y="11142"/>
                  <a:pt x="9642" y="11948"/>
                  <a:pt x="9794" y="12354"/>
                </a:cubicBezTo>
                <a:cubicBezTo>
                  <a:pt x="9962" y="12802"/>
                  <a:pt x="9961" y="13514"/>
                  <a:pt x="9880" y="14272"/>
                </a:cubicBezTo>
                <a:cubicBezTo>
                  <a:pt x="9466" y="14005"/>
                  <a:pt x="8793" y="13598"/>
                  <a:pt x="8103" y="13290"/>
                </a:cubicBezTo>
                <a:cubicBezTo>
                  <a:pt x="8027" y="12682"/>
                  <a:pt x="7456" y="11412"/>
                  <a:pt x="4177" y="10704"/>
                </a:cubicBezTo>
                <a:cubicBezTo>
                  <a:pt x="2433" y="10327"/>
                  <a:pt x="0" y="9337"/>
                  <a:pt x="0" y="9337"/>
                </a:cubicBezTo>
                <a:cubicBezTo>
                  <a:pt x="0" y="9337"/>
                  <a:pt x="-91" y="14725"/>
                  <a:pt x="7643" y="13699"/>
                </a:cubicBezTo>
                <a:lnTo>
                  <a:pt x="9774" y="15048"/>
                </a:lnTo>
                <a:cubicBezTo>
                  <a:pt x="9613" y="16048"/>
                  <a:pt x="9368" y="17001"/>
                  <a:pt x="9248" y="17425"/>
                </a:cubicBezTo>
                <a:cubicBezTo>
                  <a:pt x="9002" y="18288"/>
                  <a:pt x="9059" y="20480"/>
                  <a:pt x="9040" y="20890"/>
                </a:cubicBezTo>
                <a:cubicBezTo>
                  <a:pt x="9025" y="21202"/>
                  <a:pt x="8408" y="21321"/>
                  <a:pt x="8408" y="21321"/>
                </a:cubicBezTo>
                <a:cubicBezTo>
                  <a:pt x="8040" y="21377"/>
                  <a:pt x="8034" y="21600"/>
                  <a:pt x="8408" y="21600"/>
                </a:cubicBezTo>
                <a:cubicBezTo>
                  <a:pt x="8609" y="21600"/>
                  <a:pt x="11920" y="21600"/>
                  <a:pt x="12073" y="21600"/>
                </a:cubicBezTo>
                <a:cubicBezTo>
                  <a:pt x="12436" y="21600"/>
                  <a:pt x="12487" y="21364"/>
                  <a:pt x="12073" y="21321"/>
                </a:cubicBezTo>
                <a:cubicBezTo>
                  <a:pt x="11522" y="21262"/>
                  <a:pt x="11131" y="21121"/>
                  <a:pt x="11041" y="20813"/>
                </a:cubicBezTo>
                <a:cubicBezTo>
                  <a:pt x="10952" y="20504"/>
                  <a:pt x="10394" y="18575"/>
                  <a:pt x="10639" y="17569"/>
                </a:cubicBezTo>
                <a:cubicBezTo>
                  <a:pt x="10677" y="17413"/>
                  <a:pt x="10715" y="17216"/>
                  <a:pt x="10750" y="16989"/>
                </a:cubicBezTo>
                <a:cubicBezTo>
                  <a:pt x="11060" y="16769"/>
                  <a:pt x="11717" y="16311"/>
                  <a:pt x="12305" y="15945"/>
                </a:cubicBezTo>
                <a:cubicBezTo>
                  <a:pt x="13447" y="16166"/>
                  <a:pt x="15980" y="16464"/>
                  <a:pt x="18119" y="15364"/>
                </a:cubicBezTo>
                <a:cubicBezTo>
                  <a:pt x="19247" y="14783"/>
                  <a:pt x="21509" y="13280"/>
                  <a:pt x="21509" y="13280"/>
                </a:cubicBezTo>
                <a:cubicBezTo>
                  <a:pt x="21509" y="13280"/>
                  <a:pt x="12547" y="12190"/>
                  <a:pt x="11737" y="15573"/>
                </a:cubicBezTo>
                <a:lnTo>
                  <a:pt x="10864" y="16043"/>
                </a:lnTo>
                <a:cubicBezTo>
                  <a:pt x="10971" y="14873"/>
                  <a:pt x="10991" y="13415"/>
                  <a:pt x="10775" y="12417"/>
                </a:cubicBezTo>
                <a:lnTo>
                  <a:pt x="12355" y="11579"/>
                </a:lnTo>
                <a:cubicBezTo>
                  <a:pt x="18672" y="12159"/>
                  <a:pt x="20026" y="7835"/>
                  <a:pt x="20026" y="7835"/>
                </a:cubicBezTo>
                <a:cubicBezTo>
                  <a:pt x="20026" y="7835"/>
                  <a:pt x="17651" y="8235"/>
                  <a:pt x="15906" y="8612"/>
                </a:cubicBezTo>
                <a:cubicBezTo>
                  <a:pt x="12429" y="9363"/>
                  <a:pt x="11998" y="10745"/>
                  <a:pt x="11973" y="11300"/>
                </a:cubicBezTo>
                <a:lnTo>
                  <a:pt x="10634" y="11780"/>
                </a:lnTo>
                <a:cubicBezTo>
                  <a:pt x="10426" y="10763"/>
                  <a:pt x="10298" y="9630"/>
                  <a:pt x="10271" y="8492"/>
                </a:cubicBezTo>
                <a:lnTo>
                  <a:pt x="11654" y="7417"/>
                </a:lnTo>
                <a:cubicBezTo>
                  <a:pt x="16996" y="7894"/>
                  <a:pt x="18144" y="4232"/>
                  <a:pt x="18144" y="4232"/>
                </a:cubicBezTo>
                <a:cubicBezTo>
                  <a:pt x="18144" y="4232"/>
                  <a:pt x="16125" y="4573"/>
                  <a:pt x="14642" y="4893"/>
                </a:cubicBezTo>
                <a:cubicBezTo>
                  <a:pt x="11810" y="5505"/>
                  <a:pt x="11357" y="6610"/>
                  <a:pt x="11305" y="7117"/>
                </a:cubicBezTo>
                <a:cubicBezTo>
                  <a:pt x="10911" y="7336"/>
                  <a:pt x="10530" y="7612"/>
                  <a:pt x="10265" y="7818"/>
                </a:cubicBezTo>
                <a:cubicBezTo>
                  <a:pt x="10277" y="6831"/>
                  <a:pt x="10367" y="5857"/>
                  <a:pt x="10551" y="4967"/>
                </a:cubicBezTo>
                <a:cubicBezTo>
                  <a:pt x="11084" y="4744"/>
                  <a:pt x="13013" y="3792"/>
                  <a:pt x="11865" y="2105"/>
                </a:cubicBezTo>
                <a:cubicBezTo>
                  <a:pt x="11342" y="1337"/>
                  <a:pt x="11199" y="0"/>
                  <a:pt x="11199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