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ontserrat" charset="1" panose="00000500000000000000"/>
      <p:regular r:id="rId10"/>
    </p:embeddedFont>
    <p:embeddedFont>
      <p:font typeface="Proxima Nova Bold" charset="1" panose="020005060300000200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86195" y="952500"/>
            <a:ext cx="321135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Logo Principal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765425"/>
            <a:ext cx="18288000" cy="427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9"/>
              </a:lnSpc>
            </a:pPr>
            <a:r>
              <a:rPr lang="en-US" b="true" sz="24999" spc="249">
                <a:solidFill>
                  <a:srgbClr val="545454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Vot</a:t>
            </a:r>
            <a:r>
              <a:rPr lang="en-US" b="true" sz="24999" spc="249">
                <a:solidFill>
                  <a:srgbClr val="74AC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5875"/>
            <a:ext cx="9144000" cy="10271125"/>
            <a:chOff x="0" y="0"/>
            <a:chExt cx="2408296" cy="27051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5152"/>
            </a:xfrm>
            <a:custGeom>
              <a:avLst/>
              <a:gdLst/>
              <a:ahLst/>
              <a:cxnLst/>
              <a:rect r="r" b="b" t="t" l="l"/>
              <a:pathLst>
                <a:path h="2705152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5152"/>
                  </a:lnTo>
                  <a:lnTo>
                    <a:pt x="0" y="27051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3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52500"/>
            <a:ext cx="417382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Logos B&amp;W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479800"/>
            <a:ext cx="9144000" cy="299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99"/>
              </a:lnSpc>
            </a:pPr>
            <a:r>
              <a:rPr lang="en-US" b="true" sz="17499" spc="17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VotAR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3479800"/>
            <a:ext cx="9144000" cy="299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99"/>
              </a:lnSpc>
            </a:pPr>
            <a:r>
              <a:rPr lang="en-US" b="true" sz="17499" spc="174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VotAR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571500" y="571500"/>
            <a:ext cx="10287000" cy="9144000"/>
            <a:chOff x="0" y="0"/>
            <a:chExt cx="2709333" cy="24082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2408296"/>
            </a:xfrm>
            <a:custGeom>
              <a:avLst/>
              <a:gdLst/>
              <a:ahLst/>
              <a:cxnLst/>
              <a:rect r="r" b="b" t="t" l="l"/>
              <a:pathLst>
                <a:path h="2408296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2408296"/>
                  </a:lnTo>
                  <a:lnTo>
                    <a:pt x="0" y="2408296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24463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52500"/>
            <a:ext cx="1660565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</a:p>
        </p:txBody>
      </p:sp>
      <p:grpSp>
        <p:nvGrpSpPr>
          <p:cNvPr name="Group 6" id="6"/>
          <p:cNvGrpSpPr/>
          <p:nvPr/>
        </p:nvGrpSpPr>
        <p:grpSpPr>
          <a:xfrm rot="5400000">
            <a:off x="8572500" y="571500"/>
            <a:ext cx="10287000" cy="9144000"/>
            <a:chOff x="0" y="0"/>
            <a:chExt cx="2709333" cy="24082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3" cy="2408296"/>
            </a:xfrm>
            <a:custGeom>
              <a:avLst/>
              <a:gdLst/>
              <a:ahLst/>
              <a:cxnLst/>
              <a:rect r="r" b="b" t="t" l="l"/>
              <a:pathLst>
                <a:path h="2408296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2408296"/>
                  </a:lnTo>
                  <a:lnTo>
                    <a:pt x="0" y="2408296"/>
                  </a:lnTo>
                  <a:close/>
                </a:path>
              </a:pathLst>
            </a:custGeom>
            <a:solidFill>
              <a:srgbClr val="74AC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3" cy="24463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24394" y="8362949"/>
            <a:ext cx="6095213" cy="895351"/>
            <a:chOff x="0" y="0"/>
            <a:chExt cx="8126951" cy="119380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549276"/>
              <a:ext cx="8126951" cy="644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Rgb: (84, 84, 84)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8126951" cy="644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Hex: #545454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667831" y="8362949"/>
            <a:ext cx="6096337" cy="895351"/>
            <a:chOff x="0" y="0"/>
            <a:chExt cx="8128450" cy="119380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549276"/>
              <a:ext cx="8128450" cy="644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Rgb: (116, 172, 223)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8128450" cy="644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Hex: #74ACDF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59889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Fuente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9438" y="3714750"/>
            <a:ext cx="12049125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 b="true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Proxima Nova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DAGjtNg8lQk</dc:identifier>
  <dcterms:modified xsi:type="dcterms:W3CDTF">2011-08-01T06:04:30Z</dcterms:modified>
  <cp:revision>1</cp:revision>
  <dc:title>Presentación VotAR</dc:title>
</cp:coreProperties>
</file>