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37FA-2AC8-4D9B-89DE-DACD5D0FF2F5}" type="datetimeFigureOut">
              <a:rPr lang="es-AR" smtClean="0"/>
              <a:t>4/5/2021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4B773-4329-4DE4-9C4D-0EB76DA8ABA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4100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37FA-2AC8-4D9B-89DE-DACD5D0FF2F5}" type="datetimeFigureOut">
              <a:rPr lang="es-AR" smtClean="0"/>
              <a:t>4/5/2021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4B773-4329-4DE4-9C4D-0EB76DA8ABA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33029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37FA-2AC8-4D9B-89DE-DACD5D0FF2F5}" type="datetimeFigureOut">
              <a:rPr lang="es-AR" smtClean="0"/>
              <a:t>4/5/2021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4B773-4329-4DE4-9C4D-0EB76DA8ABAB}" type="slidenum">
              <a:rPr lang="es-AR" smtClean="0"/>
              <a:t>‹Nº›</a:t>
            </a:fld>
            <a:endParaRPr lang="es-A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644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37FA-2AC8-4D9B-89DE-DACD5D0FF2F5}" type="datetimeFigureOut">
              <a:rPr lang="es-AR" smtClean="0"/>
              <a:t>4/5/2021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4B773-4329-4DE4-9C4D-0EB76DA8ABA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056203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37FA-2AC8-4D9B-89DE-DACD5D0FF2F5}" type="datetimeFigureOut">
              <a:rPr lang="es-AR" smtClean="0"/>
              <a:t>4/5/2021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4B773-4329-4DE4-9C4D-0EB76DA8ABAB}" type="slidenum">
              <a:rPr lang="es-AR" smtClean="0"/>
              <a:t>‹Nº›</a:t>
            </a:fld>
            <a:endParaRPr lang="es-A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5857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37FA-2AC8-4D9B-89DE-DACD5D0FF2F5}" type="datetimeFigureOut">
              <a:rPr lang="es-AR" smtClean="0"/>
              <a:t>4/5/2021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4B773-4329-4DE4-9C4D-0EB76DA8ABA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70378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37FA-2AC8-4D9B-89DE-DACD5D0FF2F5}" type="datetimeFigureOut">
              <a:rPr lang="es-AR" smtClean="0"/>
              <a:t>4/5/2021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4B773-4329-4DE4-9C4D-0EB76DA8ABA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62154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37FA-2AC8-4D9B-89DE-DACD5D0FF2F5}" type="datetimeFigureOut">
              <a:rPr lang="es-AR" smtClean="0"/>
              <a:t>4/5/2021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4B773-4329-4DE4-9C4D-0EB76DA8ABA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17130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37FA-2AC8-4D9B-89DE-DACD5D0FF2F5}" type="datetimeFigureOut">
              <a:rPr lang="es-AR" smtClean="0"/>
              <a:t>4/5/2021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4B773-4329-4DE4-9C4D-0EB76DA8ABA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32931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37FA-2AC8-4D9B-89DE-DACD5D0FF2F5}" type="datetimeFigureOut">
              <a:rPr lang="es-AR" smtClean="0"/>
              <a:t>4/5/2021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4B773-4329-4DE4-9C4D-0EB76DA8ABA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39529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37FA-2AC8-4D9B-89DE-DACD5D0FF2F5}" type="datetimeFigureOut">
              <a:rPr lang="es-AR" smtClean="0"/>
              <a:t>4/5/2021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4B773-4329-4DE4-9C4D-0EB76DA8ABA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36959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37FA-2AC8-4D9B-89DE-DACD5D0FF2F5}" type="datetimeFigureOut">
              <a:rPr lang="es-AR" smtClean="0"/>
              <a:t>4/5/2021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4B773-4329-4DE4-9C4D-0EB76DA8ABA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95389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37FA-2AC8-4D9B-89DE-DACD5D0FF2F5}" type="datetimeFigureOut">
              <a:rPr lang="es-AR" smtClean="0"/>
              <a:t>4/5/2021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4B773-4329-4DE4-9C4D-0EB76DA8ABA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78762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37FA-2AC8-4D9B-89DE-DACD5D0FF2F5}" type="datetimeFigureOut">
              <a:rPr lang="es-AR" smtClean="0"/>
              <a:t>4/5/2021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4B773-4329-4DE4-9C4D-0EB76DA8ABA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62171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37FA-2AC8-4D9B-89DE-DACD5D0FF2F5}" type="datetimeFigureOut">
              <a:rPr lang="es-AR" smtClean="0"/>
              <a:t>4/5/2021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4B773-4329-4DE4-9C4D-0EB76DA8ABA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16670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37FA-2AC8-4D9B-89DE-DACD5D0FF2F5}" type="datetimeFigureOut">
              <a:rPr lang="es-AR" smtClean="0"/>
              <a:t>4/5/2021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4B773-4329-4DE4-9C4D-0EB76DA8ABA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72068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B37FA-2AC8-4D9B-89DE-DACD5D0FF2F5}" type="datetimeFigureOut">
              <a:rPr lang="es-AR" smtClean="0"/>
              <a:t>4/5/2021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B64B773-4329-4DE4-9C4D-0EB76DA8ABA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52626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Bases de Datos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92363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¿Qué es una base de datos?</a:t>
            </a:r>
            <a:br>
              <a:rPr lang="es-AR" b="1" dirty="0"/>
            </a:b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400" dirty="0"/>
              <a:t>Una </a:t>
            </a:r>
            <a:r>
              <a:rPr lang="es-AR" sz="2400" b="1" dirty="0"/>
              <a:t>base de datos</a:t>
            </a:r>
            <a:r>
              <a:rPr lang="es-AR" sz="2400" dirty="0"/>
              <a:t> es una colección de información organizada de forma que un programa de ordenador pueda seleccionar rápidamente los fragmentos de datos que necesite. </a:t>
            </a:r>
          </a:p>
          <a:p>
            <a:r>
              <a:rPr lang="es-AR" sz="2400" dirty="0"/>
              <a:t>Una base de datos es un sistema de archivos electrónico.</a:t>
            </a:r>
          </a:p>
          <a:p>
            <a:r>
              <a:rPr lang="es-AR" sz="2400" dirty="0"/>
              <a:t>Las bases de datos tradicionales se organizan por </a:t>
            </a:r>
            <a:r>
              <a:rPr lang="es-AR" sz="2400" b="1" dirty="0"/>
              <a:t>tablas</a:t>
            </a:r>
            <a:r>
              <a:rPr lang="es-AR" sz="2400" dirty="0"/>
              <a:t>, </a:t>
            </a:r>
            <a:r>
              <a:rPr lang="es-AR" sz="2400" b="1" dirty="0"/>
              <a:t>campos</a:t>
            </a:r>
            <a:r>
              <a:rPr lang="es-AR" sz="2400" dirty="0"/>
              <a:t> y </a:t>
            </a:r>
            <a:r>
              <a:rPr lang="es-AR" sz="2400" b="1" dirty="0"/>
              <a:t>registros</a:t>
            </a:r>
          </a:p>
          <a:p>
            <a:endParaRPr lang="es-AR" dirty="0"/>
          </a:p>
        </p:txBody>
      </p:sp>
      <p:pic>
        <p:nvPicPr>
          <p:cNvPr id="1030" name="Picture 6" descr="Resultado de imagen para bases de dato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358" y="379411"/>
            <a:ext cx="2078644" cy="1140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26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Elementos de una base de datos : Tablas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310814"/>
            <a:ext cx="8596668" cy="3880773"/>
          </a:xfrm>
        </p:spPr>
        <p:txBody>
          <a:bodyPr>
            <a:normAutofit/>
          </a:bodyPr>
          <a:lstStyle/>
          <a:p>
            <a:r>
              <a:rPr lang="es-AR" sz="2000" dirty="0"/>
              <a:t>Es el elemento principal de la base de datos, ya que allí se almacena la información que se quiere gestionar. </a:t>
            </a:r>
          </a:p>
          <a:p>
            <a:r>
              <a:rPr lang="es-AR" sz="2000" dirty="0"/>
              <a:t>Está compuesta por filas y columnas, donde las columnas serian los </a:t>
            </a:r>
            <a:r>
              <a:rPr lang="es-AR" sz="2000" b="1" dirty="0">
                <a:solidFill>
                  <a:schemeClr val="accent2"/>
                </a:solidFill>
              </a:rPr>
              <a:t>campos</a:t>
            </a:r>
            <a:r>
              <a:rPr lang="es-AR" sz="2000" dirty="0"/>
              <a:t> y las filas los </a:t>
            </a:r>
            <a:r>
              <a:rPr lang="es-AR" sz="2000" b="1" dirty="0">
                <a:solidFill>
                  <a:schemeClr val="accent2"/>
                </a:solidFill>
              </a:rPr>
              <a:t>registros</a:t>
            </a:r>
            <a:r>
              <a:rPr lang="es-AR" sz="2000" dirty="0"/>
              <a:t>.</a:t>
            </a:r>
          </a:p>
          <a:p>
            <a:r>
              <a:rPr lang="es-AR" sz="2000" dirty="0"/>
              <a:t>Cada base de datos puede contener tantas tablas como se requiera.</a:t>
            </a:r>
          </a:p>
          <a:p>
            <a:r>
              <a:rPr lang="es-AR" sz="2000" dirty="0"/>
              <a:t>En POO las tablas representarían las clases.</a:t>
            </a:r>
          </a:p>
          <a:p>
            <a:endParaRPr lang="es-AR" dirty="0"/>
          </a:p>
          <a:p>
            <a:endParaRPr lang="es-AR" dirty="0"/>
          </a:p>
          <a:p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031" y="3902266"/>
            <a:ext cx="6739395" cy="211761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802294" y="6019883"/>
            <a:ext cx="1470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b="1" dirty="0">
                <a:solidFill>
                  <a:schemeClr val="tx2">
                    <a:lumMod val="75000"/>
                  </a:schemeClr>
                </a:solidFill>
              </a:rPr>
              <a:t>Campos</a:t>
            </a:r>
            <a:endParaRPr lang="es-AR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48115" y="4572000"/>
            <a:ext cx="1705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b="1" dirty="0">
                <a:solidFill>
                  <a:schemeClr val="accent4"/>
                </a:solidFill>
              </a:rPr>
              <a:t>Registros</a:t>
            </a:r>
            <a:endParaRPr lang="es-AR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503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Elementos de una base de datos : Campos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160589"/>
            <a:ext cx="7300806" cy="3880773"/>
          </a:xfrm>
        </p:spPr>
        <p:txBody>
          <a:bodyPr>
            <a:normAutofit fontScale="92500"/>
          </a:bodyPr>
          <a:lstStyle/>
          <a:p>
            <a:r>
              <a:rPr lang="es-AR" sz="2400" dirty="0"/>
              <a:t>El campo es la unidad básica de una base de datos. </a:t>
            </a:r>
          </a:p>
          <a:p>
            <a:r>
              <a:rPr lang="es-AR" sz="2400" dirty="0"/>
              <a:t>Los nombre s de los campos no pueden comenzar con un espacio en blanco ni contener caracteres especiales.</a:t>
            </a:r>
          </a:p>
          <a:p>
            <a:r>
              <a:rPr lang="es-AR" sz="2400" dirty="0"/>
              <a:t>Siempre nombrar los campos en relación a la información que guardará el mismo.</a:t>
            </a:r>
          </a:p>
          <a:p>
            <a:r>
              <a:rPr lang="es-AR" sz="2400" dirty="0"/>
              <a:t>Cada campo debe tener un tipo de datos asignado </a:t>
            </a:r>
          </a:p>
          <a:p>
            <a:r>
              <a:rPr lang="es-AR" sz="2400" dirty="0"/>
              <a:t>En POO los campos representarían los atributos de una clase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440" y="2639671"/>
            <a:ext cx="1449760" cy="224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819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Elementos de una base de datos : Registros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Cada fila de una tabla representa un conjunto de datos relacionados</a:t>
            </a:r>
          </a:p>
          <a:p>
            <a:r>
              <a:rPr lang="es-AR" dirty="0"/>
              <a:t>Todas las filas de la misma tabla tienen la misma estructura.}</a:t>
            </a:r>
          </a:p>
          <a:p>
            <a:r>
              <a:rPr lang="es-AR" dirty="0"/>
              <a:t>En POO el registro representaría el conjunto de datos perteneciente a un objeto en la vida real</a:t>
            </a:r>
          </a:p>
        </p:txBody>
      </p:sp>
      <p:pic>
        <p:nvPicPr>
          <p:cNvPr id="7" name="Marcador de contenido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275600"/>
            <a:ext cx="9151962" cy="47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974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Gestores de Bases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/>
              <a:t>Son los </a:t>
            </a:r>
            <a:r>
              <a:rPr lang="es-AR" dirty="0" err="1"/>
              <a:t>IDEs</a:t>
            </a:r>
            <a:r>
              <a:rPr lang="es-AR" dirty="0"/>
              <a:t> para las bases de datos.</a:t>
            </a:r>
          </a:p>
          <a:p>
            <a:r>
              <a:rPr lang="es-AR" dirty="0"/>
              <a:t>A las bases de datos se las conoce como “motores de bases de datos”</a:t>
            </a:r>
          </a:p>
          <a:p>
            <a:r>
              <a:rPr lang="es-AR" dirty="0"/>
              <a:t>El gestor de base de datos brinda un conjunto de herramientas y aplicaciones para que el operador pueda administrar un motor de bases de datos.</a:t>
            </a:r>
          </a:p>
          <a:p>
            <a:r>
              <a:rPr lang="es-AR" dirty="0"/>
              <a:t>Los motores de bases de datos es el que se encarga de organizar controlar y administrar la base de datos</a:t>
            </a:r>
          </a:p>
          <a:p>
            <a:r>
              <a:rPr lang="es-AR" dirty="0"/>
              <a:t>Motores mas conocidos</a:t>
            </a:r>
          </a:p>
          <a:p>
            <a:pPr lvl="1"/>
            <a:r>
              <a:rPr lang="es-AR" dirty="0"/>
              <a:t>MYSQL</a:t>
            </a:r>
          </a:p>
          <a:p>
            <a:pPr lvl="1"/>
            <a:r>
              <a:rPr lang="es-AR" dirty="0"/>
              <a:t>Oracle</a:t>
            </a:r>
          </a:p>
          <a:p>
            <a:pPr lvl="1"/>
            <a:r>
              <a:rPr lang="es-AR" dirty="0"/>
              <a:t>SQL Server</a:t>
            </a:r>
          </a:p>
          <a:p>
            <a:pPr lvl="1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82586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Gestores de bases de datos</a:t>
            </a:r>
          </a:p>
        </p:txBody>
      </p:sp>
      <p:pic>
        <p:nvPicPr>
          <p:cNvPr id="2052" name="Picture 4" descr="Resultado de imagen para diferencia entre gestor y motor de base de dato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484789"/>
            <a:ext cx="8596668" cy="491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956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SQL(</a:t>
            </a:r>
            <a:r>
              <a:rPr lang="es-AR" dirty="0" err="1"/>
              <a:t>structured</a:t>
            </a:r>
            <a:r>
              <a:rPr lang="es-AR" dirty="0"/>
              <a:t> </a:t>
            </a:r>
            <a:r>
              <a:rPr lang="es-AR" dirty="0" err="1"/>
              <a:t>query</a:t>
            </a:r>
            <a:r>
              <a:rPr lang="es-AR" dirty="0"/>
              <a:t> </a:t>
            </a:r>
            <a:r>
              <a:rPr lang="es-AR" dirty="0" err="1"/>
              <a:t>language</a:t>
            </a:r>
            <a:r>
              <a:rPr lang="es-AR" dirty="0"/>
              <a:t>)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77334" y="2255202"/>
            <a:ext cx="8596668" cy="3880773"/>
          </a:xfrm>
        </p:spPr>
        <p:txBody>
          <a:bodyPr/>
          <a:lstStyle/>
          <a:p>
            <a:r>
              <a:rPr lang="es-AR" sz="2800" dirty="0"/>
              <a:t>Es un lenguaje estructurado para realizar consultas a bases de datos</a:t>
            </a:r>
          </a:p>
          <a:p>
            <a:r>
              <a:rPr lang="es-AR" sz="2800" dirty="0"/>
              <a:t>Es un lenguaje estandarizado para todos los motores de bases de datos</a:t>
            </a:r>
          </a:p>
          <a:p>
            <a:r>
              <a:rPr lang="es-AR" sz="2800" dirty="0"/>
              <a:t>Permite gestionar, consultar y administrar completamente una base de datos.</a:t>
            </a:r>
          </a:p>
          <a:p>
            <a:pPr marL="0" indent="0">
              <a:buNone/>
            </a:pPr>
            <a:endParaRPr lang="es-AR" dirty="0"/>
          </a:p>
        </p:txBody>
      </p:sp>
      <p:pic>
        <p:nvPicPr>
          <p:cNvPr id="3078" name="Picture 6" descr="Imagen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597" y="284797"/>
            <a:ext cx="1970405" cy="1970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922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ACTIVIDAD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AR" sz="2400" dirty="0"/>
              <a:t>¿Qué es una base de datos? ¿Y Cuáles son sus componentes o partes?</a:t>
            </a:r>
          </a:p>
          <a:p>
            <a:r>
              <a:rPr lang="es-AR" sz="2400" dirty="0"/>
              <a:t>¿Qué es una base de datos relacional? ¿Qué características tiene?</a:t>
            </a:r>
          </a:p>
          <a:p>
            <a:r>
              <a:rPr lang="es-AR" sz="2400" dirty="0"/>
              <a:t>Para que sirven las sentencias Alter, </a:t>
            </a:r>
            <a:r>
              <a:rPr lang="es-AR" sz="2400" dirty="0" err="1"/>
              <a:t>drop</a:t>
            </a:r>
            <a:r>
              <a:rPr lang="es-AR" sz="2400" dirty="0"/>
              <a:t>, </a:t>
            </a:r>
            <a:r>
              <a:rPr lang="es-AR" sz="2400" dirty="0" err="1"/>
              <a:t>delete</a:t>
            </a:r>
            <a:r>
              <a:rPr lang="es-AR" sz="2400" dirty="0"/>
              <a:t>, </a:t>
            </a:r>
            <a:r>
              <a:rPr lang="es-AR" sz="2400" dirty="0" err="1"/>
              <a:t>insert</a:t>
            </a:r>
            <a:r>
              <a:rPr lang="es-AR" sz="2400" dirty="0"/>
              <a:t> y </a:t>
            </a:r>
            <a:r>
              <a:rPr lang="es-AR" sz="2400" dirty="0" err="1"/>
              <a:t>update</a:t>
            </a:r>
            <a:r>
              <a:rPr lang="es-AR" sz="2400" dirty="0"/>
              <a:t> da un ejemplo para cada una</a:t>
            </a:r>
          </a:p>
          <a:p>
            <a:r>
              <a:rPr lang="es-AR" sz="2400" dirty="0"/>
              <a:t>¿Cuáles son los tipos de claves utilizados en una base de datos? (primarias, foráneas, únicas, </a:t>
            </a:r>
            <a:r>
              <a:rPr lang="es-AR" sz="2400" dirty="0" err="1"/>
              <a:t>etc</a:t>
            </a:r>
            <a:r>
              <a:rPr lang="es-AR" sz="2400" dirty="0"/>
              <a:t>)</a:t>
            </a:r>
          </a:p>
          <a:p>
            <a:r>
              <a:rPr lang="es-AR" sz="2400" dirty="0"/>
              <a:t>¿Qué es el diagrama o modelo Entidad-Relación? ¿Qué tipos de relaciones existen explicar y diagramar cada una?(1 a 1 – 1 a muchos – muchos a muchos)</a:t>
            </a:r>
          </a:p>
          <a:p>
            <a:r>
              <a:rPr lang="es-AR" sz="2400" dirty="0"/>
              <a:t>¿Qué es el lenguaje SQL y para qué sirve? cuales es la estructura de una consulta SQL básica y cuales son las sentencias mas utilizadas (</a:t>
            </a:r>
            <a:r>
              <a:rPr lang="es-AR" sz="2400" dirty="0" err="1"/>
              <a:t>select</a:t>
            </a:r>
            <a:r>
              <a:rPr lang="es-AR" sz="2400" dirty="0"/>
              <a:t>, </a:t>
            </a:r>
            <a:r>
              <a:rPr lang="es-AR" sz="2400" dirty="0" err="1"/>
              <a:t>from</a:t>
            </a:r>
            <a:r>
              <a:rPr lang="es-AR" sz="2400" dirty="0"/>
              <a:t>, </a:t>
            </a:r>
            <a:r>
              <a:rPr lang="es-AR" sz="2400" dirty="0" err="1"/>
              <a:t>where</a:t>
            </a:r>
            <a:r>
              <a:rPr lang="es-AR" sz="2400" dirty="0"/>
              <a:t>, </a:t>
            </a:r>
            <a:r>
              <a:rPr lang="es-AR" sz="2400" dirty="0" err="1"/>
              <a:t>order</a:t>
            </a:r>
            <a:r>
              <a:rPr lang="es-AR" sz="2400" dirty="0"/>
              <a:t> </a:t>
            </a:r>
            <a:r>
              <a:rPr lang="es-AR" sz="2400" dirty="0" err="1"/>
              <a:t>by</a:t>
            </a:r>
            <a:r>
              <a:rPr lang="es-AR" sz="2400" dirty="0"/>
              <a:t>)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658944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97</TotalTime>
  <Words>528</Words>
  <Application>Microsoft Office PowerPoint</Application>
  <PresentationFormat>Panorámica</PresentationFormat>
  <Paragraphs>44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Faceta</vt:lpstr>
      <vt:lpstr>Bases de Datos</vt:lpstr>
      <vt:lpstr>¿Qué es una base de datos? </vt:lpstr>
      <vt:lpstr>Elementos de una base de datos : Tablas</vt:lpstr>
      <vt:lpstr>Elementos de una base de datos : Campos</vt:lpstr>
      <vt:lpstr>Elementos de una base de datos : Registros</vt:lpstr>
      <vt:lpstr>Gestores de Bases de datos</vt:lpstr>
      <vt:lpstr>Gestores de bases de datos</vt:lpstr>
      <vt:lpstr>SQL(structured query language)</vt:lpstr>
      <vt:lpstr>ACTIVIDAD</vt:lpstr>
    </vt:vector>
  </TitlesOfParts>
  <Company>Soflex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Bases de Datos</dc:title>
  <dc:creator>jeremias420@gmail.com</dc:creator>
  <cp:lastModifiedBy>jeremias vazquez</cp:lastModifiedBy>
  <cp:revision>11</cp:revision>
  <dcterms:created xsi:type="dcterms:W3CDTF">2019-09-06T22:29:09Z</dcterms:created>
  <dcterms:modified xsi:type="dcterms:W3CDTF">2021-05-04T16:08:49Z</dcterms:modified>
</cp:coreProperties>
</file>