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03a91f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03a91f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03a91fd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03a91fd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91a9cb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91a9cb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303a91fd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303a91fd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91a9cb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91a9cb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303a91fd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303a91fd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de Spotify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Jeremías</a:t>
            </a:r>
            <a:r>
              <a:rPr lang="es" sz="1700"/>
              <a:t> Davison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186375"/>
            <a:ext cx="6366900" cy="15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Temática</a:t>
            </a:r>
            <a:endParaRPr sz="43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550" y="2046125"/>
            <a:ext cx="63669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1702"/>
              <a:t>La idea inicial del proyecto es generar un modelo de </a:t>
            </a:r>
            <a:r>
              <a:rPr lang="es" sz="1702"/>
              <a:t>predicción</a:t>
            </a:r>
            <a:r>
              <a:rPr lang="es" sz="1702"/>
              <a:t> </a:t>
            </a:r>
            <a:r>
              <a:rPr lang="es" sz="1702"/>
              <a:t>basándose</a:t>
            </a:r>
            <a:r>
              <a:rPr lang="es" sz="1702"/>
              <a:t> en R</a:t>
            </a:r>
            <a:r>
              <a:rPr lang="es" sz="1702"/>
              <a:t>egresión</a:t>
            </a:r>
            <a:r>
              <a:rPr lang="es" sz="1702"/>
              <a:t> L</a:t>
            </a:r>
            <a:r>
              <a:rPr lang="es" sz="1702"/>
              <a:t>ogística. El cual por medio de un dataset con parámetros de canciones, puede predecir qué canciones te van a gustar.</a:t>
            </a:r>
            <a:endParaRPr sz="170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10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Dataset</a:t>
            </a:r>
            <a:endParaRPr sz="43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367675"/>
            <a:ext cx="7030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475"/>
              <a:t>El </a:t>
            </a:r>
            <a:r>
              <a:rPr lang="es" sz="1475"/>
              <a:t>dataset</a:t>
            </a:r>
            <a:r>
              <a:rPr lang="es" sz="1475"/>
              <a:t> lo </a:t>
            </a:r>
            <a:r>
              <a:rPr lang="es" sz="1475"/>
              <a:t>encontré</a:t>
            </a:r>
            <a:r>
              <a:rPr lang="es" sz="1475"/>
              <a:t> en la </a:t>
            </a:r>
            <a:r>
              <a:rPr lang="es" sz="1475"/>
              <a:t>página</a:t>
            </a:r>
            <a:r>
              <a:rPr lang="es" sz="1475"/>
              <a:t> de </a:t>
            </a:r>
            <a:r>
              <a:rPr lang="es" sz="130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Kaggle: Your Home for Data Science</a:t>
            </a:r>
            <a:r>
              <a:rPr lang="es" sz="1560"/>
              <a:t>. Se basaba en las canciones que le gustaron y que no le gustaron al señor que </a:t>
            </a:r>
            <a:r>
              <a:rPr lang="es" sz="1560"/>
              <a:t>publicó</a:t>
            </a:r>
            <a:r>
              <a:rPr lang="es" sz="1560"/>
              <a:t> el dataset. Estaba bastante limpio y todos los datos </a:t>
            </a:r>
            <a:r>
              <a:rPr lang="es" sz="1560"/>
              <a:t>son</a:t>
            </a:r>
            <a:r>
              <a:rPr lang="es" sz="1560"/>
              <a:t> </a:t>
            </a:r>
            <a:r>
              <a:rPr lang="es" sz="1560"/>
              <a:t>numéricos</a:t>
            </a:r>
            <a:r>
              <a:rPr lang="es" sz="1560"/>
              <a:t>; </a:t>
            </a:r>
            <a:r>
              <a:rPr lang="es" sz="1560"/>
              <a:t>tiene</a:t>
            </a:r>
            <a:r>
              <a:rPr lang="es" sz="1560"/>
              <a:t> datos como si en la </a:t>
            </a:r>
            <a:r>
              <a:rPr lang="es" sz="1560"/>
              <a:t>canción es cantable</a:t>
            </a:r>
            <a:r>
              <a:rPr lang="es" sz="1560"/>
              <a:t> o es instrumental, la </a:t>
            </a:r>
            <a:r>
              <a:rPr lang="es" sz="1560"/>
              <a:t>energía</a:t>
            </a:r>
            <a:r>
              <a:rPr lang="es" sz="1560"/>
              <a:t> de la </a:t>
            </a:r>
            <a:r>
              <a:rPr lang="es" sz="1560"/>
              <a:t>canción</a:t>
            </a:r>
            <a:r>
              <a:rPr lang="es" sz="1560"/>
              <a:t>, si es bailable, o como </a:t>
            </a:r>
            <a:r>
              <a:rPr lang="es" sz="1560"/>
              <a:t>también</a:t>
            </a:r>
            <a:r>
              <a:rPr lang="es" sz="1560"/>
              <a:t> la </a:t>
            </a:r>
            <a:r>
              <a:rPr lang="es" sz="1560"/>
              <a:t>duración</a:t>
            </a:r>
            <a:r>
              <a:rPr lang="es" sz="1560"/>
              <a:t>.</a:t>
            </a:r>
            <a:endParaRPr sz="15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160300" y="387825"/>
            <a:ext cx="4823400" cy="13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Dataset</a:t>
            </a:r>
            <a:endParaRPr sz="43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13" y="2150250"/>
            <a:ext cx="8704774" cy="15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2050950" y="121925"/>
            <a:ext cx="5042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Predicción</a:t>
            </a:r>
            <a:r>
              <a:rPr lang="es" sz="3700"/>
              <a:t> con KNN</a:t>
            </a:r>
            <a:endParaRPr sz="37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1" y="1343225"/>
            <a:ext cx="4146488" cy="30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4572000" y="1986900"/>
            <a:ext cx="435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Modelo el 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cual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muestra el porcentaje de cuanto puede llegar a predecir las canciones que le gustaron o no al creador del dataset.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Fue un 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gráfico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inicial de que tan preciso 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podría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llegar a ser la 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predicción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88550" y="464250"/>
            <a:ext cx="63669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00"/>
              <a:t>Regresión</a:t>
            </a:r>
            <a:r>
              <a:rPr lang="es" sz="4300"/>
              <a:t> </a:t>
            </a:r>
            <a:r>
              <a:rPr lang="es" sz="4300"/>
              <a:t>Logística</a:t>
            </a:r>
            <a:endParaRPr sz="43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4572000" y="2130300"/>
            <a:ext cx="37548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 regresión logística es un tipo de análisis de regresión utilizado para predecir el resultado de una variable categórica (una variable que puede adoptar un número limitado de categorías).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Decidimos utilizar este modelo de </a:t>
            </a:r>
            <a:r>
              <a:rPr lang="es"/>
              <a:t>predicción</a:t>
            </a:r>
            <a:r>
              <a:rPr lang="es"/>
              <a:t> ya que era un poco </a:t>
            </a:r>
            <a:r>
              <a:rPr lang="es"/>
              <a:t>más</a:t>
            </a:r>
            <a:r>
              <a:rPr lang="es"/>
              <a:t> preciso que el anterior.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00" y="174712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88550" y="86025"/>
            <a:ext cx="6366900" cy="10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Ideas a Futuro</a:t>
            </a:r>
            <a:endParaRPr sz="38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88550" y="1124925"/>
            <a:ext cx="63669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7"/>
          </a:p>
          <a:p>
            <a:pPr indent="-31604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77"/>
              <a:buAutoNum type="arabicPeriod"/>
            </a:pPr>
            <a:r>
              <a:rPr lang="es" sz="1377"/>
              <a:t>Una idea para el proyecto es generar dataset propios de usuarios con canciones que les gustan a ellos y las que no me les gusten. Y con eso hacer predicciones y calcular un porcentaje de la cantidad de canciones que le gustan en común con sus amigos/familia. </a:t>
            </a:r>
            <a:endParaRPr sz="137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7"/>
          </a:p>
          <a:p>
            <a:pPr indent="-31604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77"/>
              <a:buAutoNum type="arabicPeriod"/>
            </a:pPr>
            <a:r>
              <a:rPr lang="es" sz="1377"/>
              <a:t>Otra de las ideas era reproducir las canciones que se le van a mostrar al usuario por Spotify, pero por problemas de tiempo no se llegaron a implementarse en el transcurso del curso.</a:t>
            </a:r>
            <a:endParaRPr sz="137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