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950da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5950da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9c5943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9c5943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59c5943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59c5943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93b789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93b789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93b789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93b789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93b789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93b789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683" y="161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MySQL P</a:t>
            </a:r>
            <a:r>
              <a:rPr lang="es-419"/>
              <a:t>resentación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4875" y="4500550"/>
            <a:ext cx="285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by luque, dylan, lisandro, leo, damian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825" y="2214200"/>
            <a:ext cx="1096474" cy="71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1791472">
            <a:off x="7761079" y="1697980"/>
            <a:ext cx="2623079" cy="800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600">
                <a:solidFill>
                  <a:schemeClr val="dk2"/>
                </a:solidFill>
              </a:rPr>
              <a:t>2</a:t>
            </a:r>
            <a:endParaRPr sz="6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HOY AQUI NUESTRA PRECENTACION :v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300" y="2092825"/>
            <a:ext cx="1096474" cy="7150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1141550"/>
            <a:ext cx="64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 </a:t>
            </a:r>
            <a:r>
              <a:rPr lang="es-419" sz="1800">
                <a:solidFill>
                  <a:schemeClr val="dk2"/>
                </a:solidFill>
              </a:rPr>
              <a:t>continuación</a:t>
            </a:r>
            <a:r>
              <a:rPr lang="es-419" sz="1800">
                <a:solidFill>
                  <a:schemeClr val="dk2"/>
                </a:solidFill>
              </a:rPr>
              <a:t> veremos un diagrama </a:t>
            </a:r>
            <a:r>
              <a:rPr lang="es-419" sz="1800">
                <a:solidFill>
                  <a:schemeClr val="dk2"/>
                </a:solidFill>
              </a:rPr>
              <a:t>hecho</a:t>
            </a:r>
            <a:r>
              <a:rPr lang="es-419" sz="1800">
                <a:solidFill>
                  <a:schemeClr val="dk2"/>
                </a:solidFill>
              </a:rPr>
              <a:t> por los pibes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581625" y="1714250"/>
            <a:ext cx="1377900" cy="296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900" y="1409002"/>
            <a:ext cx="6247800" cy="34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2751" y="4135725"/>
            <a:ext cx="1184525" cy="7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96675" y="424050"/>
            <a:ext cx="79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>
                <a:solidFill>
                  <a:schemeClr val="dk1"/>
                </a:solidFill>
                <a:highlight>
                  <a:schemeClr val="lt1"/>
                </a:highlight>
              </a:rPr>
              <a:t>Modelo Entidad-Relación (ER)  Introducción</a:t>
            </a:r>
            <a:endParaRPr sz="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77825" y="1504750"/>
            <a:ext cx="233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</a:rPr>
              <a:t>•El diagrama entidad relación nos permite plasmar la estructura del modelo de datos que estamos diseñando.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</a:rPr>
              <a:t>•La ventaja de emplear DER es que nos deja con un diagrama más cercano a la implementación final de nuestra base de datos.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6150" y="1983525"/>
            <a:ext cx="7879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7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3659"/>
              <a:t>Entidades y Atributos del Modelo ER</a:t>
            </a:r>
            <a:endParaRPr sz="36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59"/>
              <a:t>Con sus Relaciones</a:t>
            </a:r>
            <a:endParaRPr sz="222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91525" y="1600525"/>
            <a:ext cx="36525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chemeClr val="dk1"/>
                </a:solidFill>
              </a:rPr>
              <a:t>•</a:t>
            </a:r>
            <a:r>
              <a:rPr lang="es-419" sz="1225">
                <a:solidFill>
                  <a:srgbClr val="000000"/>
                </a:solidFill>
              </a:rPr>
              <a:t>las entidades se representan como tablas. Por ejemplo, en una base de datos para una biblioteca, las entidades podrían ser: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•Libro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•Autor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•Usuario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se representan como columnas dentro de una tabla. Cada atributo describe alguna propiedad de la entidad. Por ejemplo, para la entidad "Libro", los atributos podrían ser: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•Título (nombre del libro)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•Fecha de publicación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419" sz="1225">
                <a:solidFill>
                  <a:srgbClr val="000000"/>
                </a:solidFill>
              </a:rPr>
              <a:t>•Número de páginas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00" y="1600525"/>
            <a:ext cx="3340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Modelo Relacional - Introducción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100">
                <a:solidFill>
                  <a:schemeClr val="dk1"/>
                </a:solidFill>
              </a:rPr>
              <a:t>•En esta notación las cardinalidades parciales se representan como cardinalidad y modalidad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25" y="1394250"/>
            <a:ext cx="5100424" cy="37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25" y="4279950"/>
            <a:ext cx="1096474" cy="7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58900" y="193250"/>
            <a:ext cx="4113600" cy="4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Create DATABASE Colegio;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use Colegio;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Create TABLE Ciclo_Basico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idCB INT AUTO_INCREMENT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Curso VARCHAR(45),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Nivel int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Create TABLE Ciclo_Superior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idCS INT auto_increment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Curso varchar(45),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Nivel INT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Create TABLE Taller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idTaller INT AUTO_INCREMENT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Grupo_1 varchar(45),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Grupo_2 Varchar(45)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Create TABLE Profesores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idProfesores int not null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Temas Varchar(45),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572000" y="193250"/>
            <a:ext cx="4352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Horario Varchar(45),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Nombre Varchar(45)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Create TABLE Materias 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idMaterias int auto_increment primary key,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Materias_Normales Varchar(45),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Materias_Especiales Varchar(45),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Materias_Taller Varchar(45),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Practicas Varchar(45),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profe int,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ciclob int,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ciclos int,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taller int,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foreign key (profe) references Profesores(IdProfesores),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foreign key (ciclob) references Ciclo_Basico(idCB),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foreign key (ciclos) references Ciclo_Superior(idCS),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foreign key (taller) references Taller(idTaller)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El Script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300" y="2092825"/>
            <a:ext cx="1096474" cy="7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