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 Regular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5C87AE-4655-42D8-8742-AEC7722E10F9}">
  <a:tblStyle styleId="{735C87AE-4655-42D8-8742-AEC7722E10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Regular-regular.fntdata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font" Target="fonts/OswaldRegular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fc6772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fc6772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18e78b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18e78b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a33eda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a33eda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b3c6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6b3c6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18e78b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18e78b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fdb864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fdb864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ctrTitle"/>
          </p:nvPr>
        </p:nvSpPr>
        <p:spPr>
          <a:xfrm>
            <a:off x="1166350" y="1811075"/>
            <a:ext cx="62880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6000">
                <a:latin typeface="Oswald Regular"/>
                <a:ea typeface="Oswald Regular"/>
                <a:cs typeface="Oswald Regular"/>
                <a:sym typeface="Oswald Regular"/>
              </a:rPr>
              <a:t>Gestión alumnos</a:t>
            </a:r>
            <a:endParaRPr b="0" sz="60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Alumnos: 		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300"/>
              <a:t>Esteban Matas 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300"/>
              <a:t>Jeremias</a:t>
            </a:r>
            <a:r>
              <a:rPr lang="es" sz="2300"/>
              <a:t> Tomé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466200" y="1777125"/>
            <a:ext cx="42570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Gestión</a:t>
            </a:r>
            <a:r>
              <a:rPr b="1" lang="es"/>
              <a:t> alumnos </a:t>
            </a:r>
            <a:r>
              <a:rPr lang="es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objetivo del proyecto es facilitar la tarea de docentes en la </a:t>
            </a:r>
            <a:r>
              <a:rPr lang="es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gestión</a:t>
            </a:r>
            <a:r>
              <a:rPr lang="es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del aula y a su vez permitir a padres y alumnos acceder a la información relacionada a la materia cursada.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5227575" y="191075"/>
            <a:ext cx="36378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Motivación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Brindar una aplicación sencilla y gratuita para que maestros puedan fácilmente realizar la toma de asistencia, cargar notas de sus alumnos, enviar comunicados a las familias y a su vez los padres puedan hacer un seguimiento de las actividades de sus hijos</a:t>
            </a:r>
            <a:r>
              <a:rPr lang="es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concepto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Script para crear cursos con alumnos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Mostrar lista de cursos </a:t>
            </a:r>
            <a:r>
              <a:rPr lang="es"/>
              <a:t>traídos</a:t>
            </a:r>
            <a:r>
              <a:rPr lang="es"/>
              <a:t> desde la DB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Mostrar lista de alumnos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Registrar asistencias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8"/>
          <p:cNvGraphicFramePr/>
          <p:nvPr/>
        </p:nvGraphicFramePr>
        <p:xfrm>
          <a:off x="869975" y="125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{735C87AE-4655-42D8-8742-AEC7722E10F9}</a:tableStyleId>
              </a:tblPr>
              <a:tblGrid>
                <a:gridCol w="2413000"/>
                <a:gridCol w="2413000"/>
                <a:gridCol w="2413000"/>
              </a:tblGrid>
              <a:tr h="5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Stack tecnológico</a:t>
                      </a:r>
                      <a:endParaRPr sz="20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Frontend</a:t>
                      </a:r>
                      <a:endParaRPr sz="18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Backend</a:t>
                      </a:r>
                      <a:endParaRPr sz="18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Persistence</a:t>
                      </a:r>
                      <a:endParaRPr sz="18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244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177" y="2460625"/>
            <a:ext cx="1347649" cy="7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329" y="3402150"/>
            <a:ext cx="1067349" cy="106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5975" y="2460627"/>
            <a:ext cx="1067350" cy="880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8524" y="3560313"/>
            <a:ext cx="902250" cy="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5075" y="2878925"/>
            <a:ext cx="1067350" cy="1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1492400" y="1590900"/>
            <a:ext cx="5760300" cy="14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