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1" r:id="rId20"/>
    <p:sldId id="264" r:id="rId21"/>
    <p:sldId id="262" r:id="rId22"/>
    <p:sldId id="279" r:id="rId23"/>
    <p:sldId id="280" r:id="rId24"/>
    <p:sldId id="281" r:id="rId25"/>
    <p:sldId id="26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>
        <p:scale>
          <a:sx n="123" d="100"/>
          <a:sy n="123" d="100"/>
        </p:scale>
        <p:origin x="-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Casse Briques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du jeu casse Briques par Camille Gosset, thomas bertin et </a:t>
            </a:r>
            <a:r>
              <a:rPr lang="fr-FR" dirty="0" smtClean="0"/>
              <a:t>Jérémie </a:t>
            </a:r>
            <a:r>
              <a:rPr lang="fr-FR" dirty="0" smtClean="0"/>
              <a:t>dautheribes.</a:t>
            </a:r>
            <a:endParaRPr lang="fr-FR" dirty="0"/>
          </a:p>
        </p:txBody>
      </p:sp>
      <p:pic>
        <p:nvPicPr>
          <p:cNvPr id="1026" name="Picture 2" descr="C:\Users\PC\Desktop\Camille\L1\code\Casse_Briques\images\c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83" y="607124"/>
            <a:ext cx="25590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Camille\L1\code\Casse_Briques\images\fd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31" y="607449"/>
            <a:ext cx="626229" cy="7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\Desktop\Camille\L1\code\Casse_Briques\images\fig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93" y="607124"/>
            <a:ext cx="1772296" cy="7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Camille\L1\code\Casse_Briques\images\u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89" y="607124"/>
            <a:ext cx="773902" cy="7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18636"/>
              </p:ext>
            </p:extLst>
          </p:nvPr>
        </p:nvGraphicFramePr>
        <p:xfrm>
          <a:off x="1171199" y="3665134"/>
          <a:ext cx="8824914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la Balle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Mouvement de la balle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Rebond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Fonction</a:t>
                      </a:r>
                      <a:r>
                        <a:rPr lang="fr-FR" baseline="0" dirty="0" smtClean="0"/>
                        <a:t> qui laisse la balle collée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764551" y="5336784"/>
            <a:ext cx="2645457" cy="14173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Fenêtres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306277"/>
              </p:ext>
            </p:extLst>
          </p:nvPr>
        </p:nvGraphicFramePr>
        <p:xfrm>
          <a:off x="1124703" y="3804619"/>
          <a:ext cx="8824914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</a:t>
                      </a:r>
                      <a:r>
                        <a:rPr lang="fr-FR" baseline="0" dirty="0" smtClean="0"/>
                        <a:t>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Fenêtre du jeu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Menus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33995" y="4411030"/>
            <a:ext cx="2599854" cy="1480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Bonus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07314"/>
              </p:ext>
            </p:extLst>
          </p:nvPr>
        </p:nvGraphicFramePr>
        <p:xfrm>
          <a:off x="1109205" y="3424910"/>
          <a:ext cx="8824914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le Bonus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du Bonus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Agrandissement de</a:t>
                      </a:r>
                      <a:r>
                        <a:rPr lang="fr-FR" baseline="0" dirty="0" smtClean="0"/>
                        <a:t> la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 balles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68916" y="3079825"/>
            <a:ext cx="2743042" cy="13674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Fenêtres &amp; fonds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582568"/>
              </p:ext>
            </p:extLst>
          </p:nvPr>
        </p:nvGraphicFramePr>
        <p:xfrm>
          <a:off x="1031713" y="3812368"/>
          <a:ext cx="8824914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Fonds d’écran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Musiques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2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037668" y="2272177"/>
            <a:ext cx="2340244" cy="13141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Mémoire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65445"/>
              </p:ext>
            </p:extLst>
          </p:nvPr>
        </p:nvGraphicFramePr>
        <p:xfrm>
          <a:off x="1178947" y="3579893"/>
          <a:ext cx="8824914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r>
                        <a:rPr lang="fr-FR" baseline="0" dirty="0" smtClean="0"/>
                        <a:t>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Créer et lire fichier sauvegarde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Envoyer les données dans le fichier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Ecrase</a:t>
                      </a:r>
                      <a:r>
                        <a:rPr lang="fr-FR" baseline="0" dirty="0" smtClean="0"/>
                        <a:t> les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99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 du mode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Travail en Groupe :</a:t>
            </a:r>
          </a:p>
          <a:p>
            <a:pPr lvl="1"/>
            <a:r>
              <a:rPr lang="fr-FR" sz="1800" dirty="0"/>
              <a:t>En cours d’HLSE205</a:t>
            </a:r>
          </a:p>
          <a:p>
            <a:pPr lvl="1"/>
            <a:r>
              <a:rPr lang="fr-FR" sz="1800" dirty="0"/>
              <a:t>À la Bibliothèque </a:t>
            </a:r>
            <a:r>
              <a:rPr lang="fr-FR" sz="1800" dirty="0" smtClean="0"/>
              <a:t>universitaire</a:t>
            </a:r>
          </a:p>
          <a:p>
            <a:pPr lvl="1"/>
            <a:r>
              <a:rPr lang="fr-FR" sz="1800" dirty="0" smtClean="0"/>
              <a:t>Skype</a:t>
            </a:r>
            <a:endParaRPr lang="fr-FR" sz="1800" dirty="0" smtClean="0"/>
          </a:p>
          <a:p>
            <a:pPr marL="457200" lvl="1" indent="0">
              <a:buNone/>
            </a:pPr>
            <a:endParaRPr lang="fr-FR" sz="1800" dirty="0" smtClean="0"/>
          </a:p>
          <a:p>
            <a:r>
              <a:rPr lang="fr-FR" sz="2000" dirty="0" smtClean="0"/>
              <a:t>Travail seul chez soi : Division du travail par tâche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Synthèse du code via Git Hub</a:t>
            </a:r>
          </a:p>
        </p:txBody>
      </p:sp>
    </p:spTree>
    <p:extLst>
      <p:ext uri="{BB962C8B-B14F-4D97-AF65-F5344CB8AC3E}">
        <p14:creationId xmlns:p14="http://schemas.microsoft.com/office/powerpoint/2010/main" val="33549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Casse Briques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Steve Jobs + Steve </a:t>
            </a:r>
            <a:r>
              <a:rPr lang="fr-FR" dirty="0" smtClean="0"/>
              <a:t>Wozniak </a:t>
            </a:r>
            <a:r>
              <a:rPr lang="fr-FR" dirty="0" smtClean="0"/>
              <a:t>ont créé </a:t>
            </a:r>
            <a:r>
              <a:rPr lang="fr-FR" dirty="0" smtClean="0"/>
              <a:t>Breakout (Arcade)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S’inspire de </a:t>
            </a:r>
            <a:r>
              <a:rPr lang="fr-FR" dirty="0" smtClean="0"/>
              <a:t>Pong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But du jeu : Casser les Briques à l’aide d’une balle </a:t>
            </a:r>
            <a:r>
              <a:rPr lang="fr-FR" dirty="0" smtClean="0"/>
              <a:t>+ Raquette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7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C++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SFML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Windows/Mac + Code Blocks/Xcode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248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Installations diverses (SFML, Code Blocks,…)</a:t>
            </a:r>
          </a:p>
          <a:p>
            <a:r>
              <a:rPr lang="fr-FR" dirty="0" smtClean="0"/>
              <a:t>Tutoriels</a:t>
            </a:r>
          </a:p>
          <a:p>
            <a:r>
              <a:rPr lang="fr-FR" dirty="0" smtClean="0"/>
              <a:t>Initialisation Fenêtre + Raquette + Balle</a:t>
            </a:r>
          </a:p>
          <a:p>
            <a:r>
              <a:rPr lang="fr-FR" dirty="0" smtClean="0"/>
              <a:t>Fonds + Musiques</a:t>
            </a:r>
          </a:p>
          <a:p>
            <a:r>
              <a:rPr lang="fr-FR" dirty="0" smtClean="0"/>
              <a:t>Mouvements</a:t>
            </a:r>
          </a:p>
          <a:p>
            <a:r>
              <a:rPr lang="fr-FR" dirty="0" smtClean="0"/>
              <a:t>Menu initial</a:t>
            </a:r>
          </a:p>
          <a:p>
            <a:r>
              <a:rPr lang="fr-FR" dirty="0" smtClean="0"/>
              <a:t>Pause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8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Initialisation Briques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Code couleur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Améliorations collisions + système de rebonds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Menus (Gagné , perdu, fin)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Vie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5863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Agencement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937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Soucis surmontés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Association raquette/souris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Collisions balle/briques</a:t>
            </a:r>
          </a:p>
          <a:p>
            <a:endParaRPr lang="fr-FR" dirty="0"/>
          </a:p>
          <a:p>
            <a:r>
              <a:rPr lang="fr-FR" dirty="0" smtClean="0"/>
              <a:t>Problème de bouton dans les menus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Défaite + relancer le jeu</a:t>
            </a:r>
          </a:p>
        </p:txBody>
      </p:sp>
    </p:spTree>
    <p:extLst>
      <p:ext uri="{BB962C8B-B14F-4D97-AF65-F5344CB8AC3E}">
        <p14:creationId xmlns:p14="http://schemas.microsoft.com/office/powerpoint/2010/main" val="1069655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&amp; expression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Contraintes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Fonctionnalités du logiciel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 quoi notre jeu répond aux besoins de l’utilisateur?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6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courbée vers la gauche 16"/>
          <p:cNvSpPr/>
          <p:nvPr/>
        </p:nvSpPr>
        <p:spPr>
          <a:xfrm>
            <a:off x="7184438" y="4342791"/>
            <a:ext cx="503600" cy="13921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258126" y="3902964"/>
            <a:ext cx="3411637" cy="879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Organigramme : Alternative 3"/>
          <p:cNvSpPr/>
          <p:nvPr/>
        </p:nvSpPr>
        <p:spPr>
          <a:xfrm>
            <a:off x="1586203" y="2381512"/>
            <a:ext cx="3247053" cy="1604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006079" y="2568594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 qui rend-il service?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2794" y="3087970"/>
            <a:ext cx="270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T. BERTIN, C. GOSSET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&amp; J. DAUTHERIBES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Organigramme : Alternative 6"/>
          <p:cNvSpPr/>
          <p:nvPr/>
        </p:nvSpPr>
        <p:spPr>
          <a:xfrm>
            <a:off x="7036817" y="2389549"/>
            <a:ext cx="3247053" cy="1604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72248" y="2557575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Sur quoi agit-il?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5830" y="2950609"/>
            <a:ext cx="256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C/C++, Ordinateur, </a:t>
            </a:r>
            <a:r>
              <a:rPr lang="fr-FR" sz="2000" dirty="0" smtClean="0">
                <a:solidFill>
                  <a:schemeClr val="bg1"/>
                </a:solidFill>
              </a:rPr>
              <a:t>git Hub</a:t>
            </a:r>
            <a:r>
              <a:rPr lang="fr-FR" sz="2000" smtClean="0">
                <a:solidFill>
                  <a:schemeClr val="bg1"/>
                </a:solidFill>
              </a:rPr>
              <a:t>, Code Block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smtClean="0">
                <a:solidFill>
                  <a:schemeClr val="bg1"/>
                </a:solidFill>
              </a:rPr>
              <a:t>SFML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736839" y="4076373"/>
            <a:ext cx="2220686" cy="122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39825" y="4269862"/>
            <a:ext cx="161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Coder un jeu vidéo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649964" y="5619261"/>
            <a:ext cx="8997818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91001" y="5705344"/>
            <a:ext cx="791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Développer un jeu vidéo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Améliorer nos compétences en programmation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Travailler en équipe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41897" y="4703330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4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Conception &amp;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 algn="ctr">
              <a:buFont typeface="+mj-lt"/>
              <a:buAutoNum type="romanUcPeriod"/>
            </a:pPr>
            <a:r>
              <a:rPr lang="fr-FR" dirty="0" smtClean="0"/>
              <a:t>analyse </a:t>
            </a:r>
            <a:r>
              <a:rPr lang="fr-FR" dirty="0"/>
              <a:t>de l’existant cahier des </a:t>
            </a:r>
            <a:r>
              <a:rPr lang="fr-FR" dirty="0" smtClean="0"/>
              <a:t>charges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 smtClean="0"/>
              <a:t>définitions </a:t>
            </a:r>
            <a:r>
              <a:rPr lang="fr-FR" dirty="0"/>
              <a:t>du mode de </a:t>
            </a:r>
            <a:r>
              <a:rPr lang="fr-FR" dirty="0" smtClean="0"/>
              <a:t>travail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choix des outils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 </a:t>
            </a:r>
            <a:r>
              <a:rPr lang="fr-FR" dirty="0" smtClean="0"/>
              <a:t>Développement</a:t>
            </a:r>
            <a:endParaRPr lang="fr-FR" dirty="0"/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analyse et expression du </a:t>
            </a:r>
            <a:r>
              <a:rPr lang="fr-FR" dirty="0" smtClean="0"/>
              <a:t>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13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532845" y="4337010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00872" y="5814629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164220" y="2751943"/>
            <a:ext cx="2594148" cy="12243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8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0452" y="818686"/>
            <a:ext cx="8825659" cy="607158"/>
          </a:xfrm>
        </p:spPr>
        <p:txBody>
          <a:bodyPr/>
          <a:lstStyle/>
          <a:p>
            <a:pPr algn="ctr"/>
            <a:r>
              <a:rPr lang="fr-FR" dirty="0" smtClean="0"/>
              <a:t>Briques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5886940"/>
                  </p:ext>
                </p:extLst>
              </p:nvPr>
            </p:nvGraphicFramePr>
            <p:xfrm>
              <a:off x="1217693" y="3347418"/>
              <a:ext cx="8824914" cy="11125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4412457"/>
                    <a:gridCol w="44124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Créer les Briques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</a:t>
                          </a:r>
                          <a:r>
                            <a:rPr lang="fr-FR" baseline="0" dirty="0" smtClean="0"/>
                            <a:t>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Collisions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Briques 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fr-FR" dirty="0" smtClean="0"/>
                            <a:t> résistantes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5886940"/>
                  </p:ext>
                </p:extLst>
              </p:nvPr>
            </p:nvGraphicFramePr>
            <p:xfrm>
              <a:off x="1217693" y="3347418"/>
              <a:ext cx="8824914" cy="11125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4412457"/>
                    <a:gridCol w="44124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Créer les Briques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</a:t>
                          </a:r>
                          <a:r>
                            <a:rPr lang="fr-FR" baseline="0" dirty="0" smtClean="0"/>
                            <a:t>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Collisions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77" t="-208197" r="-13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82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9" y="4130301"/>
            <a:ext cx="1922897" cy="771166"/>
          </a:xfrm>
          <a:prstGeom prst="borderCallout1">
            <a:avLst>
              <a:gd name="adj1" fmla="val 52225"/>
              <a:gd name="adj2" fmla="val -269"/>
              <a:gd name="adj3" fmla="val 43515"/>
              <a:gd name="adj4" fmla="val -4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7968" y="4285052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927156" y="3923952"/>
            <a:ext cx="2766447" cy="11838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59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Raquette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30906"/>
              </p:ext>
            </p:extLst>
          </p:nvPr>
        </p:nvGraphicFramePr>
        <p:xfrm>
          <a:off x="1217693" y="3742625"/>
          <a:ext cx="8824914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la</a:t>
                      </a:r>
                      <a:r>
                        <a:rPr lang="fr-FR" baseline="0" dirty="0" smtClean="0"/>
                        <a:t>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Mouvement de la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Collisions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9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6954858" y="5325451"/>
            <a:ext cx="2250902" cy="12923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89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474</Words>
  <Application>Microsoft Office PowerPoint</Application>
  <PresentationFormat>Personnalisé</PresentationFormat>
  <Paragraphs>210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Direction Ion</vt:lpstr>
      <vt:lpstr>Casse Briques </vt:lpstr>
      <vt:lpstr>Introduction</vt:lpstr>
      <vt:lpstr>Conception &amp; méthode</vt:lpstr>
      <vt:lpstr> analyse de l’existant cahier des charges</vt:lpstr>
      <vt:lpstr> analyse de l’existant cahier des charges</vt:lpstr>
      <vt:lpstr>Briques</vt:lpstr>
      <vt:lpstr> analyse de l’existant cahier des charges</vt:lpstr>
      <vt:lpstr>Raquette</vt:lpstr>
      <vt:lpstr> analyse de l’existant cahier des charges</vt:lpstr>
      <vt:lpstr>Balle</vt:lpstr>
      <vt:lpstr> analyse de l’existant cahier des charges</vt:lpstr>
      <vt:lpstr>Fenêtres</vt:lpstr>
      <vt:lpstr> analyse de l’existant cahier des charges</vt:lpstr>
      <vt:lpstr>Bonus</vt:lpstr>
      <vt:lpstr> analyse de l’existant cahier des charges</vt:lpstr>
      <vt:lpstr>Fenêtres &amp; fonds</vt:lpstr>
      <vt:lpstr> analyse de l’existant cahier des charges</vt:lpstr>
      <vt:lpstr>Mémoire</vt:lpstr>
      <vt:lpstr>Définition du mode de travail</vt:lpstr>
      <vt:lpstr>Choix des outils</vt:lpstr>
      <vt:lpstr>Développement</vt:lpstr>
      <vt:lpstr>Développement 2</vt:lpstr>
      <vt:lpstr>Agencement du Code</vt:lpstr>
      <vt:lpstr>Soucis surmontés</vt:lpstr>
      <vt:lpstr>Analyse &amp; expression du besoin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 Briques </dc:title>
  <dc:creator>Camille</dc:creator>
  <cp:lastModifiedBy>Camille Gosset</cp:lastModifiedBy>
  <cp:revision>39</cp:revision>
  <dcterms:created xsi:type="dcterms:W3CDTF">2016-04-26T17:24:19Z</dcterms:created>
  <dcterms:modified xsi:type="dcterms:W3CDTF">2016-04-28T09:50:00Z</dcterms:modified>
</cp:coreProperties>
</file>