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0-HD-BTM.png">
            <a:extLst>
              <a:ext uri="{FF2B5EF4-FFF2-40B4-BE49-F238E27FC236}">
                <a16:creationId xmlns:a16="http://schemas.microsoft.com/office/drawing/2014/main" id="{3A98283C-464B-44FA-AC57-D5C1F6E0E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47"/>
            <a:ext cx="12191996" cy="24828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B0B1CAD-A04F-4C51-B513-91645096A23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71600" y="1803407"/>
            <a:ext cx="9448796" cy="1825096"/>
          </a:xfrm>
        </p:spPr>
        <p:txBody>
          <a:bodyPr anchor="b"/>
          <a:lstStyle>
            <a:lvl1pPr algn="l">
              <a:defRPr sz="60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F524B0E-F7CD-4E41-A2CC-BE8A686AB3B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71600" y="3632197"/>
            <a:ext cx="9448796" cy="6858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19BF99A-26BD-464F-9505-E3D036CF3F4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909560" y="4314331"/>
            <a:ext cx="2910836" cy="374638"/>
          </a:xfrm>
        </p:spPr>
        <p:txBody>
          <a:bodyPr/>
          <a:lstStyle>
            <a:lvl1pPr>
              <a:defRPr/>
            </a:lvl1pPr>
          </a:lstStyle>
          <a:p>
            <a:pPr lvl="0"/>
            <a:fld id="{8CFA3B3E-7AC5-42E0-AF51-C74F5314C221}" type="datetime1">
              <a:rPr lang="en-US"/>
              <a:pPr lvl="0"/>
              <a:t>1/15/2020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980A9F4-0DCC-4912-BB99-67F9D83C025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371600" y="4323840"/>
            <a:ext cx="6400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569040-C8DB-4A91-AE5E-9CA26A8A386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77196" y="1430862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166BCEFB-5A80-4E2E-A3F6-72A7FED4B8A2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612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36DC-1F3D-4031-8577-2926FABF08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772" y="4697364"/>
            <a:ext cx="10822033" cy="819357"/>
          </a:xfrm>
        </p:spPr>
        <p:txBody>
          <a:bodyPr anchor="b"/>
          <a:lstStyle>
            <a:lvl1pPr algn="l">
              <a:defRPr sz="32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E60CF-2A27-4DFB-AA16-E61EBE76C28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81730" y="941438"/>
            <a:ext cx="10821841" cy="3478158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A6275-4FE8-4BED-B1A1-3D204A4001B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5516712"/>
            <a:ext cx="10820396" cy="701966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BEA2D-19BB-4289-8969-D6282C5721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3C5DDA-587C-46F9-8188-454F2E6FAEF1}" type="datetime1">
              <a:rPr lang="en-US"/>
              <a:pPr lvl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77568-04CF-46C5-B9BB-3A2DD092085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EAAA9-B8EC-42E8-A9A0-B9CE82F299F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A828CA-A227-4F95-90E4-F65E3415A477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4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>
            <a:extLst>
              <a:ext uri="{FF2B5EF4-FFF2-40B4-BE49-F238E27FC236}">
                <a16:creationId xmlns:a16="http://schemas.microsoft.com/office/drawing/2014/main" id="{BFA4A2E3-93B5-4E5E-B79B-ADCEC06C0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47"/>
            <a:ext cx="12191996" cy="24828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AE50A05-8E31-4EE6-BC96-CFCECB11E8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753529"/>
            <a:ext cx="10820396" cy="2802471"/>
          </a:xfrm>
        </p:spPr>
        <p:txBody>
          <a:bodyPr/>
          <a:lstStyle>
            <a:lvl1pPr algn="l">
              <a:defRPr sz="32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2ED99-6D60-429D-92B5-C54978F97AD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24466" y="3649132"/>
            <a:ext cx="10130518" cy="999064"/>
          </a:xfr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BD203-B66D-49B2-94D6-C42F3C2077B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814453" y="381003"/>
            <a:ext cx="291083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A9D89BF-283F-47B4-8E98-9E042A5E9078}" type="datetime1">
              <a:rPr lang="en-US"/>
              <a:pPr lvl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8A901-DDF6-4B94-8E41-8407F242EAA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379942"/>
            <a:ext cx="6991493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6D247-5CCC-490D-92C3-EBA1D23C3DC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862450" y="381003"/>
            <a:ext cx="64374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982C25E7-5984-4810-8923-D4390B92176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26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C0-HD-BTM.png">
            <a:extLst>
              <a:ext uri="{FF2B5EF4-FFF2-40B4-BE49-F238E27FC236}">
                <a16:creationId xmlns:a16="http://schemas.microsoft.com/office/drawing/2014/main" id="{BD92DB8F-DCB4-4F04-8077-9AB135D8A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47"/>
            <a:ext cx="12191996" cy="24828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21C958A-3491-416D-A290-6C2B07F914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466" y="753529"/>
            <a:ext cx="10151531" cy="2604494"/>
          </a:xfrm>
        </p:spPr>
        <p:txBody>
          <a:bodyPr/>
          <a:lstStyle>
            <a:lvl1pPr algn="l">
              <a:defRPr sz="32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FD1CB-0079-4F7B-AAE8-8F52ADF221E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03861" y="3365558"/>
            <a:ext cx="9592732" cy="444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532B304-A6E2-47A2-87EF-57E31CB0255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24466" y="3959864"/>
            <a:ext cx="10151531" cy="679874"/>
          </a:xfr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E84DB134-DCD1-4BFF-A948-305257A814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814453" y="381003"/>
            <a:ext cx="291083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6FC68FD-430B-43A5-A85C-F6A8E236FA88}" type="datetime1">
              <a:rPr lang="en-US"/>
              <a:pPr lvl="0"/>
              <a:t>1/15/2020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93D8638-41F8-4B54-BAE4-B3715FD7893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379942"/>
            <a:ext cx="6991493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9BAB2A3-7AD4-4776-896C-A9FC206F120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862450" y="381003"/>
            <a:ext cx="64374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6531B63-8E41-448E-A4D1-C6ED028BA867}" type="slidenum">
              <a:t>‹N°›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06435B-9B74-4498-897B-482DF149AE9B}"/>
              </a:ext>
            </a:extLst>
          </p:cNvPr>
          <p:cNvSpPr txBox="1"/>
          <p:nvPr/>
        </p:nvSpPr>
        <p:spPr>
          <a:xfrm>
            <a:off x="476246" y="933446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FFFFFF"/>
                </a:solidFill>
                <a:uFillTx/>
                <a:latin typeface="Century Gothic"/>
              </a:rPr>
              <a:t>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6F58C-00CE-44DD-9111-A39231946913}"/>
              </a:ext>
            </a:extLst>
          </p:cNvPr>
          <p:cNvSpPr txBox="1"/>
          <p:nvPr/>
        </p:nvSpPr>
        <p:spPr>
          <a:xfrm>
            <a:off x="10984230" y="2701293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FFFFFF"/>
                </a:solidFill>
                <a:uFillTx/>
                <a:latin typeface="Century Gothic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1150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C0-HD-BTM.png">
            <a:extLst>
              <a:ext uri="{FF2B5EF4-FFF2-40B4-BE49-F238E27FC236}">
                <a16:creationId xmlns:a16="http://schemas.microsoft.com/office/drawing/2014/main" id="{9BFBCE9C-D40C-4A52-88AE-FD1BCEF2E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47"/>
            <a:ext cx="12191996" cy="24828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595332B-2E8A-4E6A-A838-AC2D4605AC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493" y="1124702"/>
            <a:ext cx="10146182" cy="2511838"/>
          </a:xfrm>
        </p:spPr>
        <p:txBody>
          <a:bodyPr anchor="b"/>
          <a:lstStyle>
            <a:lvl1pPr algn="l">
              <a:defRPr sz="32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9B520-CE17-4FDB-8730-4C3839B998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24466" y="3648318"/>
            <a:ext cx="10144655" cy="9998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B4C0E-68D6-4900-BE0C-25809C699E9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814453" y="378881"/>
            <a:ext cx="291083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A5E83BF-5D2C-4A18-9753-FBA135F6A63A}" type="datetime1">
              <a:rPr lang="en-US"/>
              <a:pPr lvl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45768-DA08-4BA7-9A7F-BE7956137A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378881"/>
            <a:ext cx="6991493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5C712-3A0F-4C21-A84F-68436732A4B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862450" y="381003"/>
            <a:ext cx="64374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C7B441D9-A0D5-442D-A6D9-DBD94E9A1858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48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607A-6AC4-4975-B568-76246CC912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3" y="761996"/>
            <a:ext cx="8610603" cy="130387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70524-82C3-4C7D-9920-7A031934E94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2202076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7FCA6-5BE2-4977-919D-F53C9396B2C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2904564"/>
            <a:ext cx="3456432" cy="3314133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D77754-66C1-4483-AAFB-D7B0589CC92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68802" y="2201335"/>
            <a:ext cx="3456432" cy="626537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6210D4B-8E22-4BB2-BD77-104BCA4969C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66854" y="2904070"/>
            <a:ext cx="3456432" cy="331461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777DF14-77DE-45C5-B8C2-48DA9786D32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51804" y="2192868"/>
            <a:ext cx="3456432" cy="626537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4FF32D2-C6A3-4542-89CC-78F2EB8A030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51804" y="2904564"/>
            <a:ext cx="3456432" cy="3314133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D8E8D0F1-7699-4766-8636-F4970D5D4F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200E3B-D2D4-42BF-AA6A-755E0091289A}" type="datetime1">
              <a:rPr lang="en-US"/>
              <a:pPr lvl="0"/>
              <a:t>1/15/2020</a:t>
            </a:fld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D41D41B7-C9C8-4039-893E-1700506B01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0B9426F8-A548-4838-9F32-DBFCF382CD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8739B4-3A52-43BA-82B3-DC4E73FCC1AF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93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8132-AD18-4449-9512-6B13595A79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3" y="761996"/>
            <a:ext cx="8610603" cy="129540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4209E-FAEA-491E-BEBF-F98F23E835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8616" y="4190996"/>
            <a:ext cx="3451585" cy="6827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3F82E48E-0757-489D-8432-6605A2BC188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88616" y="2362196"/>
            <a:ext cx="3451585" cy="152400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DA55670-40EB-4AAE-99C6-52BCA2BFC84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8616" y="4873761"/>
            <a:ext cx="3451585" cy="134491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7E1117E-799F-4125-AAE5-8B8B74163A3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74261" y="4190996"/>
            <a:ext cx="3448933" cy="6827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E72120-D06C-4355-AF18-3C935641C4F3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374261" y="2362196"/>
            <a:ext cx="3448933" cy="152400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A5D1D6D-ADAF-4619-8896-917CCE8B2E8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74261" y="4873761"/>
            <a:ext cx="3448933" cy="134491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B204B59-564F-48A3-91AB-6CC307D18CE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49728" y="4190996"/>
            <a:ext cx="3456468" cy="6827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B4B9917-6116-4B41-949E-3F26569A9CF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049856" y="2362196"/>
            <a:ext cx="3447882" cy="152400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D261C91-B1F6-49DE-B789-B874EAFA3FF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49728" y="4873761"/>
            <a:ext cx="3452445" cy="134491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40063945-78B7-448A-AEB4-710E5B4DBB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BFDEB7-FF6E-4899-AEBD-DE04FA37FFFA}" type="datetime1">
              <a:rPr lang="en-US"/>
              <a:pPr lvl="0"/>
              <a:t>1/15/2020</a:t>
            </a:fld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182558E6-B4EA-4C3F-B144-BB95EF0ED2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16EFF8BD-C8DB-4BA1-8934-BD2853C817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6D0A39-F06C-4BD6-A064-F944E497C29C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13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D626-30E8-4BEE-BA3B-FBABC03C574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D48AB-C8AB-426E-920A-146E9B758A1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52056-7B26-4A0B-A416-917C0B358A1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1B4925-8453-4711-9F99-941C20D387B0}" type="datetime1">
              <a:rPr lang="en-US"/>
              <a:pPr lvl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42331-C38E-4C7E-9A32-E2E344F9047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D26DD-997A-4428-9EFA-EBFA957CCD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8C84B5-7838-4533-86C9-04180E32019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89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>
            <a:extLst>
              <a:ext uri="{FF2B5EF4-FFF2-40B4-BE49-F238E27FC236}">
                <a16:creationId xmlns:a16="http://schemas.microsoft.com/office/drawing/2014/main" id="{327A4535-B601-404F-A532-F4361A3B6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47"/>
            <a:ext cx="12191996" cy="24828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Vertical Title 1">
            <a:extLst>
              <a:ext uri="{FF2B5EF4-FFF2-40B4-BE49-F238E27FC236}">
                <a16:creationId xmlns:a16="http://schemas.microsoft.com/office/drawing/2014/main" id="{2E6009D6-0AAD-43AC-B6FE-26269873134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448796" y="745062"/>
            <a:ext cx="2057400" cy="3903134"/>
          </a:xfrm>
        </p:spPr>
        <p:txBody>
          <a:bodyPr vert="eaVert"/>
          <a:lstStyle>
            <a:lvl1pPr algn="l"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5DC40BBA-8F6D-451C-AFCC-A089E450925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024466" y="745071"/>
            <a:ext cx="8204197" cy="39031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72952CA-6608-498E-8E09-E7244D55B0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814453" y="379942"/>
            <a:ext cx="291083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9695DAF0-91AE-46D4-97CF-52E5E3BC7B26}" type="datetime1">
              <a:rPr lang="en-US"/>
              <a:pPr lvl="0"/>
              <a:t>1/15/2020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8859E3C-3D42-47C6-BFB9-1C1129347B2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381003"/>
            <a:ext cx="6991493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D2C8A74-B242-453C-B919-7DBF4EC0F98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862450" y="381003"/>
            <a:ext cx="64374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9C2786D-F42B-4361-85F8-DA5463250D4E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9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D53B-C654-47FB-A774-CC249D35032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5EA79-4DFC-4F61-AABD-1FC6C58E33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A60F8-2AD5-42DA-99E4-D8A373B6032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C25EBC-B3FE-4458-A297-2A54D405BFCA}" type="datetime1">
              <a:rPr lang="en-US"/>
              <a:pPr lvl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88479-0C8C-4047-ADE1-B844DA1E045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02285-82D0-4E76-BE09-44466156496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F3DE70-4D20-42EE-8534-315330AC95E3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3491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C0-HD-BTM.png">
            <a:extLst>
              <a:ext uri="{FF2B5EF4-FFF2-40B4-BE49-F238E27FC236}">
                <a16:creationId xmlns:a16="http://schemas.microsoft.com/office/drawing/2014/main" id="{50EB3D57-B3FB-4448-96AE-A6A9F3B21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47"/>
            <a:ext cx="12191996" cy="24828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DF9AA25-1F21-4865-9A33-217CDE4303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753529"/>
            <a:ext cx="10820396" cy="2801931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228DA5E-FBBF-4F2C-84D6-B72EBF8435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24466" y="3641726"/>
            <a:ext cx="10490197" cy="955676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352F2FB-5EE6-44CE-9044-0C2A77293D5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814453" y="381003"/>
            <a:ext cx="291083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E5A248BE-AAAF-4064-891A-C265357E2C16}" type="datetime1">
              <a:rPr lang="en-US"/>
              <a:pPr lvl="0"/>
              <a:t>1/15/2020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1D4D32E-2B95-463C-9A43-05917292F64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381003"/>
            <a:ext cx="6991493" cy="364068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E4DEC3-0EF5-4A5A-AA6D-B14FDB50BEF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862450" y="381003"/>
            <a:ext cx="64374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A50AF5D6-B673-4379-99AC-7B2D9BF37AFD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9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35DD9-0E94-4128-BF85-0AE4C7698DD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E1A48-4A51-4B9C-9DEE-3D33A663206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5800" y="2194560"/>
            <a:ext cx="5333996" cy="402412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75C86-B8E2-4629-B42A-BEFC83A3663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2194560"/>
            <a:ext cx="5333996" cy="402412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09341-A758-4AD3-8DA4-6B54F9732D5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FD324E-1C69-42E4-A185-F2B39B2B65B0}" type="datetime1">
              <a:rPr lang="en-US"/>
              <a:pPr lvl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5FCA4-2D81-420A-A659-6C0AAE81475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1EAAE-1AD1-42CF-9756-B1CA548212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C0A62F-5CA4-4E11-B7D3-3E6D87C3CE05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1A6E-C636-496B-96AC-C7275DA42B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3" y="761996"/>
            <a:ext cx="8610603" cy="129540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7E722-2817-44A8-99E8-B10DBEE3C8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9" y="2183797"/>
            <a:ext cx="5079994" cy="823910"/>
          </a:xfrm>
        </p:spPr>
        <p:txBody>
          <a:bodyPr anchor="b"/>
          <a:lstStyle>
            <a:lvl1pPr marL="0" indent="0">
              <a:buNone/>
              <a:defRPr sz="2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3E456-0DED-4921-8E98-E4BF2CDF4D6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85800" y="3132670"/>
            <a:ext cx="5311777" cy="308601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281B7-0126-4385-9E0E-A38199F0026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400800" y="2183797"/>
            <a:ext cx="5105396" cy="823910"/>
          </a:xfrm>
        </p:spPr>
        <p:txBody>
          <a:bodyPr anchor="b"/>
          <a:lstStyle>
            <a:lvl1pPr marL="0" indent="0">
              <a:buNone/>
              <a:defRPr sz="2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A5BCC-35C6-4756-A8BC-912C44984F88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3132670"/>
            <a:ext cx="5333996" cy="308601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A50D25-B4FE-4A73-9FDD-828C45C7631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2EDA85-90AB-4734-8D51-9D11845544D1}" type="datetime1">
              <a:rPr lang="en-US"/>
              <a:pPr lvl="0"/>
              <a:t>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C861C-DCA1-47D0-95CD-8436FAF1024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99AC9-86E3-4B3F-9AF2-CA1F962F5A3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3D64B0-47D6-4B63-AAA9-758949654AD3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7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1B41-E29A-416A-A479-AADD7C3A450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FDE54-CE48-416B-9C8F-CD22E6AF789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E69067-E860-436C-9E75-FE09A3F9F01B}" type="datetime1">
              <a:rPr lang="en-US"/>
              <a:pPr lvl="0"/>
              <a:t>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0F89F-8EFF-4F9B-8BC7-3648CE1C7C4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7E9D1-487B-4DD1-A34A-16CD023D88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6EF6975-6DFE-4409-B310-6D0B57083FA5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0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E68E3-CE2D-4AC2-9670-874409FF1DE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6AD0AA-100B-4525-BFFB-2809BD1D438F}" type="datetime1">
              <a:rPr lang="en-US"/>
              <a:pPr lvl="0"/>
              <a:t>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2F7C0B-C699-4A93-A46A-0430EF9E43D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80560-035D-481E-932E-4B942E6CCB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D09DE7-9815-46FB-B970-E27E862AE00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1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EFA8-9338-4921-8B46-DEBF8582F2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1524003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B8B6E-032D-42E0-9862-70E2F0B3BBD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95577" y="746763"/>
            <a:ext cx="6510619" cy="5471925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D9998-9B47-446E-AABF-08D1CA40BBB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85800" y="3124203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DE1DD-092B-4589-B9E3-58F479D0EF5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F22AED-5E14-4276-8FD1-FDB74E88850C}" type="datetime1">
              <a:rPr lang="en-US"/>
              <a:pPr lvl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8B87B-76AC-42D9-9AA2-836D5DDB96E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74CB8-51F0-407A-8CCA-54E7A281764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002352-61D9-4AAA-9254-08BC0405D86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5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A552-6E85-4D6A-9BD9-57FC1732C2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1524003"/>
            <a:ext cx="6873243" cy="1600200"/>
          </a:xfrm>
        </p:spPr>
        <p:txBody>
          <a:bodyPr anchor="b"/>
          <a:lstStyle>
            <a:lvl1pPr algn="l">
              <a:defRPr sz="32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3CE433-287C-4844-9DDA-2B48C585F84F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7861233" y="751243"/>
            <a:ext cx="3644962" cy="54674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3BE61-217F-4BD4-AF01-B355A578C48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85800" y="3124203"/>
            <a:ext cx="6873243" cy="309448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E158C-3362-482A-A145-3D4C7158366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A08267-34E3-40AE-8BE4-121C0744D00D}" type="datetime1">
              <a:rPr lang="en-US"/>
              <a:pPr lvl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8B3A7-BB58-495D-BDD5-1BB362110D3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8C9B5-CABF-4AA7-B2CA-E5AD69351BF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929277-EF9E-4AF5-A6E2-D883E4316F0A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6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0-HD-TOP.png">
            <a:extLst>
              <a:ext uri="{FF2B5EF4-FFF2-40B4-BE49-F238E27FC236}">
                <a16:creationId xmlns:a16="http://schemas.microsoft.com/office/drawing/2014/main" id="{853A2F38-E440-4730-BB06-73187D37CA6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12191996" cy="144145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013F9537-4324-45E5-963F-C59A92583D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3" y="764374"/>
            <a:ext cx="8610603" cy="12930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14421D9-C83C-4E49-A47E-6AFF6FB439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396" cy="40241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09B53BB-E4F7-4132-9267-EFB42E9E6CF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595360" y="6356351"/>
            <a:ext cx="291083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1pPr>
          </a:lstStyle>
          <a:p>
            <a:pPr lvl="0"/>
            <a:fld id="{CF6D8B06-27AD-49E5-8EA4-B569141A4898}" type="datetime1">
              <a:rPr lang="en-US"/>
              <a:pPr lvl="0"/>
              <a:t>1/15/2020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6BB5F1C-A790-4E5B-9E45-4172640959F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85800" y="6355848"/>
            <a:ext cx="77724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DA9BAFD-7EFA-485E-930D-8F2742B7E4E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762996" y="381003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1pPr>
          </a:lstStyle>
          <a:p>
            <a:pPr lvl="0"/>
            <a:fld id="{A4A95F1D-B4DF-42A0-96AA-0C57B4815F3C}" type="slidenum"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marR="0" lvl="0" indent="0" algn="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000" b="0" i="0" u="none" strike="noStrike" kern="1200" cap="all" spc="0" baseline="0">
          <a:solidFill>
            <a:srgbClr val="FFFFFF"/>
          </a:solidFill>
          <a:uFillTx/>
          <a:latin typeface="Century Gothic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fr-FR" sz="2200" b="0" i="0" u="none" strike="noStrike" kern="1200" cap="none" spc="0" baseline="0">
          <a:solidFill>
            <a:srgbClr val="FFFFFF"/>
          </a:solidFill>
          <a:uFillTx/>
          <a:latin typeface="Century Gothic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FFFFFF"/>
          </a:solidFill>
          <a:uFillTx/>
          <a:latin typeface="Century Gothic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FFFFFF"/>
          </a:solidFill>
          <a:uFillTx/>
          <a:latin typeface="Century Gothic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600" b="0" i="0" u="none" strike="noStrike" kern="1200" cap="none" spc="0" baseline="0">
          <a:solidFill>
            <a:srgbClr val="FFFFFF"/>
          </a:solidFill>
          <a:uFillTx/>
          <a:latin typeface="Century Gothic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600" b="0" i="0" u="none" strike="noStrike" kern="1200" cap="none" spc="0" baseline="0">
          <a:solidFill>
            <a:srgbClr val="FFFFFF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3B7B7-96F1-4027-8674-944CDEE2CE02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fr-FR" dirty="0"/>
              <a:t>AV-CÉSAR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D8A6111-C2A9-42AD-871B-90D6A12BB33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fr-FR"/>
              <a:t>Projet Python 1A IENAC19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A31D3-D23A-4C57-AF9A-B9DFB4EBDC6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4F2ED6-C98B-458D-A2D8-01E95837F3A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Century Gothic"/>
              <a:buAutoNum type="romanUcPeriod"/>
            </a:pPr>
            <a:r>
              <a:rPr lang="fr-FR" dirty="0"/>
              <a:t>Contexte</a:t>
            </a:r>
          </a:p>
          <a:p>
            <a:pPr marL="514350" lvl="0" indent="-514350">
              <a:buFont typeface="Century Gothic"/>
              <a:buAutoNum type="romanUcPeriod"/>
            </a:pPr>
            <a:r>
              <a:rPr lang="fr-FR" dirty="0"/>
              <a:t>Architecture</a:t>
            </a:r>
          </a:p>
          <a:p>
            <a:pPr marL="971550" lvl="1" indent="-514350">
              <a:buFont typeface="Century Gothic"/>
              <a:buAutoNum type="alphaLcParenR"/>
            </a:pPr>
            <a:r>
              <a:rPr lang="fr-FR" dirty="0"/>
              <a:t>Modules principaux</a:t>
            </a:r>
          </a:p>
          <a:p>
            <a:pPr marL="971550" lvl="1" indent="-514350">
              <a:buFont typeface="Century Gothic"/>
              <a:buAutoNum type="alphaLcParenR"/>
            </a:pPr>
            <a:r>
              <a:rPr lang="fr-FR" dirty="0"/>
              <a:t>Communication entre modules</a:t>
            </a:r>
          </a:p>
          <a:p>
            <a:pPr marL="514350" lvl="0" indent="-514350">
              <a:buFont typeface="Century Gothic"/>
              <a:buAutoNum type="romanUcPeriod"/>
            </a:pPr>
            <a:r>
              <a:rPr lang="fr-FR" dirty="0"/>
              <a:t>Difficultés rencontrées</a:t>
            </a:r>
          </a:p>
          <a:p>
            <a:pPr marL="514350" lvl="0" indent="-514350">
              <a:buFont typeface="Century Gothic"/>
              <a:buAutoNum type="romanUcPeriod"/>
            </a:pPr>
            <a:r>
              <a:rPr lang="fr-FR" dirty="0"/>
              <a:t>Conclusion : ce qu’on  	a appris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46B0A1-442A-4570-BC6A-240FFD044F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E818F2-DE20-4D5C-8E36-5D63C298A33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3946E0-F4D0-4BA5-9CE7-0916F6522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683" y="522711"/>
            <a:ext cx="8610603" cy="1293025"/>
          </a:xfrm>
        </p:spPr>
        <p:txBody>
          <a:bodyPr/>
          <a:lstStyle/>
          <a:p>
            <a:r>
              <a:rPr lang="fr-FR" dirty="0"/>
              <a:t>II/ architecture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97E55BB-2E18-4718-8E84-FCB58A1B6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3782" y="2194560"/>
            <a:ext cx="5732413" cy="4024128"/>
          </a:xfrm>
        </p:spPr>
        <p:txBody>
          <a:bodyPr/>
          <a:lstStyle/>
          <a:p>
            <a:endParaRPr lang="fr-FR"/>
          </a:p>
        </p:txBody>
      </p:sp>
      <p:sp>
        <p:nvSpPr>
          <p:cNvPr id="8" name="Organigramme : Alternative 7">
            <a:extLst>
              <a:ext uri="{FF2B5EF4-FFF2-40B4-BE49-F238E27FC236}">
                <a16:creationId xmlns:a16="http://schemas.microsoft.com/office/drawing/2014/main" id="{AB4763F6-F223-4EB4-8AB7-7BD5EF190C2E}"/>
              </a:ext>
            </a:extLst>
          </p:cNvPr>
          <p:cNvSpPr/>
          <p:nvPr/>
        </p:nvSpPr>
        <p:spPr>
          <a:xfrm>
            <a:off x="607424" y="2246812"/>
            <a:ext cx="2246812" cy="116259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Gestion configurations</a:t>
            </a:r>
          </a:p>
        </p:txBody>
      </p:sp>
      <p:sp>
        <p:nvSpPr>
          <p:cNvPr id="10" name="Organigramme : Alternative 9">
            <a:extLst>
              <a:ext uri="{FF2B5EF4-FFF2-40B4-BE49-F238E27FC236}">
                <a16:creationId xmlns:a16="http://schemas.microsoft.com/office/drawing/2014/main" id="{0713D547-4E6E-4F7C-9FA6-6229F988BA93}"/>
              </a:ext>
            </a:extLst>
          </p:cNvPr>
          <p:cNvSpPr/>
          <p:nvPr/>
        </p:nvSpPr>
        <p:spPr>
          <a:xfrm>
            <a:off x="3041468" y="3729450"/>
            <a:ext cx="2246812" cy="1162594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Mixeur</a:t>
            </a:r>
          </a:p>
        </p:txBody>
      </p:sp>
      <p:sp>
        <p:nvSpPr>
          <p:cNvPr id="11" name="Organigramme : Alternative 10">
            <a:extLst>
              <a:ext uri="{FF2B5EF4-FFF2-40B4-BE49-F238E27FC236}">
                <a16:creationId xmlns:a16="http://schemas.microsoft.com/office/drawing/2014/main" id="{BDD037F5-3F06-4451-87DC-C5B5531A0604}"/>
              </a:ext>
            </a:extLst>
          </p:cNvPr>
          <p:cNvSpPr/>
          <p:nvPr/>
        </p:nvSpPr>
        <p:spPr>
          <a:xfrm>
            <a:off x="794656" y="5016142"/>
            <a:ext cx="2246812" cy="1162594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Affichage</a:t>
            </a:r>
          </a:p>
        </p:txBody>
      </p: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723E135B-C58E-42AA-90BB-73F65D628A7F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rot="16200000" flipH="1">
            <a:off x="1935479" y="3204757"/>
            <a:ext cx="901341" cy="131063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700C3FA1-82CC-4C5F-8E30-6CD495F5DB12}"/>
              </a:ext>
            </a:extLst>
          </p:cNvPr>
          <p:cNvCxnSpPr>
            <a:cxnSpLocks/>
          </p:cNvCxnSpPr>
          <p:nvPr/>
        </p:nvCxnSpPr>
        <p:spPr>
          <a:xfrm>
            <a:off x="4164874" y="332191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D3AB6BB-9D6A-41A5-B861-9432DD0E07A4}"/>
              </a:ext>
            </a:extLst>
          </p:cNvPr>
          <p:cNvCxnSpPr>
            <a:cxnSpLocks/>
            <a:stCxn id="48" idx="2"/>
            <a:endCxn id="10" idx="0"/>
          </p:cNvCxnSpPr>
          <p:nvPr/>
        </p:nvCxnSpPr>
        <p:spPr>
          <a:xfrm>
            <a:off x="4164874" y="3447683"/>
            <a:ext cx="0" cy="28176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D55B0C68-B3FA-4274-AA19-3848E81558D1}"/>
              </a:ext>
            </a:extLst>
          </p:cNvPr>
          <p:cNvCxnSpPr>
            <a:cxnSpLocks/>
            <a:stCxn id="10" idx="2"/>
            <a:endCxn id="11" idx="3"/>
          </p:cNvCxnSpPr>
          <p:nvPr/>
        </p:nvCxnSpPr>
        <p:spPr>
          <a:xfrm rot="5400000">
            <a:off x="3250474" y="4683038"/>
            <a:ext cx="705395" cy="1123406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Organigramme : Alternative 47">
            <a:extLst>
              <a:ext uri="{FF2B5EF4-FFF2-40B4-BE49-F238E27FC236}">
                <a16:creationId xmlns:a16="http://schemas.microsoft.com/office/drawing/2014/main" id="{36EDA9E3-07DE-47AD-8643-D95F0BA6F22D}"/>
              </a:ext>
            </a:extLst>
          </p:cNvPr>
          <p:cNvSpPr/>
          <p:nvPr/>
        </p:nvSpPr>
        <p:spPr>
          <a:xfrm>
            <a:off x="3041468" y="2285089"/>
            <a:ext cx="2246812" cy="1162594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Analyse son</a:t>
            </a:r>
          </a:p>
        </p:txBody>
      </p:sp>
    </p:spTree>
    <p:extLst>
      <p:ext uri="{BB962C8B-B14F-4D97-AF65-F5344CB8AC3E}">
        <p14:creationId xmlns:p14="http://schemas.microsoft.com/office/powerpoint/2010/main" val="1593530039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TM04033937%5b%5bfn=Traînée%20de%20condensation%5d%5d</Template>
  <TotalTime>28</TotalTime>
  <Words>34</Words>
  <Application>Microsoft Office PowerPoint</Application>
  <PresentationFormat>Grand écran</PresentationFormat>
  <Paragraphs>15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Traînée de condensation</vt:lpstr>
      <vt:lpstr>AV-CÉSAR</vt:lpstr>
      <vt:lpstr>Sommaire</vt:lpstr>
      <vt:lpstr>I/ Contexte</vt:lpstr>
      <vt:lpstr>II/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AV-CÉSAR</dc:title>
  <dc:creator>Laurent Hublet</dc:creator>
  <cp:lastModifiedBy>Laurent Hublet</cp:lastModifiedBy>
  <cp:revision>4</cp:revision>
  <dcterms:created xsi:type="dcterms:W3CDTF">2020-01-15T13:23:47Z</dcterms:created>
  <dcterms:modified xsi:type="dcterms:W3CDTF">2020-01-15T14:25:33Z</dcterms:modified>
</cp:coreProperties>
</file>