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B480-8DFB-4F93-93F3-ABA96B4310AF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E97B4-2757-4947-9337-7141FBCDA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67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3022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15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28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0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6527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4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87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35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6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77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0602E1-DC37-45DA-B4F0-E6A0C62AF324}" type="datetimeFigureOut">
              <a:rPr lang="fr-FR" smtClean="0"/>
              <a:t>19/01/2020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D38EB3B-5706-4B3A-AA67-B9E8D8B7A7E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320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23164-A893-485D-AAB7-862BC29F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175" y="1117600"/>
            <a:ext cx="7083425" cy="1879600"/>
          </a:xfrm>
        </p:spPr>
        <p:txBody>
          <a:bodyPr/>
          <a:lstStyle/>
          <a:p>
            <a:r>
              <a:rPr lang="fr-FR" sz="6000" dirty="0">
                <a:latin typeface="FunSized" panose="02000500000000000000" pitchFamily="2" charset="0"/>
              </a:rPr>
              <a:t>Visualisation </a:t>
            </a:r>
            <a:br>
              <a:rPr lang="fr-FR" sz="6000" dirty="0">
                <a:latin typeface="FunSized" panose="02000500000000000000" pitchFamily="2" charset="0"/>
              </a:rPr>
            </a:br>
            <a:r>
              <a:rPr lang="fr-FR" sz="6000" dirty="0">
                <a:latin typeface="FunSized" panose="02000500000000000000" pitchFamily="2" charset="0"/>
              </a:rPr>
              <a:t>de sons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4F9C74-7987-4CA7-B24D-0B0EB32B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0" y="3975100"/>
            <a:ext cx="7766936" cy="1096899"/>
          </a:xfrm>
        </p:spPr>
        <p:txBody>
          <a:bodyPr>
            <a:noAutofit/>
          </a:bodyPr>
          <a:lstStyle/>
          <a:p>
            <a:r>
              <a:rPr lang="fr-FR" sz="1800" dirty="0"/>
              <a:t>Groupe 5A</a:t>
            </a:r>
          </a:p>
          <a:p>
            <a:r>
              <a:rPr lang="fr-FR" sz="1800" dirty="0"/>
              <a:t>BIDEGAIMBERRY Maxence</a:t>
            </a:r>
          </a:p>
          <a:p>
            <a:r>
              <a:rPr lang="fr-FR" sz="1800" dirty="0"/>
              <a:t>FAGOUR Aude</a:t>
            </a:r>
          </a:p>
          <a:p>
            <a:r>
              <a:rPr lang="fr-FR" sz="1800" dirty="0"/>
              <a:t>HUBLET Laurent</a:t>
            </a:r>
          </a:p>
          <a:p>
            <a:r>
              <a:rPr lang="fr-FR" sz="1800" dirty="0"/>
              <a:t>THYS Gabriel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36A6A8-4431-4563-A6D9-E8F6FDB3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74" y="2997200"/>
            <a:ext cx="4721226" cy="332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1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6EC92D-9F76-41EE-8F4C-20C3BEE8156D}"/>
              </a:ext>
            </a:extLst>
          </p:cNvPr>
          <p:cNvSpPr/>
          <p:nvPr/>
        </p:nvSpPr>
        <p:spPr>
          <a:xfrm>
            <a:off x="8594254" y="3001328"/>
            <a:ext cx="2009775" cy="862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Tableau </a:t>
            </a:r>
            <a:r>
              <a:rPr lang="fr-FR" dirty="0" err="1">
                <a:solidFill>
                  <a:schemeClr val="bg1"/>
                </a:solidFill>
              </a:rPr>
              <a:t>movement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EF3BF1-F99F-4928-AC6F-EA9658591503}"/>
              </a:ext>
            </a:extLst>
          </p:cNvPr>
          <p:cNvSpPr/>
          <p:nvPr/>
        </p:nvSpPr>
        <p:spPr>
          <a:xfrm>
            <a:off x="3001032" y="4976061"/>
            <a:ext cx="1866898" cy="52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Mixer 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76F56-4054-491E-B216-E3332B7EF48C}"/>
              </a:ext>
            </a:extLst>
          </p:cNvPr>
          <p:cNvSpPr/>
          <p:nvPr/>
        </p:nvSpPr>
        <p:spPr>
          <a:xfrm>
            <a:off x="5617856" y="3002242"/>
            <a:ext cx="2009775" cy="86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Objet</a:t>
            </a:r>
          </a:p>
          <a:p>
            <a:pPr algn="ctr"/>
            <a:r>
              <a:rPr lang="fr-FR" dirty="0" err="1">
                <a:solidFill>
                  <a:schemeClr val="bg1"/>
                </a:solidFill>
              </a:rPr>
              <a:t>AnalyzedSound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887E23-277B-441B-BB1E-719CE0BC6C3A}"/>
              </a:ext>
            </a:extLst>
          </p:cNvPr>
          <p:cNvSpPr txBox="1"/>
          <p:nvPr/>
        </p:nvSpPr>
        <p:spPr>
          <a:xfrm>
            <a:off x="4210974" y="2428487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ExtractedFeatures</a:t>
            </a:r>
            <a:endParaRPr lang="fr-FR" dirty="0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CA1CC1E-08D2-412B-9F82-BCA3E95D496C}"/>
              </a:ext>
            </a:extLst>
          </p:cNvPr>
          <p:cNvSpPr/>
          <p:nvPr/>
        </p:nvSpPr>
        <p:spPr>
          <a:xfrm>
            <a:off x="4733185" y="3225655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67DA3CE3-CAC8-4272-92D6-6F0F9B264BD8}"/>
              </a:ext>
            </a:extLst>
          </p:cNvPr>
          <p:cNvSpPr/>
          <p:nvPr/>
        </p:nvSpPr>
        <p:spPr>
          <a:xfrm>
            <a:off x="7822811" y="3229929"/>
            <a:ext cx="5762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0927337-ED30-4CAB-BD18-F2EA1A852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00"/>
          <a:stretch/>
        </p:blipFill>
        <p:spPr>
          <a:xfrm>
            <a:off x="1074213" y="3016761"/>
            <a:ext cx="1230331" cy="137160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75B5329-45EE-43B9-9241-A4A294B2FB13}"/>
              </a:ext>
            </a:extLst>
          </p:cNvPr>
          <p:cNvSpPr/>
          <p:nvPr/>
        </p:nvSpPr>
        <p:spPr>
          <a:xfrm>
            <a:off x="3390240" y="3016761"/>
            <a:ext cx="1147765" cy="862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Objet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Sound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661B76A2-E6F8-4124-AB4D-D69C445EE7A6}"/>
              </a:ext>
            </a:extLst>
          </p:cNvPr>
          <p:cNvSpPr/>
          <p:nvPr/>
        </p:nvSpPr>
        <p:spPr>
          <a:xfrm>
            <a:off x="2505569" y="3227646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1B0F93-5278-4765-B8B8-3842242BC46A}"/>
              </a:ext>
            </a:extLst>
          </p:cNvPr>
          <p:cNvSpPr txBox="1"/>
          <p:nvPr/>
        </p:nvSpPr>
        <p:spPr>
          <a:xfrm>
            <a:off x="7100458" y="2428525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LoadSound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E00D5F-2979-4B6A-9F30-150783F0AB36}"/>
              </a:ext>
            </a:extLst>
          </p:cNvPr>
          <p:cNvSpPr txBox="1"/>
          <p:nvPr/>
        </p:nvSpPr>
        <p:spPr>
          <a:xfrm>
            <a:off x="1674541" y="2428487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InitSounds</a:t>
            </a:r>
            <a:endParaRPr lang="fr-FR" dirty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19C2D44F-A07C-4FC5-8E89-CA00042E370A}"/>
              </a:ext>
            </a:extLst>
          </p:cNvPr>
          <p:cNvSpPr/>
          <p:nvPr/>
        </p:nvSpPr>
        <p:spPr>
          <a:xfrm rot="2377695">
            <a:off x="2232407" y="4475529"/>
            <a:ext cx="689491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55573A-144C-4E5F-96C8-B7CA4F142C33}"/>
              </a:ext>
            </a:extLst>
          </p:cNvPr>
          <p:cNvSpPr txBox="1"/>
          <p:nvPr/>
        </p:nvSpPr>
        <p:spPr>
          <a:xfrm>
            <a:off x="2364296" y="4143708"/>
            <a:ext cx="200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pygame.mixer</a:t>
            </a:r>
            <a:endParaRPr lang="fr-FR" dirty="0"/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DD24E27F-24D5-41B7-B9D4-E97FFCB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fr-FR" u="sng" dirty="0"/>
              <a:t>II - ARCHITECTURE</a:t>
            </a:r>
            <a:br>
              <a:rPr lang="fr-FR" dirty="0"/>
            </a:br>
            <a:r>
              <a:rPr lang="fr-FR" sz="3200" dirty="0"/>
              <a:t>Module « main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62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III - DIFFICULTÉS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75BB671-C07E-4003-A469-260D68E28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8" r="8395" b="8592"/>
          <a:stretch/>
        </p:blipFill>
        <p:spPr>
          <a:xfrm>
            <a:off x="976173" y="2178862"/>
            <a:ext cx="4181475" cy="257950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4D1FF2-66F5-4BB0-96FC-933E2D78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245" y="1990016"/>
            <a:ext cx="2704823" cy="11106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6D75BB3-9291-4B1C-9E7F-7FBECEA08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413" y="2928503"/>
            <a:ext cx="1638161" cy="16381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7C79A44-EAC5-4257-8D84-F25A4A6A5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443" y="4686301"/>
            <a:ext cx="3400425" cy="16279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02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2486E-5265-4D03-8CD2-A774A58E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Objectifs atteints (voire dépassés)</a:t>
            </a:r>
          </a:p>
          <a:p>
            <a:r>
              <a:rPr lang="fr-FR" sz="3600"/>
              <a:t>Améliorations </a:t>
            </a:r>
            <a:r>
              <a:rPr lang="fr-FR" sz="3600" dirty="0"/>
              <a:t>: architecture permettant d’ajouter facilement de nouvelles grandeurs ou modifications du signal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69137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CC0529-8113-4BE6-B97D-FC77A56A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I - CONTEXTE</a:t>
            </a:r>
          </a:p>
          <a:p>
            <a:r>
              <a:rPr lang="fr-FR" sz="4400" dirty="0"/>
              <a:t>II - ARCHITECTURE</a:t>
            </a:r>
          </a:p>
          <a:p>
            <a:r>
              <a:rPr lang="fr-FR" sz="4400" dirty="0"/>
              <a:t>III -  DIFFICULT</a:t>
            </a:r>
            <a:r>
              <a:rPr lang="fr-FR" sz="4400" u="sng" dirty="0"/>
              <a:t>É</a:t>
            </a:r>
            <a:r>
              <a:rPr lang="fr-FR" sz="4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2853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 - CONTEXTE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4DFBA0-D2DD-49BD-9DD4-05703F79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8285"/>
            <a:ext cx="4128224" cy="23221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04B4CD-7411-4A02-A22D-30A108C82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76" y="4170749"/>
            <a:ext cx="2935272" cy="23221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F36107B-7D1D-482B-BF98-8BB40F56B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29" y="1746555"/>
            <a:ext cx="3021829" cy="14309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3AE5AA36-2856-4015-A814-791E6E5375B1}"/>
              </a:ext>
            </a:extLst>
          </p:cNvPr>
          <p:cNvSpPr/>
          <p:nvPr/>
        </p:nvSpPr>
        <p:spPr>
          <a:xfrm>
            <a:off x="5569422" y="3016498"/>
            <a:ext cx="1990725" cy="1647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8E4C242-908E-43EA-9E5D-370140956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029" y="4664323"/>
            <a:ext cx="3529030" cy="9766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14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2B78639-68A7-4081-A810-3C752A800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06" y="686974"/>
            <a:ext cx="10092987" cy="548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02ADA-E9F8-4E63-9570-75CB519C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 -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23DD0-DCAE-4A0F-8F6C-5BECBF220256}"/>
              </a:ext>
            </a:extLst>
          </p:cNvPr>
          <p:cNvSpPr/>
          <p:nvPr/>
        </p:nvSpPr>
        <p:spPr>
          <a:xfrm>
            <a:off x="1882496" y="4056582"/>
            <a:ext cx="200977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830B0-6FBF-4016-8391-2CB285A8F4F4}"/>
              </a:ext>
            </a:extLst>
          </p:cNvPr>
          <p:cNvSpPr/>
          <p:nvPr/>
        </p:nvSpPr>
        <p:spPr>
          <a:xfrm>
            <a:off x="5780599" y="5450391"/>
            <a:ext cx="200977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3FDED-BE97-4EBD-9B95-67643D107DC6}"/>
              </a:ext>
            </a:extLst>
          </p:cNvPr>
          <p:cNvSpPr/>
          <p:nvPr/>
        </p:nvSpPr>
        <p:spPr>
          <a:xfrm>
            <a:off x="5709163" y="3874537"/>
            <a:ext cx="2009775" cy="72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38E72-A82D-44E9-8984-59A34EF492E6}"/>
              </a:ext>
            </a:extLst>
          </p:cNvPr>
          <p:cNvSpPr/>
          <p:nvPr/>
        </p:nvSpPr>
        <p:spPr>
          <a:xfrm>
            <a:off x="5709161" y="1722124"/>
            <a:ext cx="2009775" cy="1076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FC2161-5669-47EC-9B96-3841D2AE23DD}"/>
              </a:ext>
            </a:extLst>
          </p:cNvPr>
          <p:cNvSpPr txBox="1"/>
          <p:nvPr/>
        </p:nvSpPr>
        <p:spPr>
          <a:xfrm>
            <a:off x="5780600" y="1798621"/>
            <a:ext cx="1866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Acquisition des grandeurs sonores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A601D51-EA31-4577-8612-F97FA556C7A9}"/>
              </a:ext>
            </a:extLst>
          </p:cNvPr>
          <p:cNvSpPr txBox="1"/>
          <p:nvPr/>
        </p:nvSpPr>
        <p:spPr>
          <a:xfrm>
            <a:off x="5780600" y="3951033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Traitement des données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31CF2D-41B9-4E96-B028-49D610CE93D1}"/>
              </a:ext>
            </a:extLst>
          </p:cNvPr>
          <p:cNvSpPr txBox="1"/>
          <p:nvPr/>
        </p:nvSpPr>
        <p:spPr>
          <a:xfrm>
            <a:off x="1956315" y="4056582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Configuration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BDFBFA-4F4A-4332-A494-81578ADB2516}"/>
              </a:ext>
            </a:extLst>
          </p:cNvPr>
          <p:cNvSpPr txBox="1"/>
          <p:nvPr/>
        </p:nvSpPr>
        <p:spPr>
          <a:xfrm>
            <a:off x="5780597" y="5450391"/>
            <a:ext cx="186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Affichage &amp; animation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74E9F73-3F4C-4E95-A039-CDEA7CA206CF}"/>
              </a:ext>
            </a:extLst>
          </p:cNvPr>
          <p:cNvSpPr/>
          <p:nvPr/>
        </p:nvSpPr>
        <p:spPr>
          <a:xfrm>
            <a:off x="4037524" y="4056582"/>
            <a:ext cx="15263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D5DCEA2-6146-445A-AD6C-EA31B9A1C7CA}"/>
              </a:ext>
            </a:extLst>
          </p:cNvPr>
          <p:cNvSpPr/>
          <p:nvPr/>
        </p:nvSpPr>
        <p:spPr>
          <a:xfrm rot="5400000">
            <a:off x="6297865" y="3136643"/>
            <a:ext cx="876302" cy="413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7CE85281-02A0-44AA-B89D-AC25F3B77004}"/>
              </a:ext>
            </a:extLst>
          </p:cNvPr>
          <p:cNvSpPr/>
          <p:nvPr/>
        </p:nvSpPr>
        <p:spPr>
          <a:xfrm rot="5400000">
            <a:off x="6425916" y="4839212"/>
            <a:ext cx="57626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9EA9E1B-D6AF-4FA9-8E92-5605BE986D8D}"/>
              </a:ext>
            </a:extLst>
          </p:cNvPr>
          <p:cNvSpPr txBox="1"/>
          <p:nvPr/>
        </p:nvSpPr>
        <p:spPr>
          <a:xfrm>
            <a:off x="6942650" y="3082070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Dictionnaire de listes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8417FD-36B1-4C0D-A39C-B7EDCDD46D99}"/>
              </a:ext>
            </a:extLst>
          </p:cNvPr>
          <p:cNvSpPr txBox="1"/>
          <p:nvPr/>
        </p:nvSpPr>
        <p:spPr>
          <a:xfrm>
            <a:off x="4037524" y="4425914"/>
            <a:ext cx="167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Txt de config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834D5F-9668-4CDA-9AE1-FCB3A0808A3C}"/>
              </a:ext>
            </a:extLst>
          </p:cNvPr>
          <p:cNvSpPr txBox="1"/>
          <p:nvPr/>
        </p:nvSpPr>
        <p:spPr>
          <a:xfrm>
            <a:off x="7038975" y="4839212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 dictionnaires</a:t>
            </a:r>
          </a:p>
        </p:txBody>
      </p:sp>
    </p:spTree>
    <p:extLst>
      <p:ext uri="{BB962C8B-B14F-4D97-AF65-F5344CB8AC3E}">
        <p14:creationId xmlns:p14="http://schemas.microsoft.com/office/powerpoint/2010/main" val="34313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84651E-7FCF-4220-AC28-A9D209C921FC}"/>
              </a:ext>
            </a:extLst>
          </p:cNvPr>
          <p:cNvSpPr/>
          <p:nvPr/>
        </p:nvSpPr>
        <p:spPr>
          <a:xfrm>
            <a:off x="3560645" y="4327687"/>
            <a:ext cx="2562225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Objet config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E26BA6-37B6-46D5-A8C4-B0601541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50" y="3691738"/>
            <a:ext cx="3105150" cy="284876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B06D6EC-0820-4AEB-842D-3CFE66485C04}"/>
              </a:ext>
            </a:extLst>
          </p:cNvPr>
          <p:cNvSpPr/>
          <p:nvPr/>
        </p:nvSpPr>
        <p:spPr>
          <a:xfrm>
            <a:off x="6475509" y="4529470"/>
            <a:ext cx="152638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0BBCCE3-31AB-45BE-AB92-980597E401DA}"/>
              </a:ext>
            </a:extLst>
          </p:cNvPr>
          <p:cNvSpPr/>
          <p:nvPr/>
        </p:nvSpPr>
        <p:spPr>
          <a:xfrm flipH="1">
            <a:off x="6451259" y="5256097"/>
            <a:ext cx="15216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AB5328-5E40-4397-9173-638C10C06FB6}"/>
              </a:ext>
            </a:extLst>
          </p:cNvPr>
          <p:cNvSpPr txBox="1"/>
          <p:nvPr/>
        </p:nvSpPr>
        <p:spPr>
          <a:xfrm>
            <a:off x="6475510" y="5673844"/>
            <a:ext cx="149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Readfile</a:t>
            </a:r>
            <a:r>
              <a:rPr lang="fr-FR" dirty="0"/>
              <a:t>()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B948CA-CED5-41B5-A6FA-45C58EBF8EFB}"/>
              </a:ext>
            </a:extLst>
          </p:cNvPr>
          <p:cNvSpPr txBox="1"/>
          <p:nvPr/>
        </p:nvSpPr>
        <p:spPr>
          <a:xfrm>
            <a:off x="6475510" y="4091120"/>
            <a:ext cx="149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Save()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0FE03-A959-442B-BBE0-F8266BD90B98}"/>
              </a:ext>
            </a:extLst>
          </p:cNvPr>
          <p:cNvSpPr/>
          <p:nvPr/>
        </p:nvSpPr>
        <p:spPr>
          <a:xfrm>
            <a:off x="3560644" y="2106830"/>
            <a:ext cx="2562225" cy="756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UI config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8ED2057-CFC3-44ED-91E9-62D71F0F2926}"/>
              </a:ext>
            </a:extLst>
          </p:cNvPr>
          <p:cNvSpPr/>
          <p:nvPr/>
        </p:nvSpPr>
        <p:spPr>
          <a:xfrm rot="5400000">
            <a:off x="4781298" y="3333771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234592-B883-4DE7-B38A-879B95D93000}"/>
              </a:ext>
            </a:extLst>
          </p:cNvPr>
          <p:cNvSpPr txBox="1"/>
          <p:nvPr/>
        </p:nvSpPr>
        <p:spPr>
          <a:xfrm>
            <a:off x="5579425" y="3210179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WinToConf</a:t>
            </a:r>
            <a:r>
              <a:rPr lang="fr-FR" dirty="0"/>
              <a:t>()</a:t>
            </a:r>
          </a:p>
        </p:txBody>
      </p:sp>
      <p:sp>
        <p:nvSpPr>
          <p:cNvPr id="31" name="Titre 1">
            <a:extLst>
              <a:ext uri="{FF2B5EF4-FFF2-40B4-BE49-F238E27FC236}">
                <a16:creationId xmlns:a16="http://schemas.microsoft.com/office/drawing/2014/main" id="{C6E069BA-5658-4D53-9204-69FA2E14EA0F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u="sng" dirty="0"/>
              <a:t>II - ARCHITECTURE</a:t>
            </a:r>
          </a:p>
          <a:p>
            <a:r>
              <a:rPr lang="fr-FR" sz="3200" dirty="0"/>
              <a:t>Fonctionnement des configurations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21DAE2-0B65-4038-B072-B3BF2A219D7C}"/>
              </a:ext>
            </a:extLst>
          </p:cNvPr>
          <p:cNvGrpSpPr/>
          <p:nvPr/>
        </p:nvGrpSpPr>
        <p:grpSpPr>
          <a:xfrm>
            <a:off x="1815153" y="3057906"/>
            <a:ext cx="2776699" cy="1029336"/>
            <a:chOff x="1464425" y="3057906"/>
            <a:chExt cx="2776699" cy="1029336"/>
          </a:xfrm>
        </p:grpSpPr>
        <p:sp>
          <p:nvSpPr>
            <p:cNvPr id="21" name="Flèche : droite 20">
              <a:extLst>
                <a:ext uri="{FF2B5EF4-FFF2-40B4-BE49-F238E27FC236}">
                  <a16:creationId xmlns:a16="http://schemas.microsoft.com/office/drawing/2014/main" id="{84D7F00F-6B7A-4409-9501-EE0F64A718A2}"/>
                </a:ext>
              </a:extLst>
            </p:cNvPr>
            <p:cNvSpPr/>
            <p:nvPr/>
          </p:nvSpPr>
          <p:spPr>
            <a:xfrm rot="5400000" flipH="1">
              <a:off x="3861703" y="3049579"/>
              <a:ext cx="371093" cy="3877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89A9B5-F34C-4F3B-92C9-FDEEA4BF7E67}"/>
                </a:ext>
              </a:extLst>
            </p:cNvPr>
            <p:cNvSpPr/>
            <p:nvPr/>
          </p:nvSpPr>
          <p:spPr>
            <a:xfrm>
              <a:off x="3949881" y="3483152"/>
              <a:ext cx="194735" cy="112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549E55-6381-49E0-9200-EA191E34C079}"/>
                </a:ext>
              </a:extLst>
            </p:cNvPr>
            <p:cNvSpPr/>
            <p:nvPr/>
          </p:nvSpPr>
          <p:spPr>
            <a:xfrm>
              <a:off x="3949881" y="3647121"/>
              <a:ext cx="194735" cy="112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F9D728-21F1-496C-9E47-89068F2094D6}"/>
                </a:ext>
              </a:extLst>
            </p:cNvPr>
            <p:cNvSpPr/>
            <p:nvPr/>
          </p:nvSpPr>
          <p:spPr>
            <a:xfrm>
              <a:off x="3949881" y="3811090"/>
              <a:ext cx="194735" cy="112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73377-E963-44D7-966B-35FBE00D52E1}"/>
                </a:ext>
              </a:extLst>
            </p:cNvPr>
            <p:cNvSpPr/>
            <p:nvPr/>
          </p:nvSpPr>
          <p:spPr>
            <a:xfrm>
              <a:off x="3949880" y="3975059"/>
              <a:ext cx="194735" cy="1121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73769E0-F1B0-4C7C-939D-91D4B8137FC6}"/>
                </a:ext>
              </a:extLst>
            </p:cNvPr>
            <p:cNvSpPr txBox="1"/>
            <p:nvPr/>
          </p:nvSpPr>
          <p:spPr>
            <a:xfrm>
              <a:off x="1464425" y="3364557"/>
              <a:ext cx="2562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Ui_config.showConfig</a:t>
              </a:r>
              <a:r>
                <a:rPr lang="fr-FR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50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 - ARCHITECTURE</a:t>
            </a:r>
            <a:br>
              <a:rPr lang="fr-FR" dirty="0"/>
            </a:br>
            <a:r>
              <a:rPr lang="fr-FR" sz="3200" dirty="0"/>
              <a:t>Module « </a:t>
            </a:r>
            <a:r>
              <a:rPr lang="fr-FR" sz="3200" dirty="0" err="1"/>
              <a:t>config_ui</a:t>
            </a:r>
            <a:r>
              <a:rPr lang="fr-FR" sz="3200" dirty="0"/>
              <a:t> »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5DF53B3-9223-4B65-9639-E2AE057CF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30" y="1215808"/>
            <a:ext cx="4160570" cy="51821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80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84051DE-4E25-420B-BBB4-FF01AD9673A7}"/>
              </a:ext>
            </a:extLst>
          </p:cNvPr>
          <p:cNvSpPr/>
          <p:nvPr/>
        </p:nvSpPr>
        <p:spPr>
          <a:xfrm>
            <a:off x="3425382" y="4222830"/>
            <a:ext cx="3672964" cy="1806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 - ARCHITECTURE</a:t>
            </a:r>
            <a:br>
              <a:rPr lang="fr-FR" dirty="0"/>
            </a:br>
            <a:r>
              <a:rPr lang="fr-FR" sz="3200" dirty="0"/>
              <a:t>Module « </a:t>
            </a:r>
            <a:r>
              <a:rPr lang="fr-FR" sz="3200" dirty="0" err="1"/>
              <a:t>config_interpreter</a:t>
            </a:r>
            <a:r>
              <a:rPr lang="fr-FR" sz="3200" dirty="0"/>
              <a:t> »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207461-97FD-45D1-8B6F-1E3E3C8C2712}"/>
              </a:ext>
            </a:extLst>
          </p:cNvPr>
          <p:cNvSpPr/>
          <p:nvPr/>
        </p:nvSpPr>
        <p:spPr>
          <a:xfrm>
            <a:off x="3768908" y="4408193"/>
            <a:ext cx="2905751" cy="715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Traitement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BAE952A1-580E-4C25-BC3B-04FFC2C04DAF}"/>
              </a:ext>
            </a:extLst>
          </p:cNvPr>
          <p:cNvSpPr/>
          <p:nvPr/>
        </p:nvSpPr>
        <p:spPr>
          <a:xfrm>
            <a:off x="7288891" y="4854351"/>
            <a:ext cx="817679" cy="830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F6C9AB-B49F-4CA3-B077-791DAC453002}"/>
              </a:ext>
            </a:extLst>
          </p:cNvPr>
          <p:cNvSpPr/>
          <p:nvPr/>
        </p:nvSpPr>
        <p:spPr>
          <a:xfrm>
            <a:off x="2147626" y="2010744"/>
            <a:ext cx="2025683" cy="90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Données à chaque temps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57C0519A-99FB-433C-8622-CC9D89168AF8}"/>
              </a:ext>
            </a:extLst>
          </p:cNvPr>
          <p:cNvSpPr/>
          <p:nvPr/>
        </p:nvSpPr>
        <p:spPr>
          <a:xfrm rot="5400000">
            <a:off x="5386386" y="3348730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0CD73A66-B44C-4580-BD08-F67AE9D99C3D}"/>
              </a:ext>
            </a:extLst>
          </p:cNvPr>
          <p:cNvSpPr/>
          <p:nvPr/>
        </p:nvSpPr>
        <p:spPr>
          <a:xfrm rot="5400000">
            <a:off x="3493045" y="3400595"/>
            <a:ext cx="939475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8D5BA4-291D-420F-AEBD-D753FF3E4F3D}"/>
              </a:ext>
            </a:extLst>
          </p:cNvPr>
          <p:cNvSpPr/>
          <p:nvPr/>
        </p:nvSpPr>
        <p:spPr>
          <a:xfrm>
            <a:off x="5738220" y="2010744"/>
            <a:ext cx="2025683" cy="903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Dictionnaire d’association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B3CF57-1F5E-4917-9601-2787C393F231}"/>
              </a:ext>
            </a:extLst>
          </p:cNvPr>
          <p:cNvSpPr/>
          <p:nvPr/>
        </p:nvSpPr>
        <p:spPr>
          <a:xfrm>
            <a:off x="8152827" y="4643102"/>
            <a:ext cx="3817251" cy="136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Liste de dictionnaires des grandeurs traitées à chaque temps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0F5ABE-B7CD-4982-B17C-42EC2EFE3BB2}"/>
              </a:ext>
            </a:extLst>
          </p:cNvPr>
          <p:cNvSpPr/>
          <p:nvPr/>
        </p:nvSpPr>
        <p:spPr>
          <a:xfrm>
            <a:off x="3768908" y="5250423"/>
            <a:ext cx="2905751" cy="65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>
                <a:solidFill>
                  <a:schemeClr val="bg1"/>
                </a:solidFill>
              </a:rPr>
              <a:t>formulaApplicator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88FCA9C0-6C62-42E6-9B1F-7D6CFAB78880}"/>
              </a:ext>
            </a:extLst>
          </p:cNvPr>
          <p:cNvSpPr/>
          <p:nvPr/>
        </p:nvSpPr>
        <p:spPr>
          <a:xfrm rot="10800000" flipH="1">
            <a:off x="2974128" y="5479334"/>
            <a:ext cx="371093" cy="3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5F73CC-9A40-4297-9FD1-3A446DE4EEA1}"/>
              </a:ext>
            </a:extLst>
          </p:cNvPr>
          <p:cNvSpPr/>
          <p:nvPr/>
        </p:nvSpPr>
        <p:spPr>
          <a:xfrm rot="5400000">
            <a:off x="2740509" y="5617116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BAFF3F-3ABC-40CB-BD74-1C6A65CF135B}"/>
              </a:ext>
            </a:extLst>
          </p:cNvPr>
          <p:cNvSpPr/>
          <p:nvPr/>
        </p:nvSpPr>
        <p:spPr>
          <a:xfrm rot="5400000">
            <a:off x="2553390" y="5617115"/>
            <a:ext cx="194735" cy="112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EF9520-C0C5-49D1-AFCC-B00637C03567}"/>
              </a:ext>
            </a:extLst>
          </p:cNvPr>
          <p:cNvSpPr/>
          <p:nvPr/>
        </p:nvSpPr>
        <p:spPr>
          <a:xfrm>
            <a:off x="1219200" y="5424965"/>
            <a:ext cx="126884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formule</a:t>
            </a:r>
          </a:p>
        </p:txBody>
      </p:sp>
    </p:spTree>
    <p:extLst>
      <p:ext uri="{BB962C8B-B14F-4D97-AF65-F5344CB8AC3E}">
        <p14:creationId xmlns:p14="http://schemas.microsoft.com/office/powerpoint/2010/main" val="116841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A7C82-B108-4FFA-9432-7A4FD7D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/>
              <a:t>II - ARCHITECTURE</a:t>
            </a:r>
            <a:br>
              <a:rPr lang="fr-FR" dirty="0"/>
            </a:br>
            <a:r>
              <a:rPr lang="fr-FR" sz="3200" dirty="0"/>
              <a:t>Module « </a:t>
            </a:r>
            <a:r>
              <a:rPr lang="fr-FR" sz="3200" dirty="0" err="1"/>
              <a:t>main_ui</a:t>
            </a:r>
            <a:r>
              <a:rPr lang="fr-FR" sz="3200" dirty="0"/>
              <a:t> »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71C58C2-B960-466A-97AB-0FEC030B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19" y="2171700"/>
            <a:ext cx="6702562" cy="45373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953494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TM10001105[[fn=Rogner]]</Template>
  <TotalTime>478</TotalTime>
  <Words>165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Franklin Gothic Book</vt:lpstr>
      <vt:lpstr>FunSized</vt:lpstr>
      <vt:lpstr>Cadrage</vt:lpstr>
      <vt:lpstr>Visualisation  de sons</vt:lpstr>
      <vt:lpstr>PLAN</vt:lpstr>
      <vt:lpstr>I - CONTEXTE</vt:lpstr>
      <vt:lpstr>Présentation PowerPoint</vt:lpstr>
      <vt:lpstr>II - ARCHITECTURE</vt:lpstr>
      <vt:lpstr>Présentation PowerPoint</vt:lpstr>
      <vt:lpstr>II - ARCHITECTURE Module « config_ui »</vt:lpstr>
      <vt:lpstr>II - ARCHITECTURE Module « config_interpreter »</vt:lpstr>
      <vt:lpstr>II - ARCHITECTURE Module « main_ui »</vt:lpstr>
      <vt:lpstr>II - ARCHITECTURE Module « main »</vt:lpstr>
      <vt:lpstr>III - DIFFICULTÉS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de son</dc:title>
  <dc:creator>maxen</dc:creator>
  <cp:lastModifiedBy>Laurent Hublet</cp:lastModifiedBy>
  <cp:revision>41</cp:revision>
  <cp:lastPrinted>2020-01-19T17:51:24Z</cp:lastPrinted>
  <dcterms:created xsi:type="dcterms:W3CDTF">2020-01-19T10:05:46Z</dcterms:created>
  <dcterms:modified xsi:type="dcterms:W3CDTF">2020-01-19T18:46:29Z</dcterms:modified>
</cp:coreProperties>
</file>