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13:4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1181 24575,'77'0'0,"-40"0"0,13 0 0,1 0 0,-6 0 0,9 0 0,0 0 0,0 0 0,9 0 0,-7 0 0,8 6 0,-11-5 0,11 5 0,-8 0 0,7-4 0,-9 4 0,9-6 0,-7 0 0,8 0 0,-19 0 0,7 0 0,-6 0 0,-1 0 0,-1 0 0,-9 0 0,0 0 0,1 0 0,-8 0 0,6 0 0,-5 0 0,14 0 0,-6 0 0,7 0 0,-9 0 0,9 0 0,-7 0 0,7 0 0,-9 0 0,0 0 0,1 0 0,7-6 0,-5-1 0,-2 0 0,6-4 0,-18 5 0,18-7 0,-13 3 0,6-2 0,-7 5 0,6-3 0,-5 3 0,-1-4 0,6 0 0,-5 0 0,6-1 0,-6 1 0,4 0 0,-4-6 0,-1 5 0,6-10 0,-12 6 0,5-6 0,-7 7 0,9-13 0,-6 14 0,7-20 0,-9 16 0,0-9 0,1 0 0,0-1 0,2-8 0,7-1 0,-6 1 0,6-2 0,2-8 0,-7 8 0,7-9 0,-8 4 0,-3 12 0,3-11 0,-8 14 0,5-8 0,-9 1 0,4 0 0,-1 6 0,-4-5 0,3 13 0,-5-1 0,0 3 0,-1 9 0,-4-3 0,-1 4 0,-1 5 0,-9 0 0,-8 15 0,-5 1 0,-15 11 0,5-1 0,-17 11 0,8-7 0,-2 6 0,6-9 0,17-7 0,-9 0 0,16-8 0,0 2 0,3-2 0,6-6 0,6-3 0,13-14 0,11-2 0,8-14 0,7 4 0,7-14 0,-5 13 0,1-5 0,-12 10 0,0-1 0,1 1 0,-8 5 0,-6 3 0,-8 10 0,-6-3 0,1 7 0,-1-3 0,0 4 0,0 7 0,0 4 0,2 14 0,1 4 0,2 15 0,4-7 0,3 15 0,-1-15 0,5 7 0,-11-9 0,3-6 0,-5-2 0,-2-12 0,-4-1 0,-1-5 0,0-1 0,-3 1 0,3-1 0,-11-4 0,-10-1 0,-9-3 0,-10-5 0,1 4 0,-9-5 0,7 1 0,-7 4 0,9-10 0,-1 5 0,-7-1 0,5-3 0,-5 3 0,7-4 0,7 0 0,2 0 0,7 5 0,0-3 0,5 5 0,-4-6 0,9 1 0,-9-1 0,9 5 0,-4-3 0,5 3 0,1 1 0,-1 0 0,1 4 0,3-4 0,2 3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73 173 24575,'-8'-3'0,"0"-3"0,1-9 0,3 1 0,1-8 0,3 7 0,0-7 0,0 8 0,0-4 0,0 4 0,0 4 0,0 1 0,2 4 0,1 2 0,3 0 0,3 3 0,1 0 0,3 0 0,1 0 0,-1 0 0,0 3 0,-3 0 0,3 4 0,-6 2 0,2-2 0,-3 6 0,1-3 0,0 8 0,-3-4 0,-1 9 0,-3 1 0,0 1 0,0 9 0,0-4 0,-4 6 0,0-6 0,-5 4 0,1-9 0,0 0 0,4-8 0,-2-3 0,5-4 0,-2-1 0,3-3 0,0-1 0,0 1 0,2-3 0,1-1 0,2-2 0,1 0 0,-1 0 0,1 0 0,-3-2 0,0-5 0,-3 1 0,0-6 0,0 2 0,-3-4 0,-4 1 0,-8-1 0,1 3 0,-9-3 0,9 3 0,-4 0 0,4-2 0,1 6 0,2-6 0,-1 3 0,5 0 0,-2 1 0,5 3 0,-1 0 0,5 1 0,-5 2 0,4 1 0,-1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2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24575,'0'13'0,"0"1"0,0-1 0,0-3 0,0 2 0,0-2 0,0 4 0,0 3 0,0-5 0,3 5 0,1-7 0,-1 3 0,3-3 0,-3-1 0,3-3 0,-1-1 0,1 1 0,-1 0 0,1 0 0,0-1 0,-1 1 0,1 0 0,3-3 0,-3-1 0,3 1 0,-3-3 0,3 3 0,-3-3 0,4 0 0,-5 0 0,1 0 0,-1 0 0,1 0 0,3 0 0,-3 0 0,4-6 0,-4 2 0,0-5 0,-3 3 0,-1-3 0,-2-1 0,0 0 0,0-2 0,0 2 0,0-3 0,0-1 0,0 1 0,0 0 0,0 3 0,-3-3 0,0 7 0,-3-3 0,0 3 0,1 0 0,-5 0 0,4 1 0,-7 1 0,3-1 0,-3 1 0,3 0 0,-7 1 0,9 3 0,-9 0 0,7 0 0,0 0 0,1 0 0,3 0 0,1 0 0,-1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2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24575,'0'16'0,"0"-4"0,0-3 0,0 1 0,0-4 0,0-2 0,0-18 0,0-3 0,0-12 0,3 6 0,1-1 0,1 1 0,2 0 0,-4 4 0,2 1 0,0 8 0,-4 1 0,4 3 0,-3 3 0,4 1 0,-1 2 0,1 0 0,3 0 0,1 0 0,0 6 0,4 6 0,-6 2 0,3 8 0,-5-7 0,2 7 0,-1-7 0,-3 3 0,-1-8 0,-3-1 0,0-3 0,0-1 0,0 1 0,0-7 0,0-8 0,0-4 0,0-9 0,0 3 0,0 0 0,0 1 0,0 5 0,0 0 0,0 3 0,2 3 0,1 2 0,3 5 0,-1-2 0,1 2 0,-1 0 0,4 0 0,-2 0 0,5 0 0,-5 2 0,2 1 0,-4 3 0,1 0 0,0 3 0,-3-3 0,3 7 0,-5-7 0,2 7 0,-3-3 0,0 0 0,0-1 0,0-3 0,0-1 0,0 1 0,0-1 0,0-6 0,0-3 0,0-12 0,0-3 0,3-5 0,2 1 0,2 0 0,1 4 0,-1 1 0,0 4 0,-1 5 0,0 2 0,-1 5 0,1 2 0,0 0 0,-1 0 0,1 0 0,-1 0 0,2 10 0,-1-1 0,2 13 0,0 2 0,0 1 0,0 4 0,-4-6 0,0 1 0,-4-1 0,0-4 0,0-1 0,0-8 0,0-1 0,0-3 0,0-1 0,0 1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14:02.935"/>
    </inkml:context>
    <inkml:brush xml:id="br0">
      <inkml:brushProperty name="width" value="0.05" units="cm"/>
      <inkml:brushProperty name="height" value="0.05" units="cm"/>
      <inkml:brushProperty name="color" value="#A5A5A5"/>
    </inkml:brush>
  </inkml:definitions>
  <inkml:trace contextRef="#ctx0" brushRef="#br0">1 26 24575,'77'0'0,"-40"0"0,13 0 0,1 0 0,-6 0 0,9 0 0,0 0 0,0 0 0,9 0 0,-7 0 0,8-5 0,-11 3 0,11-3 0,-8-1 0,7 5 0,-9-5 0,9 6 0,-7 0 0,8 0 0,-19 0 0,7 0 0,-6 0 0,-1 0 0,-1 0 0,-9 0 0,0 0 0,1 0 0,-8 0 0,6 0 0,-5 0 0,14 0 0,-6 0 0,7 0 0,-9 0 0,9 0 0,-7 0 0,7 0 0,-9 0 0,0 0 0,1 0 0,7 6 0,-5 0 0,-2 0 0,6 5 0,-18-6 0,18 7 0,-13-2 0,6 1 0,-7-5 0,6 3 0,-5-3 0,-1 5 0,6-1 0,-5 0 0,6 1 0,-6-1 0,4 1 0,-4 4 0,-1-4 0,6 10 0,-12-6 0,5 5 0,-7-6 0,9 12 0,-6-14 0,7 20 0,-9-16 0,0 9 0,1 0 0,0 2 0,2 5 0,7 3 0,-6-2 0,6 2 0,2 8 0,-7-8 0,7 8 0,-8-3 0,-3-11 0,3 9 0,-8-11 0,5 5 0,-9 1 0,4 0 0,-1-7 0,-4 5 0,3-11 0,-5 0 0,0-2 0,-1-9 0,-4 4 0,-1-6 0,-1-3 0,-9 0 0,-8-14 0,-5-1 0,-15-10 0,5 0 0,-17-10 0,8 7 0,-2-5 0,6 7 0,17 8 0,-9-1 0,16 7 0,0 0 0,3 0 0,6 6 0,6 3 0,13 13 0,11 2 0,8 13 0,7-4 0,7 12 0,-5-11 0,1 4 0,-12-8 0,0 0 0,1 0 0,-8-6 0,-6-2 0,-8-9 0,-6 2 0,1-6 0,-1 2 0,0-3 0,0-6 0,0-4 0,2-14 0,1-2 0,2-14 0,4 5 0,3-13 0,-1 13 0,5-5 0,-11 7 0,3 7 0,-5 1 0,-2 11 0,-4 1 0,-1 5 0,0 0 0,-3 1 0,3-1 0,-11 4 0,-10 1 0,-9 3 0,-10 5 0,1-4 0,-9 4 0,7 0 0,-7-4 0,9 9 0,-1-4 0,-7 0 0,5 3 0,-5-3 0,7 5 0,7-1 0,2 0 0,7-4 0,0 2 0,5-4 0,-4 5 0,9-1 0,-9 2 0,9-6 0,-4 4 0,5-4 0,1 0 0,-1 0 0,1-4 0,3 3 0,2-2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16:06.290"/>
    </inkml:context>
    <inkml:brush xml:id="br0">
      <inkml:brushProperty name="width" value="0.05" units="cm"/>
      <inkml:brushProperty name="height" value="0.05" units="cm"/>
      <inkml:brushProperty name="color" value="#767171"/>
    </inkml:brush>
  </inkml:definitions>
  <inkml:trace contextRef="#ctx0" brushRef="#br0">15803 1 24575,'-17'23'0,"-26"16"0,-8 5 0,13-1 0,-4 2-2020,-12 3 0,-9 3 0,0-1 2020,8-5 0,1-1 0,-5-1 0,-16 3 0,-5-1 0,-3 1-1067,16-5 1,-1 3 0,-2-2 0,-3-3 1066,-12-2 0,-5-5 0,-1 0 0,1 2 0,0 7 0,2 2 0,-3 0 0,-3-4-413,5-10 1,-4-2 0,-2-3-1,-1 0 1,2 1 412,2 0 0,1 0 0,0 0 0,-2-1 0,-2 0-447,4-3 0,-2-1 0,-2 0 1,-1 0-1,1-1 0,1-2 447,3-1 0,1-1 0,0-1 0,-1 0 0,1 0 0,-1-1-183,-3 2-1,0-1 1,-1 1 0,1-1 0,0 0 0,1-1 183,7-1 0,1-1 0,0 0 0,1 0 0,0-1 0,-2 0-37,-2 0 1,0-1 0,-1-1 0,0 0 0,1 1 0,1-1 36,-11 2 0,1-1 0,0 1 0,1-1 0,0-1 0,0 0 0,1-1 0,-1-1 0,1 0 0,-2-1 0,-3-1 0,-3-1 0,0 0 0,4 0 0,7 1 0,10 2 0,7 0 0,-1 0 0,-10-1 0,8-3 0,-9-2 0,-5 0 0,-2-1 0,2 0 0,3 1 0,7 2 106,-16 3 0,8 2 1,1-1-1,-7-1-106,16-3 0,-4-1 0,-3-1 0,0 0 0,-2 0 0,1 1 0,-6 1 0,-5 0 0,0 1 0,2 0 0,6-1 0,7 0 0,-16-1 0,10-2 0,-9 1 0,20 0 0,-8 0 0,-3 0 0,-1 0 0,3 0 0,6 0 0,-5 0 0,5 1 0,1 0 0,-1-3 0,-11-2 0,-1-3 0,-1 0 0,1 0 0,0 0 0,1 1 0,0-2 0,1-1 0,5-4 0,0-1 0,2-1 0,2 2 0,-14-1 0,4 2 0,0-3 0,1-3 0,0-2 0,3 1 0,9 6 0,2 1 0,1-2 432,4-4 1,1-1 0,0 0-433,1 4 0,-1 1 0,2-2 0,4-1 0,1-1 0,0 0 0,0 3 0,-1 1 0,1-3 924,-25-12 1,0-2-925,-6 3 0,0 1 0,6-4 0,0-1 728,25 8 0,-1-2 0,1 1-728,-1 0 0,0-1 0,2 0 0,-26-15 0,0-3 0,23 12 0,0-2 0,2 1 0,-20-10 0,4 1 0,7 2 0,2-1 1283,-1 3 1,4 0-1284,19 7 0,2 0 0,-12-2 0,0 0 745,12 3 1,2 1-746,-31-10 1824,10-4-1824,13 14 2578,-6-14-2578,14 15 1371,-3-12-1371,13 14 731,5 1-731,4 5 66,7 9-66,8-3 0,-1 5 0,9 4 0,-5 1 0,5 7 0,0 14 0,4 6 0,0 12 0,6 9 0,2 1 0,5 9 0,1 0 0,-7 0 0,5 0 0,-10 0 0,4-9 0,-1-1 0,-4-15 0,4-2 0,-5-12 0,0-1 0,0-6 0,0-6 0,0-15 0,-6-18 0,-2-24 0,-12-1 0,-3-17 0,1 7 0,0-9 0,7-1 0,-5 10 0,4 3 0,2 17 0,8 10 0,3 14 0,2 8 0,-3 6 0,4-1 0,6 5 0,-1 0 0,12 4 0,-2 0 0,12 0 0,1 0 0,16 0 0,1 0 0,9 0 0,0 0 0,9 0 0,-7 0 0,17 0 0,-7 7 0,0 0 0,-3 7 0,-9 0 0,-8-1 0,-3-1 0,-14 0 0,-2-2 0,-7 1 0,-5-2 0,-2 0 0,-4 0 0,-1 0 0,2 4 0,-6-3 0,1 9 0,-5 3 0,0 0 0,0 12 0,-11-5 0,-11 17 0,-31 7 0,13-3 0,-27 10 0,16-17 0,-11 9 0,-5-7 0,6 1 0,4-9 0,8-3 0,12-15 0,10 1 0,12-9 0,1 3 0,6-9 0,3 2 0,2-3 0,3 5 0,0-5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5:0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5886 24575,'0'-21'0,"0"2"0,0-15 0,0 4 0,0-19 0,0 10 0,0-24 0,11 2 0,-3-16 0,20-8-506,-17 33 1,1-1 505,3 3 0,1 0 0,2-12 0,-1-3 0,-2 0 0,0 0 0,6-1 0,0-1 0,-2-3 0,0 0 0,2-1 0,2 1 0,-1 4 0,0 0-848,0-5 1,0 1 847,4-1 0,0 1 0,-4 4 0,1 0 0,3-5 0,-1 1-447,-3 10 1,-2 1 446,1 0 0,-1 1 0,-3 5 0,0 0 0,3-1 0,-1 2-410,1-23 410,-4 15 0,0 0 0,3-11 0,-8 9 0,0-2 0,7-23 0,-6-8 0,-1 26 0,1-13 825,-6 21-825,4-14 0,-8 9 0,3-1 1649,-1 8-1649,-3 2 1002,4 7-1002,-5 0 497,0 0-497,0 0 36,0 0-36,0 0 0,0 0 0,0 0 0,0 0 0,0 7 0,0 1 0,-4 6 0,-4 6 0,-2-4 0,-2 9 0,5 1 0,-1 2 0,-2 7 0,5-2 0,-4 3 0,8 4 0,-5-2 0,6 6 0,-3-3 0,3 2 0,0 1 0,0-1 0,0 2 0,3-5 0,0 4 0,3-6 0,4 2 0,-4 0 0,4-3 0,-4 3 0,0 0 0,0 1 0,0 6 0,0-2 0,-3 2 0,1-2 0,-1 0 0,3-4 0,-1 3 0,2-6 0,-1 2 0,5-8 0,0-1 0,5-4 0,4-2 0,3-6 0,0 4 0,19-26 0,-23 29 0,28-28 0,-19 24 0,7-12 0,4 5 0,-8-4 0,8 8 0,-10-2 0,10-1 0,-12 11 0,0-7 0,-3 9 0,-8 1 0,9-5 0,-10 10 0,8-5 0,-8 6 0,3 0 0,1-5 0,-4 4 0,4-4 0,-1 8 0,1-3 0,0 3 0,-2-3 0,-3 3 0,-4 2 0,2 3 0,-5 2 0,2-1 0,-4 4 0,-2-4 0,2 5 0,-2-5 0,2 2 0,1-2 0,-1-1 0,1 0 0,0-3 0,7-2 0,0-7 0,9 2 0,0-8 0,9 1 0,-5 1 0,7-5 0,-14 11 0,0-3 0,-1 5 0,-4 0 0,4 3 0,-7-2 0,1 6 0,3-3 0,0 0 0,2 2 0,-3-5 0,-1 6 0,0-6 0,1 6 0,-1-6 0,1 3 0,3-1 0,-2-2 0,3 2 0,-5-2 0,0 0 0,1 2 0,-1-1 0,-3 5 0,-1 0 0,-3 2 0,-1 2 0,1 0 0,-5 1 0,-10 2 0,-6 0 0,-8 0 0,-6 0 0,4 3 0,-9-2 0,9 2 0,-4 1 0,6-3 0,0 2 0,4-3 0,1 0 0,8 0 0,1 0 0,3 0 0,0 0 0,5 0 0,10 0 0,6 0 0,14 0 0,-5 0 0,11 0 0,-5-4 0,5-1 0,-5 0 0,-1-2 0,-5 6 0,-6-2 0,-3 0 0,-6 3 0,-4-3 0,1 3 0,0 0 0,-1 0 0,-2 5 0,-1 12 0,-2 13 0,0 2 0,0 15 0,0-9 0,-5 20 0,0-13 0,-6 11 0,6-24 0,-3 3 0,7-16 0,-5-1 0,5-8 0,-2-1 0,3-3 0,-2-3 0,-1-1 0,-2-2 0,0 0 0,-1-6 0,-3-1 0,1-6 0,-5-5 0,1-1 0,-4-4 0,-6-8 0,5 6 0,-11-13 0,6 11 0,-8-12 0,3 11 0,-1-4 0,2 10 0,5-2 0,3 9 0,7 0 0,-2 3 0,7 5 0,-3-1 0,6 2 0,1 4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1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2089 24575,'0'-16'0,"0"6"0,0-11 0,0 5 0,0-13 0,0 5 0,0-17 0,0 19 0,0-17 0,0 13 0,0-10 0,0 1 0,0-1 0,0 1 0,0-7 0,0 5 0,0-5 0,0 0 0,-4 5 0,3 0 0,-7 3 0,3 4 0,0 0 0,-3-4 0,7 9 0,-6-4 0,2 6 0,1 0 0,-2 4 0,1-4 0,2 4 0,-1-4 0,1 0 0,2 4 0,-3 1 0,4 0 0,0 4 0,-3-9 0,2 9 0,-3-8 0,4 3 0,0-5 0,0 1 0,0 0 0,-3-1 0,2 1 0,-2-6 0,-1 5 0,3-5 0,-2 10 0,3 1 0,0 0 0,0 4 0,-3-4 0,2 0 0,-2 4 0,3-9 0,-3 9 0,2-8 0,-2 7 0,3-7 0,0 7 0,0-7 0,0 3 0,0-4 0,0 0 0,0-6 0,0 4 0,0-4 0,0 6 0,-3 0 0,2-1 0,-3 1 0,4 4 0,0 1 0,0 5 0,-3-1 0,3 1 0,-3 3 0,3-7 0,0 6 0,0-7 0,0 1 0,0-2 0,0 0 0,0-3 0,0 7 0,0-3 0,0 5 0,0 3 0,0 1 0,0 3 0,0 1 0,0 2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1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24575,'-3'2'0,"1"1"0,2 2 0,0 4 0,0-3 0,0 4 0,2-5 0,2 4 0,2-2 0,0 2 0,-1-3 0,1-1 0,3 2 0,1-1 0,3 0 0,0 1 0,-3-1 0,3 1 0,-3-1 0,3 1 0,1 0 0,-1-3 0,-3 1 0,2-4 0,-5 1 0,5-2 0,-2 0 0,4 0 0,-5 0 0,4 0 0,-7 0 0,7 0 0,-7 0 0,3 0 0,-3 0 0,0 0 0,-1 0 0,1 0 0,-1 0 0,1-2 0,-3-1 0,-1-2 0,-2-1 0,3-3 0,-2 2 0,2-2 0,-3 0 0,0 3 0,0-3 0,0 3 0,0 1 0,0-1 0,0 0 0,0 1 0,0-1 0,0 1 0,-6-1 0,2 2 0,-9-2 0,3 6 0,-8-3 0,4 3 0,-4 0 0,4 0 0,1 0 0,0 0 0,-1 0 0,1 0 0,3 0 0,-3 0 0,7 0 0,-3 0 0,4 0 0,-1 0 0,-2 0 0,2 2 0,-2 1 0,-1 4 0,2-2 0,-3 5 0,1 0 0,2 0 0,-2-1 0,6-3 0,-2-1 0,4 1 0,-1 0 0,2-1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1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24575,'0'-12'0,"0"1"0,0 2 0,0-1 0,0-4 0,0 4 0,2 1 0,-1 0 0,1-1 0,1 3 0,0-5 0,3 5 0,1-7 0,-1 4 0,1-2 0,-1 5 0,0-5 0,0 6 0,0-4 0,0 1 0,0 3 0,-3-7 0,2 7 0,-2-3 0,3 0 0,0 2 0,-2-2 0,0 4 0,-1 2 0,2 1 0,0 2 0,0 2 0,-3 1 0,3 3 0,-1 3 0,2-2 0,-3 5 0,3-2 0,-6 4 0,6-1 0,-5-3 0,4-1 0,-4-3 0,4 3 0,-4-2 0,2 2 0,-3 0 0,0-2 0,3 2 0,-3 0 0,3-3 0,-3 3 0,0-3 0,3 3 0,-3-2 0,3 2 0,-3-3 0,3-1 0,-3 1 0,3 0 0,-3-1 0,0 1 0,2 0 0,-1-1 0,2-4 0,-3-4 0,-3-3 0,2-5 0,-1 1 0,-1-4 0,2 1 0,-4 3 0,4 1 0,-5 0 0,6 3 0,-3-3 0,3 8 0,5 7 0,-4 4 0,6 2 0,-6-3 0,2 0 0,-3-2 0,2 2 0,-1-4 0,1 1 0,-2 0 0,0-1 0,0 1 0,0 0 0,3 3 0,-2-3 0,2 7 0,0-3 0,-3 0 0,6 3 0,-5-7 0,2 3 0,-3-3 0,0 0 0,0-1 0,3-2 0,-3 2 0,3-2 0,-3 3 0,0-1 0,0 0 0,0-2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1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68 24575,'0'10'0,"0"-2"0,0 4 0,0-6 0,0 7 0,0-7 0,2 4 0,2-5 0,-1 1 0,2 3 0,-2-2 0,3 2 0,0-4 0,0 1 0,-1 0 0,1 0 0,-1-1 0,1 1 0,0 0 0,-1-3 0,1 2 0,-1-5 0,1 5 0,0-4 0,-1 2 0,1-3 0,-1 2 0,1-1 0,0 1 0,-1-2 0,1 0 0,-1 0 0,1 0 0,0 0 0,-1 0 0,1 0 0,-1 0 0,4 0 0,-2-2 0,2-1 0,0-3 0,-3 0 0,4 0 0,-4-3 0,-1 2 0,1-2 0,0 4 0,-3-4 0,0 2 0,-3-5 0,0 5 0,0-5 0,0 2 0,0-4 0,0 4 0,0-2 0,0 2 0,-6-3 0,-2 2 0,-2 2 0,-7-1 0,6 3 0,-7-4 0,5 7 0,0-2 0,-5 6 0,3-3 0,-7 3 0,7 0 0,-2 0 0,-1 0 0,3 0 0,-3 0 0,5 0 0,-1 0 0,1 0 0,-1 6 0,4 1 0,-4 11 0,7-3 0,-8 7 0,7-3 0,-4 4 0,8 1 0,-3-1 0,6-4 0,-2-1 0,3-4 0,0-4 0,0-1 0,0-4 0,0 1 0,0-3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5:46:2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24575,'0'8'0,"0"-1"0,0-1 0,0-1 0,0 1 0,0 3 0,0 1 0,0 0 0,0 3 0,0-7 0,0 7 0,0-3 0,3 3 0,0-3 0,6 3 0,1-6 0,4 3 0,3-3 0,-2 0 0,3 0 0,-1 0 0,-2 0 0,3-3 0,-5-1 0,0-3 0,1 0 0,-1 0 0,-3 0 0,3 0 0,-7 0 0,7 0 0,-4 0 0,1 0 0,3-6 0,-6-1 0,2-7 0,-2 1 0,0 0 0,0-5 0,-3 3 0,-1-2 0,-3-1 0,0 3 0,0-2 0,0 3 0,-2 4 0,-5 1 0,-7-1 0,-5 2 0,-5 0 0,1 1 0,-1 6 0,-5-2 0,5 3 0,-5 0 0,10 0 0,-4 0 0,9 0 0,-1 0 0,6 0 0,4 0 0,-1 0 0,3 2 0,1 1 0,2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ED8E0-D315-C0FA-991F-C368B538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3397D-AC3F-4B64-919E-AE6AD7265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2004F-4AF8-89F6-98BF-F6CC2F1E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7ECA52-4C9F-AE3D-06CF-486939D7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E5AE0-5A1F-E79C-7BB8-76CE042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75AB4-5F30-8FA1-0C3A-BE5D039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B073DD-214F-5FFC-7754-5FF862A7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2403F-0209-9C03-67C1-903B0AB8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787EB-625C-1AED-280A-896D51F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FE659-C439-03B1-0C5C-D916787C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6EE38B-6AE6-BEE9-C7B3-03E2D1B2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AD860D-FCBA-5F25-7088-A80E85A6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230136-5EA7-C6F1-147D-B4ED6B9B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AD625-E44D-CC6C-39A3-327E6E79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25731-9889-89E1-E507-309D9889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2C79E-2190-849A-ADF5-A9AC1169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C4CF7-1AB9-AED0-E91D-D060D58A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FA75D-AEEF-5B19-388F-F7973CA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3C82F-4A1F-CA7B-D48E-B0A88431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1C67F-FB86-12D3-898D-06BC35E2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E19BD-B23F-D483-0005-6DAE4630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D66C34-FE49-FCD6-F1AA-170F06C3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D2471-64E1-EA44-44E5-EC1F6D00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81B81-A27A-F594-FF5A-CE25DA3E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662E0-483B-F185-1ADC-DE3E2A0A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EE5E2-F938-7648-434E-5E9865F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BD98B6-56E6-42C4-541B-EA9C69E3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F39D6-F377-2228-C0FC-E01B667B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4D0BE7-5E77-7B88-B4F9-453A8F7C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C33277-D860-E83D-D26A-4E52A326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7DE0A-A8DC-9BB8-A878-74365DC8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0262C-2703-4D50-09CE-C83F0CE0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E8336-788C-02AE-A4A4-C21B7F44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2A1A5-E343-5E93-7960-36528C08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9F852A-6461-E6F5-358B-1091B468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60CEF4-F833-8775-0F16-97E33F921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921BE5-FAAD-2256-D66C-793DCA36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AC7058-9117-3BBA-F6C0-208C35C2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EFBEE1-C18C-CB4E-6BB1-6779472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10269-C7E0-4B71-F1E5-D1690D0A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5606C-4560-69D0-D299-EF71192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EF9F5E-826E-032B-C52A-9A770D1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8ADFF-C082-AF03-2B22-CB2C62B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8528F0-0550-A0F6-E2C1-F0B0CED2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5BE3E2-70AA-C690-A338-134C8407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7D5F1-61E5-3E3E-7CDB-67FB9C8F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8AB8C-0070-FC49-CD3C-D9302750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E3486-5591-E817-2C19-3654C22F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C5F1F5-E8E4-76AC-3DC0-B7EC1CA5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017A61-9466-E6F4-17BA-28A72E49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2EA50-77CB-B490-8515-E8053909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951A7-CA96-F5C9-E352-EA240514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436E-C0F2-073B-2EA8-33C33F55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230139-858B-E5E0-D70E-618A0E79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EA5F2-87B1-8994-4693-99870878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3C3C5-3897-F181-BFA7-B30E1BE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C4756-5D2A-9411-1915-4B00BA27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12C4B-EE3A-3FA6-F99C-562C9A9C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30ADA-9FE3-DCED-4576-395DF4D9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BFF11-E999-3A18-299C-7CCB4F07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0438E-BC2E-881B-3CF6-6952810FF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28F8-E2F0-8E48-BD2C-81BF11D0037D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AD90A-29C3-2876-BA16-1A18DBAA8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D5C81-F651-73E7-DA0F-BFFAA9459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54DF-6FDC-7A4E-9DC3-975D2BD47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4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png"/><Relationship Id="rId18" Type="http://schemas.openxmlformats.org/officeDocument/2006/relationships/customXml" Target="../ink/ink1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9.xml"/><Relationship Id="rId17" Type="http://schemas.openxmlformats.org/officeDocument/2006/relationships/image" Target="../media/image12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8.xml"/><Relationship Id="rId19" Type="http://schemas.openxmlformats.org/officeDocument/2006/relationships/image" Target="../media/image13.png"/><Relationship Id="rId4" Type="http://schemas.openxmlformats.org/officeDocument/2006/relationships/customXml" Target="../ink/ink5.xml"/><Relationship Id="rId9" Type="http://schemas.openxmlformats.org/officeDocument/2006/relationships/image" Target="../media/image8.png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drian.del-ser@enac.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7FAA2-B47F-EADC-8ABC-EA599349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Python - </a:t>
            </a:r>
            <a:r>
              <a:rPr lang="en-US" dirty="0" err="1"/>
              <a:t>GFlow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2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40126-959F-C38F-52C4-FDA3E8B4B9AB}"/>
              </a:ext>
            </a:extLst>
          </p:cNvPr>
          <p:cNvSpPr/>
          <p:nvPr/>
        </p:nvSpPr>
        <p:spPr>
          <a:xfrm>
            <a:off x="614002" y="1587062"/>
            <a:ext cx="3690369" cy="3341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29B3A2-F2A5-5DBA-5358-282BD38F4DEE}"/>
              </a:ext>
            </a:extLst>
          </p:cNvPr>
          <p:cNvSpPr txBox="1"/>
          <p:nvPr/>
        </p:nvSpPr>
        <p:spPr>
          <a:xfrm>
            <a:off x="2290896" y="11967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E40E6-EAAD-B494-EC41-C5DBD20A0B43}"/>
              </a:ext>
            </a:extLst>
          </p:cNvPr>
          <p:cNvSpPr/>
          <p:nvPr/>
        </p:nvSpPr>
        <p:spPr>
          <a:xfrm>
            <a:off x="5019601" y="1566041"/>
            <a:ext cx="2825458" cy="20915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15C09-C31A-8340-400E-FC353C96223D}"/>
              </a:ext>
            </a:extLst>
          </p:cNvPr>
          <p:cNvSpPr/>
          <p:nvPr/>
        </p:nvSpPr>
        <p:spPr>
          <a:xfrm>
            <a:off x="8313055" y="1566041"/>
            <a:ext cx="3311611" cy="2644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C264E4-24D9-7F70-12AC-8B82AABE47C8}"/>
              </a:ext>
            </a:extLst>
          </p:cNvPr>
          <p:cNvSpPr txBox="1"/>
          <p:nvPr/>
        </p:nvSpPr>
        <p:spPr>
          <a:xfrm>
            <a:off x="8939047" y="1196709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Volière ou simulateur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04D21A-13BD-B869-138A-59F8FD13EF26}"/>
              </a:ext>
            </a:extLst>
          </p:cNvPr>
          <p:cNvSpPr txBox="1"/>
          <p:nvPr/>
        </p:nvSpPr>
        <p:spPr>
          <a:xfrm>
            <a:off x="6075264" y="1196709"/>
            <a:ext cx="85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2">
                    <a:lumMod val="75000"/>
                  </a:schemeClr>
                </a:solidFill>
              </a:rPr>
              <a:t>GFlow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thumbnail">
            <a:extLst>
              <a:ext uri="{FF2B5EF4-FFF2-40B4-BE49-F238E27FC236}">
                <a16:creationId xmlns:a16="http://schemas.microsoft.com/office/drawing/2014/main" id="{EFA8AE3D-2549-8BC9-E40C-B95F1CCB9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20496" r="63392" b="49006"/>
          <a:stretch/>
        </p:blipFill>
        <p:spPr bwMode="auto">
          <a:xfrm>
            <a:off x="8590086" y="3657599"/>
            <a:ext cx="385409" cy="4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922368-4402-BD33-1084-70EB4100DCED}"/>
              </a:ext>
            </a:extLst>
          </p:cNvPr>
          <p:cNvSpPr/>
          <p:nvPr/>
        </p:nvSpPr>
        <p:spPr>
          <a:xfrm>
            <a:off x="799263" y="1948439"/>
            <a:ext cx="3311611" cy="2644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EC525DA2-C41E-C6CB-58CF-4F90416F9261}"/>
              </a:ext>
            </a:extLst>
          </p:cNvPr>
          <p:cNvSpPr/>
          <p:nvPr/>
        </p:nvSpPr>
        <p:spPr>
          <a:xfrm>
            <a:off x="1630510" y="2406701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Pentagone 13">
            <a:extLst>
              <a:ext uri="{FF2B5EF4-FFF2-40B4-BE49-F238E27FC236}">
                <a16:creationId xmlns:a16="http://schemas.microsoft.com/office/drawing/2014/main" id="{46B15F2C-9AD8-655D-880A-3B76598F39DE}"/>
              </a:ext>
            </a:extLst>
          </p:cNvPr>
          <p:cNvSpPr/>
          <p:nvPr/>
        </p:nvSpPr>
        <p:spPr>
          <a:xfrm>
            <a:off x="2290896" y="2947817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Pentagone 14">
            <a:extLst>
              <a:ext uri="{FF2B5EF4-FFF2-40B4-BE49-F238E27FC236}">
                <a16:creationId xmlns:a16="http://schemas.microsoft.com/office/drawing/2014/main" id="{253F22AF-AE73-26E2-9AFF-EB1E44FF14D4}"/>
              </a:ext>
            </a:extLst>
          </p:cNvPr>
          <p:cNvSpPr/>
          <p:nvPr/>
        </p:nvSpPr>
        <p:spPr>
          <a:xfrm>
            <a:off x="2924646" y="2406701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Pentagone 15">
            <a:extLst>
              <a:ext uri="{FF2B5EF4-FFF2-40B4-BE49-F238E27FC236}">
                <a16:creationId xmlns:a16="http://schemas.microsoft.com/office/drawing/2014/main" id="{1C052180-C934-4E3D-FD28-190A4047EA43}"/>
              </a:ext>
            </a:extLst>
          </p:cNvPr>
          <p:cNvSpPr/>
          <p:nvPr/>
        </p:nvSpPr>
        <p:spPr>
          <a:xfrm>
            <a:off x="9051979" y="2009746"/>
            <a:ext cx="430750" cy="410238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Pentagone 16">
            <a:extLst>
              <a:ext uri="{FF2B5EF4-FFF2-40B4-BE49-F238E27FC236}">
                <a16:creationId xmlns:a16="http://schemas.microsoft.com/office/drawing/2014/main" id="{32855E6C-DD1F-193F-5135-0E2B6F9F3B9E}"/>
              </a:ext>
            </a:extLst>
          </p:cNvPr>
          <p:cNvSpPr/>
          <p:nvPr/>
        </p:nvSpPr>
        <p:spPr>
          <a:xfrm>
            <a:off x="9712365" y="2550862"/>
            <a:ext cx="430750" cy="410238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Pentagone 17">
            <a:extLst>
              <a:ext uri="{FF2B5EF4-FFF2-40B4-BE49-F238E27FC236}">
                <a16:creationId xmlns:a16="http://schemas.microsoft.com/office/drawing/2014/main" id="{6F5C4C0B-4E2E-DFD8-C657-841FF39AE15F}"/>
              </a:ext>
            </a:extLst>
          </p:cNvPr>
          <p:cNvSpPr/>
          <p:nvPr/>
        </p:nvSpPr>
        <p:spPr>
          <a:xfrm>
            <a:off x="10346115" y="2009746"/>
            <a:ext cx="430750" cy="410238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Picture 2" descr="thumbnail">
            <a:extLst>
              <a:ext uri="{FF2B5EF4-FFF2-40B4-BE49-F238E27FC236}">
                <a16:creationId xmlns:a16="http://schemas.microsoft.com/office/drawing/2014/main" id="{B872B891-2648-F28B-A1F7-8CDA7DC9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20496" r="63392" b="49006"/>
          <a:stretch/>
        </p:blipFill>
        <p:spPr bwMode="auto">
          <a:xfrm>
            <a:off x="9097320" y="2863689"/>
            <a:ext cx="385409" cy="4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humbnail">
            <a:extLst>
              <a:ext uri="{FF2B5EF4-FFF2-40B4-BE49-F238E27FC236}">
                <a16:creationId xmlns:a16="http://schemas.microsoft.com/office/drawing/2014/main" id="{3EFABF2F-681C-F45B-963B-E258CD3C7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20496" r="63392" b="49006"/>
          <a:stretch/>
        </p:blipFill>
        <p:spPr bwMode="auto">
          <a:xfrm>
            <a:off x="10391456" y="3111724"/>
            <a:ext cx="385409" cy="4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riangle 20">
            <a:extLst>
              <a:ext uri="{FF2B5EF4-FFF2-40B4-BE49-F238E27FC236}">
                <a16:creationId xmlns:a16="http://schemas.microsoft.com/office/drawing/2014/main" id="{94446B6F-A04F-7738-6AC7-E99A6BF53938}"/>
              </a:ext>
            </a:extLst>
          </p:cNvPr>
          <p:cNvSpPr/>
          <p:nvPr/>
        </p:nvSpPr>
        <p:spPr>
          <a:xfrm>
            <a:off x="1186452" y="4035723"/>
            <a:ext cx="166255" cy="34932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FE633F6-DB55-62F7-8DA6-F69A5E51F759}"/>
              </a:ext>
            </a:extLst>
          </p:cNvPr>
          <p:cNvSpPr/>
          <p:nvPr/>
        </p:nvSpPr>
        <p:spPr>
          <a:xfrm rot="1805803">
            <a:off x="1630510" y="3360818"/>
            <a:ext cx="166255" cy="3493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E1630D53-671D-E63B-E890-8EA8FDB599B7}"/>
              </a:ext>
            </a:extLst>
          </p:cNvPr>
          <p:cNvSpPr/>
          <p:nvPr/>
        </p:nvSpPr>
        <p:spPr>
          <a:xfrm rot="19785108">
            <a:off x="3240157" y="3391047"/>
            <a:ext cx="166255" cy="3493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24" name="Bouée 23">
            <a:extLst>
              <a:ext uri="{FF2B5EF4-FFF2-40B4-BE49-F238E27FC236}">
                <a16:creationId xmlns:a16="http://schemas.microsoft.com/office/drawing/2014/main" id="{665CC52F-66DD-6BE2-C6AD-84A00B7137A9}"/>
              </a:ext>
            </a:extLst>
          </p:cNvPr>
          <p:cNvSpPr/>
          <p:nvPr/>
        </p:nvSpPr>
        <p:spPr>
          <a:xfrm>
            <a:off x="3769937" y="2119806"/>
            <a:ext cx="286895" cy="286895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6" name="Bouée 25">
            <a:extLst>
              <a:ext uri="{FF2B5EF4-FFF2-40B4-BE49-F238E27FC236}">
                <a16:creationId xmlns:a16="http://schemas.microsoft.com/office/drawing/2014/main" id="{9547AE11-D59F-4EF7-8A7F-15B20B153518}"/>
              </a:ext>
            </a:extLst>
          </p:cNvPr>
          <p:cNvSpPr/>
          <p:nvPr/>
        </p:nvSpPr>
        <p:spPr>
          <a:xfrm>
            <a:off x="2219376" y="2045242"/>
            <a:ext cx="286895" cy="286895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FB5DA2F-E36D-3E62-2A7E-CA3CE0474E52}"/>
              </a:ext>
            </a:extLst>
          </p:cNvPr>
          <p:cNvSpPr txBox="1"/>
          <p:nvPr/>
        </p:nvSpPr>
        <p:spPr>
          <a:xfrm>
            <a:off x="1921631" y="1958202"/>
            <a:ext cx="4375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2-3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801855-CF86-A68D-650A-38E45E4588F5}"/>
              </a:ext>
            </a:extLst>
          </p:cNvPr>
          <p:cNvSpPr txBox="1"/>
          <p:nvPr/>
        </p:nvSpPr>
        <p:spPr>
          <a:xfrm>
            <a:off x="3656748" y="1999421"/>
            <a:ext cx="226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B2408C6D-BB98-94C9-4921-B441E201E4CF}"/>
                  </a:ext>
                </a:extLst>
              </p14:cNvPr>
              <p14:cNvContentPartPr/>
              <p14:nvPr/>
            </p14:nvContentPartPr>
            <p14:xfrm>
              <a:off x="4347834" y="3684407"/>
              <a:ext cx="1284480" cy="4352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B2408C6D-BB98-94C9-4921-B441E201E4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9194" y="3675407"/>
                <a:ext cx="1302120" cy="4528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ZoneTexte 30">
            <a:extLst>
              <a:ext uri="{FF2B5EF4-FFF2-40B4-BE49-F238E27FC236}">
                <a16:creationId xmlns:a16="http://schemas.microsoft.com/office/drawing/2014/main" id="{611EEC92-C407-EE37-6A9F-1934C4C4BD46}"/>
              </a:ext>
            </a:extLst>
          </p:cNvPr>
          <p:cNvSpPr txBox="1"/>
          <p:nvPr/>
        </p:nvSpPr>
        <p:spPr>
          <a:xfrm>
            <a:off x="4420644" y="4186566"/>
            <a:ext cx="225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scénario</a:t>
            </a:r>
          </a:p>
          <a:p>
            <a:r>
              <a:rPr lang="fr-FR" dirty="0"/>
              <a:t>Modification des cible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8F74527E-3ECE-89B9-4E14-9DF2EBB867D3}"/>
                  </a:ext>
                </a:extLst>
              </p14:cNvPr>
              <p14:cNvContentPartPr/>
              <p14:nvPr/>
            </p14:nvContentPartPr>
            <p14:xfrm rot="20628129" flipV="1">
              <a:off x="7305606" y="1163755"/>
              <a:ext cx="1284480" cy="402286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8F74527E-3ECE-89B9-4E14-9DF2EBB867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0628129" flipV="1">
                <a:off x="7296966" y="1154751"/>
                <a:ext cx="1302120" cy="41993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CB097C78-D09E-F770-D8C5-5B4C762DCC08}"/>
              </a:ext>
            </a:extLst>
          </p:cNvPr>
          <p:cNvSpPr txBox="1"/>
          <p:nvPr/>
        </p:nvSpPr>
        <p:spPr>
          <a:xfrm>
            <a:off x="6632851" y="704299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Commande de Vitesse des drones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C982BE-753B-0FBB-64B3-341BC5E38AB8}"/>
              </a:ext>
            </a:extLst>
          </p:cNvPr>
          <p:cNvSpPr txBox="1"/>
          <p:nvPr/>
        </p:nvSpPr>
        <p:spPr>
          <a:xfrm>
            <a:off x="8100866" y="4816824"/>
            <a:ext cx="32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Envoi des positions sur le réseau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CFD6D1F5-0357-FBC6-9FE3-D2482DA0E41B}"/>
                  </a:ext>
                </a:extLst>
              </p14:cNvPr>
              <p14:cNvContentPartPr/>
              <p14:nvPr/>
            </p14:nvContentPartPr>
            <p14:xfrm>
              <a:off x="3312474" y="5250767"/>
              <a:ext cx="5689080" cy="68400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CFD6D1F5-0357-FBC6-9FE3-D2482DA0E4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3834" y="5242127"/>
                <a:ext cx="5706720" cy="7016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5E5CCDC5-9F9F-1B56-06C9-20D260F892F2}"/>
              </a:ext>
            </a:extLst>
          </p:cNvPr>
          <p:cNvSpPr txBox="1"/>
          <p:nvPr/>
        </p:nvSpPr>
        <p:spPr>
          <a:xfrm>
            <a:off x="587340" y="4977543"/>
            <a:ext cx="325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Réagir pour afficher les positions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9989C0-AF80-54E4-14F8-47109108BEB1}"/>
              </a:ext>
            </a:extLst>
          </p:cNvPr>
          <p:cNvSpPr txBox="1"/>
          <p:nvPr/>
        </p:nvSpPr>
        <p:spPr>
          <a:xfrm>
            <a:off x="637541" y="328083"/>
            <a:ext cx="250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3552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C201F-C69B-DC04-62FA-3FC29FCF1572}"/>
              </a:ext>
            </a:extLst>
          </p:cNvPr>
          <p:cNvSpPr/>
          <p:nvPr/>
        </p:nvSpPr>
        <p:spPr>
          <a:xfrm>
            <a:off x="885876" y="1606159"/>
            <a:ext cx="4608748" cy="35347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4ECDA-6EF3-4391-47E3-148615C4A9FD}"/>
              </a:ext>
            </a:extLst>
          </p:cNvPr>
          <p:cNvSpPr/>
          <p:nvPr/>
        </p:nvSpPr>
        <p:spPr>
          <a:xfrm>
            <a:off x="2161924" y="2015252"/>
            <a:ext cx="3311611" cy="26443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C91D8-0EF3-952D-3F5F-00D15AC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de création</a:t>
            </a:r>
          </a:p>
        </p:txBody>
      </p:sp>
      <p:sp>
        <p:nvSpPr>
          <p:cNvPr id="5" name="Pentagone 4">
            <a:extLst>
              <a:ext uri="{FF2B5EF4-FFF2-40B4-BE49-F238E27FC236}">
                <a16:creationId xmlns:a16="http://schemas.microsoft.com/office/drawing/2014/main" id="{749EFE5E-67C3-35A2-7A76-0925BB63439D}"/>
              </a:ext>
            </a:extLst>
          </p:cNvPr>
          <p:cNvSpPr/>
          <p:nvPr/>
        </p:nvSpPr>
        <p:spPr>
          <a:xfrm>
            <a:off x="2989054" y="2486176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entagone 5">
            <a:extLst>
              <a:ext uri="{FF2B5EF4-FFF2-40B4-BE49-F238E27FC236}">
                <a16:creationId xmlns:a16="http://schemas.microsoft.com/office/drawing/2014/main" id="{485235BA-C5B9-968E-A4F1-CA53568980EB}"/>
              </a:ext>
            </a:extLst>
          </p:cNvPr>
          <p:cNvSpPr/>
          <p:nvPr/>
        </p:nvSpPr>
        <p:spPr>
          <a:xfrm>
            <a:off x="3649440" y="3027292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>
            <a:extLst>
              <a:ext uri="{FF2B5EF4-FFF2-40B4-BE49-F238E27FC236}">
                <a16:creationId xmlns:a16="http://schemas.microsoft.com/office/drawing/2014/main" id="{B8C6A758-D3F6-064D-1853-6F0658143CFA}"/>
              </a:ext>
            </a:extLst>
          </p:cNvPr>
          <p:cNvSpPr/>
          <p:nvPr/>
        </p:nvSpPr>
        <p:spPr>
          <a:xfrm>
            <a:off x="4283190" y="2486176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13CB3A3-9267-26BB-C6C0-F8CF19D4D9B7}"/>
              </a:ext>
            </a:extLst>
          </p:cNvPr>
          <p:cNvSpPr/>
          <p:nvPr/>
        </p:nvSpPr>
        <p:spPr>
          <a:xfrm>
            <a:off x="2544996" y="4115198"/>
            <a:ext cx="166255" cy="34932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6BF834E-BD06-CD18-CC48-0A024D139BC9}"/>
              </a:ext>
            </a:extLst>
          </p:cNvPr>
          <p:cNvSpPr/>
          <p:nvPr/>
        </p:nvSpPr>
        <p:spPr>
          <a:xfrm rot="1805803">
            <a:off x="2989054" y="3440293"/>
            <a:ext cx="166255" cy="3493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2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F3D6C16-2311-4AD0-56BF-5E621490D633}"/>
              </a:ext>
            </a:extLst>
          </p:cNvPr>
          <p:cNvSpPr/>
          <p:nvPr/>
        </p:nvSpPr>
        <p:spPr>
          <a:xfrm rot="19785108">
            <a:off x="4598701" y="3470522"/>
            <a:ext cx="166255" cy="3493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3</a:t>
            </a:r>
          </a:p>
        </p:txBody>
      </p:sp>
      <p:sp>
        <p:nvSpPr>
          <p:cNvPr id="11" name="Bouée 10">
            <a:extLst>
              <a:ext uri="{FF2B5EF4-FFF2-40B4-BE49-F238E27FC236}">
                <a16:creationId xmlns:a16="http://schemas.microsoft.com/office/drawing/2014/main" id="{3CE00277-0290-6117-D6D5-484422D96639}"/>
              </a:ext>
            </a:extLst>
          </p:cNvPr>
          <p:cNvSpPr/>
          <p:nvPr/>
        </p:nvSpPr>
        <p:spPr>
          <a:xfrm>
            <a:off x="3577920" y="2124717"/>
            <a:ext cx="286895" cy="286895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96F02E-DDA9-860E-EB94-8B010BE0FFC0}"/>
              </a:ext>
            </a:extLst>
          </p:cNvPr>
          <p:cNvSpPr txBox="1"/>
          <p:nvPr/>
        </p:nvSpPr>
        <p:spPr>
          <a:xfrm>
            <a:off x="6718466" y="1411801"/>
            <a:ext cx="5439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Scene graphique avec </a:t>
            </a:r>
          </a:p>
          <a:p>
            <a:r>
              <a:rPr lang="fr-FR"/>
              <a:t>- Batiments (EllipseItems, RectangleItems + hauteur)</a:t>
            </a:r>
          </a:p>
          <a:p>
            <a:r>
              <a:rPr lang="fr-FR"/>
              <a:t>- Drone (CeQueVousVoulezItem + altitude + orientation)</a:t>
            </a:r>
          </a:p>
          <a:p>
            <a:r>
              <a:rPr lang="fr-FR"/>
              <a:t>- Cible (EllipseItem + altitude)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A1BC95-FE6D-106A-A9DB-C596C471A3E0}"/>
              </a:ext>
            </a:extLst>
          </p:cNvPr>
          <p:cNvSpPr txBox="1"/>
          <p:nvPr/>
        </p:nvSpPr>
        <p:spPr>
          <a:xfrm>
            <a:off x="6718466" y="2904644"/>
            <a:ext cx="492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Ajout sur la scene des bâtiments et cibles avec boutons +  et déplacements par manipulation directe, slider pour altitude à côté lors de la selection et suppression avec touche delete</a:t>
            </a:r>
          </a:p>
        </p:txBody>
      </p:sp>
      <p:sp>
        <p:nvSpPr>
          <p:cNvPr id="15" name="Pentagone 14">
            <a:extLst>
              <a:ext uri="{FF2B5EF4-FFF2-40B4-BE49-F238E27FC236}">
                <a16:creationId xmlns:a16="http://schemas.microsoft.com/office/drawing/2014/main" id="{03E43BF7-B304-2A47-D613-726247C12010}"/>
              </a:ext>
            </a:extLst>
          </p:cNvPr>
          <p:cNvSpPr/>
          <p:nvPr/>
        </p:nvSpPr>
        <p:spPr>
          <a:xfrm>
            <a:off x="1272837" y="2632360"/>
            <a:ext cx="430750" cy="410238"/>
          </a:xfrm>
          <a:prstGeom prst="pen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ouée 15">
            <a:extLst>
              <a:ext uri="{FF2B5EF4-FFF2-40B4-BE49-F238E27FC236}">
                <a16:creationId xmlns:a16="http://schemas.microsoft.com/office/drawing/2014/main" id="{251001E6-2583-0261-B5BA-4369B834CAA4}"/>
              </a:ext>
            </a:extLst>
          </p:cNvPr>
          <p:cNvSpPr/>
          <p:nvPr/>
        </p:nvSpPr>
        <p:spPr>
          <a:xfrm>
            <a:off x="1344764" y="3185503"/>
            <a:ext cx="286895" cy="286895"/>
          </a:xfrm>
          <a:prstGeom prst="don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>
              <a:solidFill>
                <a:schemeClr val="tx1"/>
              </a:solidFill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1D932BC-E827-CC03-B2D7-33A1B8790ED8}"/>
              </a:ext>
            </a:extLst>
          </p:cNvPr>
          <p:cNvSpPr/>
          <p:nvPr/>
        </p:nvSpPr>
        <p:spPr>
          <a:xfrm>
            <a:off x="1394081" y="3617295"/>
            <a:ext cx="166255" cy="34932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3B426C-0F04-88D5-1893-D84279CA0275}"/>
              </a:ext>
            </a:extLst>
          </p:cNvPr>
          <p:cNvSpPr txBox="1"/>
          <p:nvPr/>
        </p:nvSpPr>
        <p:spPr>
          <a:xfrm>
            <a:off x="990211" y="2282912"/>
            <a:ext cx="114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Ajout élements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BAAA8E7-57F7-47E5-E5C5-8B617651094E}"/>
              </a:ext>
            </a:extLst>
          </p:cNvPr>
          <p:cNvSpPr/>
          <p:nvPr/>
        </p:nvSpPr>
        <p:spPr>
          <a:xfrm>
            <a:off x="3864815" y="4737240"/>
            <a:ext cx="1422408" cy="286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Export Json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5518D05-D018-466B-11F4-62F31E1FA92D}"/>
              </a:ext>
            </a:extLst>
          </p:cNvPr>
          <p:cNvSpPr/>
          <p:nvPr/>
        </p:nvSpPr>
        <p:spPr>
          <a:xfrm>
            <a:off x="990211" y="4775587"/>
            <a:ext cx="1504571" cy="286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Lancer simulation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F488405-22FD-C5F1-9265-D37760864DB9}"/>
              </a:ext>
            </a:extLst>
          </p:cNvPr>
          <p:cNvSpPr txBox="1"/>
          <p:nvPr/>
        </p:nvSpPr>
        <p:spPr>
          <a:xfrm>
            <a:off x="2283431" y="1721938"/>
            <a:ext cx="3190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Scene de la volière (mettre une grille en mètres)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E4B9F02-6834-8E02-A475-A5083AD0603B}"/>
              </a:ext>
            </a:extLst>
          </p:cNvPr>
          <p:cNvSpPr txBox="1"/>
          <p:nvPr/>
        </p:nvSpPr>
        <p:spPr>
          <a:xfrm>
            <a:off x="444979" y="5515385"/>
            <a:ext cx="5490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Cliquer sur un élément </a:t>
            </a:r>
          </a:p>
          <a:p>
            <a:r>
              <a:rPr lang="fr-FR" dirty="0"/>
              <a:t>	pour sélectionner et changer altitude</a:t>
            </a:r>
          </a:p>
          <a:p>
            <a:r>
              <a:rPr lang="fr-FR" dirty="0"/>
              <a:t>	pour supprimer avec touche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	pour déplacer avec un drag (touche enfoncée)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7C1549F2-4D46-00B6-76DD-F614C6D6FF4E}"/>
                  </a:ext>
                </a:extLst>
              </p14:cNvPr>
              <p14:cNvContentPartPr/>
              <p14:nvPr/>
            </p14:nvContentPartPr>
            <p14:xfrm>
              <a:off x="3034104" y="3446322"/>
              <a:ext cx="831240" cy="21193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7C1549F2-4D46-00B6-76DD-F614C6D6F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5104" y="3437322"/>
                <a:ext cx="848880" cy="21369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Bouée 26">
            <a:extLst>
              <a:ext uri="{FF2B5EF4-FFF2-40B4-BE49-F238E27FC236}">
                <a16:creationId xmlns:a16="http://schemas.microsoft.com/office/drawing/2014/main" id="{F2565C6B-06B6-F09C-594B-CEE4FBF86DA9}"/>
              </a:ext>
            </a:extLst>
          </p:cNvPr>
          <p:cNvSpPr/>
          <p:nvPr/>
        </p:nvSpPr>
        <p:spPr>
          <a:xfrm>
            <a:off x="4978469" y="2158705"/>
            <a:ext cx="286895" cy="286895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20F7EA-B066-8394-5E84-3DE707E4AA3D}"/>
              </a:ext>
            </a:extLst>
          </p:cNvPr>
          <p:cNvSpPr txBox="1"/>
          <p:nvPr/>
        </p:nvSpPr>
        <p:spPr>
          <a:xfrm>
            <a:off x="4865280" y="2038320"/>
            <a:ext cx="226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6620A44-1D9E-8CA0-ED69-F465B043BACB}"/>
              </a:ext>
            </a:extLst>
          </p:cNvPr>
          <p:cNvSpPr txBox="1"/>
          <p:nvPr/>
        </p:nvSpPr>
        <p:spPr>
          <a:xfrm>
            <a:off x="3247954" y="2010863"/>
            <a:ext cx="4307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"/>
              <a:t>2-3</a:t>
            </a:r>
            <a:endParaRPr lang="fr-FR" sz="800">
              <a:solidFill>
                <a:schemeClr val="tx1"/>
              </a:solidFill>
            </a:endParaRPr>
          </a:p>
        </p:txBody>
      </p:sp>
      <p:sp>
        <p:nvSpPr>
          <p:cNvPr id="30" name="Pentagone 29">
            <a:extLst>
              <a:ext uri="{FF2B5EF4-FFF2-40B4-BE49-F238E27FC236}">
                <a16:creationId xmlns:a16="http://schemas.microsoft.com/office/drawing/2014/main" id="{3BF6CB7C-E568-DCB9-BBCC-C4F6BDFA4BB1}"/>
              </a:ext>
            </a:extLst>
          </p:cNvPr>
          <p:cNvSpPr/>
          <p:nvPr/>
        </p:nvSpPr>
        <p:spPr>
          <a:xfrm>
            <a:off x="6929983" y="5683416"/>
            <a:ext cx="430750" cy="410238"/>
          </a:xfrm>
          <a:prstGeom prst="pentagon">
            <a:avLst/>
          </a:prstGeom>
          <a:solidFill>
            <a:srgbClr val="C00000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A81FBA3-DD4F-D7BE-7404-CCBE2D8AEA20}"/>
              </a:ext>
            </a:extLst>
          </p:cNvPr>
          <p:cNvGrpSpPr/>
          <p:nvPr/>
        </p:nvGrpSpPr>
        <p:grpSpPr>
          <a:xfrm>
            <a:off x="7509623" y="5423365"/>
            <a:ext cx="602640" cy="968400"/>
            <a:chOff x="7509623" y="5423365"/>
            <a:chExt cx="602640" cy="9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C7F6DBE3-0579-E081-4BD1-00BAC3DD5F75}"/>
                    </a:ext>
                  </a:extLst>
                </p14:cNvPr>
                <p14:cNvContentPartPr/>
                <p14:nvPr/>
              </p14:nvContentPartPr>
              <p14:xfrm>
                <a:off x="7554623" y="5575285"/>
                <a:ext cx="45360" cy="75204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C7F6DBE3-0579-E081-4BD1-00BAC3DD5F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5983" y="5566645"/>
                  <a:ext cx="630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73385471-63D5-8FAD-A5F4-9A0226ACD5C0}"/>
                    </a:ext>
                  </a:extLst>
                </p14:cNvPr>
                <p14:cNvContentPartPr/>
                <p14:nvPr/>
              </p14:nvContentPartPr>
              <p14:xfrm>
                <a:off x="7509623" y="5743045"/>
                <a:ext cx="113400" cy="532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73385471-63D5-8FAD-A5F4-9A0226ACD5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0983" y="5734045"/>
                  <a:ext cx="13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10D4FBEC-8103-AED0-8237-9ED5A0256B54}"/>
                    </a:ext>
                  </a:extLst>
                </p14:cNvPr>
                <p14:cNvContentPartPr/>
                <p14:nvPr/>
              </p14:nvContentPartPr>
              <p14:xfrm>
                <a:off x="7594223" y="5423365"/>
                <a:ext cx="78480" cy="13428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10D4FBEC-8103-AED0-8237-9ED5A0256B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5583" y="5414725"/>
                  <a:ext cx="96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BBF72642-BF4A-4580-F1C2-0F5E4171B156}"/>
                    </a:ext>
                  </a:extLst>
                </p14:cNvPr>
                <p14:cNvContentPartPr/>
                <p14:nvPr/>
              </p14:nvContentPartPr>
              <p14:xfrm>
                <a:off x="7711223" y="5437765"/>
                <a:ext cx="133200" cy="88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BBF72642-BF4A-4580-F1C2-0F5E4171B1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2583" y="5429125"/>
                  <a:ext cx="150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FAF9D773-44A7-DFB8-0803-D10DEE2572F1}"/>
                    </a:ext>
                  </a:extLst>
                </p14:cNvPr>
                <p14:cNvContentPartPr/>
                <p14:nvPr/>
              </p14:nvContentPartPr>
              <p14:xfrm>
                <a:off x="7728503" y="6310765"/>
                <a:ext cx="112320" cy="8100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FAF9D773-44A7-DFB8-0803-D10DEE2572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9863" y="6302125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8AD9DF1-65B7-3E2A-D54C-CB0FBD1AEB00}"/>
                    </a:ext>
                  </a:extLst>
                </p14:cNvPr>
                <p14:cNvContentPartPr/>
                <p14:nvPr/>
              </p14:nvContentPartPr>
              <p14:xfrm>
                <a:off x="7726703" y="5689765"/>
                <a:ext cx="69120" cy="15948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8AD9DF1-65B7-3E2A-D54C-CB0FBD1AEB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8063" y="5680765"/>
                  <a:ext cx="86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3B7C40E5-484F-DEED-DA62-572FAE2C6A7B}"/>
                    </a:ext>
                  </a:extLst>
                </p14:cNvPr>
                <p14:cNvContentPartPr/>
                <p14:nvPr/>
              </p14:nvContentPartPr>
              <p14:xfrm>
                <a:off x="7783943" y="5844565"/>
                <a:ext cx="66240" cy="835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3B7C40E5-484F-DEED-DA62-572FAE2C6A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4943" y="5835565"/>
                  <a:ext cx="83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E301EF3D-3E56-C6F2-74DD-530C109E090D}"/>
                    </a:ext>
                  </a:extLst>
                </p14:cNvPr>
                <p14:cNvContentPartPr/>
                <p14:nvPr/>
              </p14:nvContentPartPr>
              <p14:xfrm>
                <a:off x="7974023" y="5721445"/>
                <a:ext cx="138240" cy="997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E301EF3D-3E56-C6F2-74DD-530C109E09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5383" y="5712805"/>
                  <a:ext cx="155880" cy="11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Flèche à quatre pointes 42">
            <a:extLst>
              <a:ext uri="{FF2B5EF4-FFF2-40B4-BE49-F238E27FC236}">
                <a16:creationId xmlns:a16="http://schemas.microsoft.com/office/drawing/2014/main" id="{5F0AFBCD-123A-85CB-C624-2B88684D855B}"/>
              </a:ext>
            </a:extLst>
          </p:cNvPr>
          <p:cNvSpPr/>
          <p:nvPr/>
        </p:nvSpPr>
        <p:spPr>
          <a:xfrm>
            <a:off x="7011175" y="6172316"/>
            <a:ext cx="303956" cy="303956"/>
          </a:xfrm>
          <a:prstGeom prst="quadArrow">
            <a:avLst>
              <a:gd name="adj1" fmla="val 9672"/>
              <a:gd name="adj2" fmla="val 11276"/>
              <a:gd name="adj3" fmla="val 2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A8939-3973-29EB-F57E-B33F7D5F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Gflow</a:t>
            </a:r>
            <a:r>
              <a:rPr lang="en-US" dirty="0"/>
              <a:t> et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scénario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98D6E8-70F3-6A66-8790-633BB3D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4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Pas encore disponible pour </a:t>
            </a:r>
            <a:r>
              <a:rPr lang="en-US" sz="2400" dirty="0" err="1"/>
              <a:t>vous</a:t>
            </a:r>
            <a:r>
              <a:rPr lang="en-US" sz="2400" dirty="0"/>
              <a:t>… (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cours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Exemple</a:t>
            </a:r>
            <a:r>
              <a:rPr lang="en-US" sz="2400" dirty="0"/>
              <a:t> de </a:t>
            </a:r>
            <a:r>
              <a:rPr lang="en-US" sz="2400" dirty="0" err="1"/>
              <a:t>fichier</a:t>
            </a:r>
            <a:r>
              <a:rPr lang="en-US" sz="2400" dirty="0"/>
              <a:t> case</a:t>
            </a:r>
          </a:p>
          <a:p>
            <a:pPr lvl="1"/>
            <a:r>
              <a:rPr lang="en-US" sz="2000" dirty="0" err="1"/>
              <a:t>Bâtiments</a:t>
            </a:r>
            <a:r>
              <a:rPr lang="en-US" sz="2000" dirty="0"/>
              <a:t> (vertex – points </a:t>
            </a:r>
            <a:r>
              <a:rPr lang="en-US" sz="2000" dirty="0" err="1"/>
              <a:t>vue</a:t>
            </a:r>
            <a:r>
              <a:rPr lang="en-US" sz="2000" dirty="0"/>
              <a:t> de dessus + hauteur)</a:t>
            </a:r>
          </a:p>
          <a:p>
            <a:pPr lvl="1"/>
            <a:r>
              <a:rPr lang="en-US" sz="2000" dirty="0"/>
              <a:t>Drones (et position de </a:t>
            </a:r>
            <a:r>
              <a:rPr lang="en-US" sz="2000" dirty="0" err="1"/>
              <a:t>leurs</a:t>
            </a:r>
            <a:r>
              <a:rPr lang="en-US" sz="2000" dirty="0"/>
              <a:t> </a:t>
            </a:r>
            <a:r>
              <a:rPr lang="en-US" sz="2000" dirty="0" err="1"/>
              <a:t>cibles</a:t>
            </a:r>
            <a:r>
              <a:rPr lang="en-US" sz="20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981643-1B22-C149-3BBE-72876D56C66A}"/>
              </a:ext>
            </a:extLst>
          </p:cNvPr>
          <p:cNvSpPr txBox="1"/>
          <p:nvPr/>
        </p:nvSpPr>
        <p:spPr>
          <a:xfrm>
            <a:off x="7777655" y="446938"/>
            <a:ext cx="3903633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"alpha": {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"buildings": [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{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"ID": "Building 0",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vertices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[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[0.974927, -0.22252,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[0.433883, -0.900968,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[-0.433883, -0.900968,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[-0.974927, -0.22252,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[-0.781831, 0.623489,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[0.0, 1.0, 1.2],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[0.781831, 0.623489, 1.2]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]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}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vehicles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[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{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"ID": "V1",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"position": [-3.0, 0.0001, 0.5],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"goal": [3.0, 0.0, 0.5],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source_strength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0.5,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imag_source_strength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0.5,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sink_strength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5,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"</a:t>
            </a:r>
            <a:r>
              <a:rPr lang="fr-FR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safety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0.0001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}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]</a:t>
            </a:r>
          </a:p>
          <a:p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},</a:t>
            </a:r>
          </a:p>
          <a:p>
            <a:r>
              <a:rPr lang="fr-FR" sz="1200" dirty="0">
                <a:solidFill>
                  <a:srgbClr val="000000"/>
                </a:solidFill>
                <a:latin typeface="Menlo" panose="020B0609030804020204" pitchFamily="49" charset="0"/>
              </a:rPr>
              <a:t>  </a:t>
            </a:r>
            <a:r>
              <a:rPr lang="fr-FR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"beta": { …  }</a:t>
            </a:r>
          </a:p>
          <a:p>
            <a:r>
              <a:rPr lang="fr-FR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67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B97B8-E4FA-E1EA-5007-29BC7EC8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Volière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CB4AC-317A-5BE2-1674-3DD05577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 le reseau de la </a:t>
            </a:r>
            <a:r>
              <a:rPr lang="en-US" dirty="0" err="1"/>
              <a:t>volière</a:t>
            </a:r>
            <a:r>
              <a:rPr lang="en-US" dirty="0"/>
              <a:t>, des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partagent</a:t>
            </a:r>
            <a:r>
              <a:rPr lang="en-US" dirty="0"/>
              <a:t> les position de </a:t>
            </a:r>
            <a:r>
              <a:rPr lang="en-US" dirty="0" err="1"/>
              <a:t>tous</a:t>
            </a:r>
            <a:r>
              <a:rPr lang="en-US" dirty="0"/>
              <a:t> les drones dans le </a:t>
            </a:r>
            <a:r>
              <a:rPr lang="en-US" dirty="0" err="1"/>
              <a:t>repère</a:t>
            </a:r>
            <a:r>
              <a:rPr lang="en-US" dirty="0"/>
              <a:t> de la </a:t>
            </a:r>
            <a:r>
              <a:rPr lang="en-US" dirty="0" err="1"/>
              <a:t>volière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Voir</a:t>
            </a:r>
            <a:r>
              <a:rPr lang="en-US" dirty="0"/>
              <a:t> code </a:t>
            </a:r>
            <a:r>
              <a:rPr lang="en-US" dirty="0" err="1"/>
              <a:t>fourni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NatNetClient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2506F-43F1-FFF7-F205-0ECDB0F93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2" r="3660"/>
          <a:stretch/>
        </p:blipFill>
        <p:spPr bwMode="auto">
          <a:xfrm>
            <a:off x="8147463" y="2417897"/>
            <a:ext cx="3206337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8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C42A-2C57-420F-F878-EFDF8FF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Support pour le projet /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69F0-1207-01C2-40F9-86E8CE8A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On fixe de créneaux d’</a:t>
            </a:r>
            <a:r>
              <a:rPr lang="fr-FR" dirty="0" err="1"/>
              <a:t>advancement</a:t>
            </a:r>
            <a:r>
              <a:rPr lang="fr-FR" dirty="0"/>
              <a:t> (15-30 minutes par semaine)</a:t>
            </a:r>
          </a:p>
          <a:p>
            <a:pPr marL="0" indent="0">
              <a:buNone/>
            </a:pPr>
            <a:r>
              <a:rPr lang="fr-FR" dirty="0"/>
              <a:t>Pas obliger d’être tous </a:t>
            </a:r>
            <a:r>
              <a:rPr lang="fr-FR" dirty="0" err="1"/>
              <a:t>presents</a:t>
            </a:r>
            <a:r>
              <a:rPr lang="fr-FR" dirty="0"/>
              <a:t> mais c’est pas mal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fixe de moments pour les essais volières</a:t>
            </a:r>
          </a:p>
          <a:p>
            <a:pPr marL="0" indent="0">
              <a:buNone/>
            </a:pPr>
            <a:r>
              <a:rPr lang="fr-FR" dirty="0"/>
              <a:t>	1 heure minimum pour les vols à partir de vos fichiers.</a:t>
            </a:r>
          </a:p>
          <a:p>
            <a:pPr marL="0" indent="0">
              <a:buNone/>
            </a:pPr>
            <a:r>
              <a:rPr lang="fr-FR" dirty="0"/>
              <a:t>	1 heure pour les essais affichage positions des drones</a:t>
            </a:r>
          </a:p>
          <a:p>
            <a:pPr marL="0" indent="0">
              <a:buNone/>
            </a:pPr>
            <a:r>
              <a:rPr lang="fr-FR" dirty="0"/>
              <a:t>	1 heure pour démo finale (vidéo </a:t>
            </a:r>
            <a:r>
              <a:rPr lang="fr-FR" dirty="0" err="1"/>
              <a:t>poru</a:t>
            </a:r>
            <a:r>
              <a:rPr lang="fr-FR" dirty="0"/>
              <a:t> la </a:t>
            </a:r>
            <a:r>
              <a:rPr lang="fr-FR" dirty="0" err="1"/>
              <a:t>prez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besoin d’aide --&gt; email et rdv avec moi (je ne travaille pas les vendredi après midi…)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Volière – </a:t>
            </a:r>
            <a:r>
              <a:rPr lang="fr-FR" dirty="0" err="1"/>
              <a:t>Gflow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adrian.del-ser@enac.fr</a:t>
            </a:r>
            <a:r>
              <a:rPr lang="fr-FR" dirty="0"/>
              <a:t> peut vous aider pour cette partie du code.</a:t>
            </a:r>
          </a:p>
        </p:txBody>
      </p:sp>
    </p:spTree>
    <p:extLst>
      <p:ext uri="{BB962C8B-B14F-4D97-AF65-F5344CB8AC3E}">
        <p14:creationId xmlns:p14="http://schemas.microsoft.com/office/powerpoint/2010/main" val="997172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493</Words>
  <Application>Microsoft Macintosh PowerPoint</Application>
  <PresentationFormat>Grand écran</PresentationFormat>
  <Paragraphs>86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Thème Office</vt:lpstr>
      <vt:lpstr>Projet Python - GFlow</vt:lpstr>
      <vt:lpstr>Présentation PowerPoint</vt:lpstr>
      <vt:lpstr>Interface de création</vt:lpstr>
      <vt:lpstr>Gflow et fichiers scénario</vt:lpstr>
      <vt:lpstr>Volière</vt:lpstr>
      <vt:lpstr>Support pour le projet / 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GARCIA</dc:creator>
  <cp:lastModifiedBy>Jeremie GARCIA</cp:lastModifiedBy>
  <cp:revision>2</cp:revision>
  <cp:lastPrinted>2023-11-20T19:55:36Z</cp:lastPrinted>
  <dcterms:created xsi:type="dcterms:W3CDTF">2023-11-20T15:04:18Z</dcterms:created>
  <dcterms:modified xsi:type="dcterms:W3CDTF">2023-11-20T19:55:38Z</dcterms:modified>
</cp:coreProperties>
</file>