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3690B5A5-10E2-48AC-819E-CA5556A72AF7}"/>
    <pc:docChg chg="modSld">
      <pc:chgData name="Jeremie Desgagne-Bouchard" userId="befeb1e1a66a0338" providerId="LiveId" clId="{3690B5A5-10E2-48AC-819E-CA5556A72AF7}" dt="2023-02-14T04:52:25.369" v="0" actId="790"/>
      <pc:docMkLst>
        <pc:docMk/>
      </pc:docMkLst>
      <pc:sldChg chg="modSp mod">
        <pc:chgData name="Jeremie Desgagne-Bouchard" userId="befeb1e1a66a0338" providerId="LiveId" clId="{3690B5A5-10E2-48AC-819E-CA5556A72AF7}" dt="2023-02-14T04:52:25.369" v="0" actId="790"/>
        <pc:sldMkLst>
          <pc:docMk/>
          <pc:sldMk cId="2871672128" sldId="257"/>
        </pc:sldMkLst>
        <pc:spChg chg="mod">
          <ac:chgData name="Jeremie Desgagne-Bouchard" userId="befeb1e1a66a0338" providerId="LiveId" clId="{3690B5A5-10E2-48AC-819E-CA5556A72AF7}" dt="2023-02-14T04:52:25.369" v="0" actId="790"/>
          <ac:spMkLst>
            <pc:docMk/>
            <pc:sldMk cId="2871672128" sldId="257"/>
            <ac:spMk id="6" creationId="{281EC5F3-1690-2F79-269A-372397A567AA}"/>
          </ac:spMkLst>
        </pc:spChg>
      </pc:sldChg>
    </pc:docChg>
  </pc:docChgLst>
  <pc:docChgLst>
    <pc:chgData name="Jeremie Desgagne-Bouchard" userId="befeb1e1a66a0338" providerId="LiveId" clId="{A135CE82-719E-492A-AF95-DD505DE343F9}"/>
    <pc:docChg chg="undo custSel addSld delSld modSld">
      <pc:chgData name="Jeremie Desgagne-Bouchard" userId="befeb1e1a66a0338" providerId="LiveId" clId="{A135CE82-719E-492A-AF95-DD505DE343F9}" dt="2023-01-12T21:46:44.937" v="327" actId="14100"/>
      <pc:docMkLst>
        <pc:docMk/>
      </pc:docMkLst>
      <pc:sldChg chg="new del">
        <pc:chgData name="Jeremie Desgagne-Bouchard" userId="befeb1e1a66a0338" providerId="LiveId" clId="{A135CE82-719E-492A-AF95-DD505DE343F9}" dt="2023-01-12T21:27:59.281" v="2" actId="47"/>
        <pc:sldMkLst>
          <pc:docMk/>
          <pc:sldMk cId="1523355607" sldId="256"/>
        </pc:sldMkLst>
      </pc:sldChg>
      <pc:sldChg chg="addSp delSp modSp new mod">
        <pc:chgData name="Jeremie Desgagne-Bouchard" userId="befeb1e1a66a0338" providerId="LiveId" clId="{A135CE82-719E-492A-AF95-DD505DE343F9}" dt="2023-01-12T21:46:44.937" v="327" actId="14100"/>
        <pc:sldMkLst>
          <pc:docMk/>
          <pc:sldMk cId="2871672128" sldId="257"/>
        </pc:sldMkLst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2" creationId="{08FBF0FA-8299-13CC-C0BB-0CE9D388A3A8}"/>
          </ac:spMkLst>
        </pc:spChg>
        <pc:spChg chg="add del mod">
          <ac:chgData name="Jeremie Desgagne-Bouchard" userId="befeb1e1a66a0338" providerId="LiveId" clId="{A135CE82-719E-492A-AF95-DD505DE343F9}" dt="2023-01-12T21:29:39.016" v="21" actId="478"/>
          <ac:spMkLst>
            <pc:docMk/>
            <pc:sldMk cId="2871672128" sldId="257"/>
            <ac:spMk id="3" creationId="{5F442366-D335-500C-3A9C-B4334890C55C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4" creationId="{8F9EDCDC-C9CE-DC8E-BB4A-89C8D4167976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5" creationId="{54E48DE6-D48B-B841-ED90-232D31BAC7F6}"/>
          </ac:spMkLst>
        </pc:spChg>
        <pc:spChg chg="add mod">
          <ac:chgData name="Jeremie Desgagne-Bouchard" userId="befeb1e1a66a0338" providerId="LiveId" clId="{A135CE82-719E-492A-AF95-DD505DE343F9}" dt="2023-01-12T21:41:00.945" v="236" actId="20577"/>
          <ac:spMkLst>
            <pc:docMk/>
            <pc:sldMk cId="2871672128" sldId="257"/>
            <ac:spMk id="6" creationId="{281EC5F3-1690-2F79-269A-372397A567AA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7" creationId="{00262E41-4351-1AD3-E39A-63E7E0232CB8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8" creationId="{5CB2EC24-984D-CE23-5AB7-51010D1E2DE8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9" creationId="{D96CD5C6-ACF7-AEB2-9042-7E26410AB2EF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0" creationId="{0DB9D45E-8F38-1987-CAAE-F04EA20BC0A9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1" creationId="{CA244703-22E0-7D17-8E6F-E658DE9242B6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2" creationId="{1AE14FB9-67A9-593F-19A3-A2B966A01D5B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3" creationId="{FDF56CA9-8797-4FA0-8908-A3E86700508A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4" creationId="{34A84579-36BF-BC16-72F3-A668F503CC4F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5" creationId="{4B153BED-9071-E066-86A3-0EC07329C8E3}"/>
          </ac:spMkLst>
        </pc:spChg>
        <pc:spChg chg="add mod">
          <ac:chgData name="Jeremie Desgagne-Bouchard" userId="befeb1e1a66a0338" providerId="LiveId" clId="{A135CE82-719E-492A-AF95-DD505DE343F9}" dt="2023-01-12T21:41:03.194" v="237" actId="20577"/>
          <ac:spMkLst>
            <pc:docMk/>
            <pc:sldMk cId="2871672128" sldId="257"/>
            <ac:spMk id="16" creationId="{5D751897-3764-6A57-2C08-8B87615A3187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7" creationId="{4F2470D2-C799-B5BD-8DBE-0F07EC6C5AAF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18" creationId="{1E95C0CA-A3D2-5B96-BB33-4A2320D8EDB1}"/>
          </ac:spMkLst>
        </pc:spChg>
        <pc:spChg chg="add mod">
          <ac:chgData name="Jeremie Desgagne-Bouchard" userId="befeb1e1a66a0338" providerId="LiveId" clId="{A135CE82-719E-492A-AF95-DD505DE343F9}" dt="2023-01-12T21:42:00.182" v="273" actId="1076"/>
          <ac:spMkLst>
            <pc:docMk/>
            <pc:sldMk cId="2871672128" sldId="257"/>
            <ac:spMk id="19" creationId="{229922EE-B4E4-3AB5-F9B7-683BEB8983ED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0" creationId="{0234AFAA-1F1A-37B9-2991-4F9A4073EA0F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1" creationId="{56C6CA14-EA33-CE92-97F4-ADFA747E69CE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2" creationId="{955F3F2A-3B18-12D4-A96A-8677D93564B5}"/>
          </ac:spMkLst>
        </pc:spChg>
        <pc:spChg chg="add mod">
          <ac:chgData name="Jeremie Desgagne-Bouchard" userId="befeb1e1a66a0338" providerId="LiveId" clId="{A135CE82-719E-492A-AF95-DD505DE343F9}" dt="2023-01-12T21:41:09.107" v="238" actId="20577"/>
          <ac:spMkLst>
            <pc:docMk/>
            <pc:sldMk cId="2871672128" sldId="257"/>
            <ac:spMk id="23" creationId="{7A1683F3-8A1D-D70E-7AC2-420A96B7781A}"/>
          </ac:spMkLst>
        </pc:spChg>
        <pc:spChg chg="add mod">
          <ac:chgData name="Jeremie Desgagne-Bouchard" userId="befeb1e1a66a0338" providerId="LiveId" clId="{A135CE82-719E-492A-AF95-DD505DE343F9}" dt="2023-01-12T21:41:11.456" v="241" actId="20577"/>
          <ac:spMkLst>
            <pc:docMk/>
            <pc:sldMk cId="2871672128" sldId="257"/>
            <ac:spMk id="24" creationId="{00C95411-C6CA-D9EF-6531-8FB87A7E6A28}"/>
          </ac:spMkLst>
        </pc:spChg>
        <pc:spChg chg="add mod">
          <ac:chgData name="Jeremie Desgagne-Bouchard" userId="befeb1e1a66a0338" providerId="LiveId" clId="{A135CE82-719E-492A-AF95-DD505DE343F9}" dt="2023-01-12T21:41:53.618" v="272" actId="1076"/>
          <ac:spMkLst>
            <pc:docMk/>
            <pc:sldMk cId="2871672128" sldId="257"/>
            <ac:spMk id="25" creationId="{977F0CE7-8652-4450-6662-759038FEB615}"/>
          </ac:spMkLst>
        </pc:spChg>
        <pc:cxnChg chg="add del mod">
          <ac:chgData name="Jeremie Desgagne-Bouchard" userId="befeb1e1a66a0338" providerId="LiveId" clId="{A135CE82-719E-492A-AF95-DD505DE343F9}" dt="2023-01-12T21:43:39.615" v="280" actId="478"/>
          <ac:cxnSpMkLst>
            <pc:docMk/>
            <pc:sldMk cId="2871672128" sldId="257"/>
            <ac:cxnSpMk id="27" creationId="{A9323FBF-7DAD-932A-7E27-5C19D47FE90F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28" creationId="{04FDB135-2797-32C4-A822-3AA269863728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33" creationId="{0AF6B12F-2A95-FF7F-044F-31FDE95AF462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36" creationId="{A506F347-2F7B-5435-2A79-CBE404CF4CBA}"/>
          </ac:cxnSpMkLst>
        </pc:cxnChg>
        <pc:cxnChg chg="add mod">
          <ac:chgData name="Jeremie Desgagne-Bouchard" userId="befeb1e1a66a0338" providerId="LiveId" clId="{A135CE82-719E-492A-AF95-DD505DE343F9}" dt="2023-01-12T21:45:20.567" v="291" actId="14100"/>
          <ac:cxnSpMkLst>
            <pc:docMk/>
            <pc:sldMk cId="2871672128" sldId="257"/>
            <ac:cxnSpMk id="39" creationId="{60876D6C-E838-4C49-E068-18695296E90F}"/>
          </ac:cxnSpMkLst>
        </pc:cxnChg>
        <pc:cxnChg chg="add mod">
          <ac:chgData name="Jeremie Desgagne-Bouchard" userId="befeb1e1a66a0338" providerId="LiveId" clId="{A135CE82-719E-492A-AF95-DD505DE343F9}" dt="2023-01-12T21:45:24.957" v="294" actId="14100"/>
          <ac:cxnSpMkLst>
            <pc:docMk/>
            <pc:sldMk cId="2871672128" sldId="257"/>
            <ac:cxnSpMk id="42" creationId="{40A83D7F-9F76-09BC-46A3-2F5281C4D866}"/>
          </ac:cxnSpMkLst>
        </pc:cxnChg>
        <pc:cxnChg chg="add mod">
          <ac:chgData name="Jeremie Desgagne-Bouchard" userId="befeb1e1a66a0338" providerId="LiveId" clId="{A135CE82-719E-492A-AF95-DD505DE343F9}" dt="2023-01-12T21:45:29.589" v="297" actId="14100"/>
          <ac:cxnSpMkLst>
            <pc:docMk/>
            <pc:sldMk cId="2871672128" sldId="257"/>
            <ac:cxnSpMk id="45" creationId="{37E4FD7B-FADF-38E4-92CC-0CA46F03CA97}"/>
          </ac:cxnSpMkLst>
        </pc:cxnChg>
        <pc:cxnChg chg="add mod">
          <ac:chgData name="Jeremie Desgagne-Bouchard" userId="befeb1e1a66a0338" providerId="LiveId" clId="{A135CE82-719E-492A-AF95-DD505DE343F9}" dt="2023-01-12T21:45:34.772" v="300" actId="14100"/>
          <ac:cxnSpMkLst>
            <pc:docMk/>
            <pc:sldMk cId="2871672128" sldId="257"/>
            <ac:cxnSpMk id="48" creationId="{ABB2D5ED-1551-7F4C-040E-DF62948B8DCC}"/>
          </ac:cxnSpMkLst>
        </pc:cxnChg>
        <pc:cxnChg chg="add mod">
          <ac:chgData name="Jeremie Desgagne-Bouchard" userId="befeb1e1a66a0338" providerId="LiveId" clId="{A135CE82-719E-492A-AF95-DD505DE343F9}" dt="2023-01-12T21:45:41.880" v="303" actId="14100"/>
          <ac:cxnSpMkLst>
            <pc:docMk/>
            <pc:sldMk cId="2871672128" sldId="257"/>
            <ac:cxnSpMk id="51" creationId="{FDB6E41F-28EA-72EC-A441-7D5DD6271312}"/>
          </ac:cxnSpMkLst>
        </pc:cxnChg>
        <pc:cxnChg chg="add mod">
          <ac:chgData name="Jeremie Desgagne-Bouchard" userId="befeb1e1a66a0338" providerId="LiveId" clId="{A135CE82-719E-492A-AF95-DD505DE343F9}" dt="2023-01-12T21:45:51.174" v="308" actId="14100"/>
          <ac:cxnSpMkLst>
            <pc:docMk/>
            <pc:sldMk cId="2871672128" sldId="257"/>
            <ac:cxnSpMk id="54" creationId="{A8811529-A71E-F83D-2529-CDE65E4110E8}"/>
          </ac:cxnSpMkLst>
        </pc:cxnChg>
        <pc:cxnChg chg="add mod">
          <ac:chgData name="Jeremie Desgagne-Bouchard" userId="befeb1e1a66a0338" providerId="LiveId" clId="{A135CE82-719E-492A-AF95-DD505DE343F9}" dt="2023-01-12T21:45:57.496" v="310" actId="14100"/>
          <ac:cxnSpMkLst>
            <pc:docMk/>
            <pc:sldMk cId="2871672128" sldId="257"/>
            <ac:cxnSpMk id="55" creationId="{502FC123-F444-B748-6045-5A74C607F3E3}"/>
          </ac:cxnSpMkLst>
        </pc:cxnChg>
        <pc:cxnChg chg="add mod">
          <ac:chgData name="Jeremie Desgagne-Bouchard" userId="befeb1e1a66a0338" providerId="LiveId" clId="{A135CE82-719E-492A-AF95-DD505DE343F9}" dt="2023-01-12T21:46:02.265" v="313" actId="14100"/>
          <ac:cxnSpMkLst>
            <pc:docMk/>
            <pc:sldMk cId="2871672128" sldId="257"/>
            <ac:cxnSpMk id="60" creationId="{5C16504F-F8DE-00AD-83D4-2BB30EC9A423}"/>
          </ac:cxnSpMkLst>
        </pc:cxnChg>
        <pc:cxnChg chg="add mod">
          <ac:chgData name="Jeremie Desgagne-Bouchard" userId="befeb1e1a66a0338" providerId="LiveId" clId="{A135CE82-719E-492A-AF95-DD505DE343F9}" dt="2023-01-12T21:46:26.981" v="318" actId="14100"/>
          <ac:cxnSpMkLst>
            <pc:docMk/>
            <pc:sldMk cId="2871672128" sldId="257"/>
            <ac:cxnSpMk id="63" creationId="{F3D16000-A8B1-ADCE-59DB-903406878753}"/>
          </ac:cxnSpMkLst>
        </pc:cxnChg>
        <pc:cxnChg chg="add mod">
          <ac:chgData name="Jeremie Desgagne-Bouchard" userId="befeb1e1a66a0338" providerId="LiveId" clId="{A135CE82-719E-492A-AF95-DD505DE343F9}" dt="2023-01-12T21:46:35.600" v="321" actId="14100"/>
          <ac:cxnSpMkLst>
            <pc:docMk/>
            <pc:sldMk cId="2871672128" sldId="257"/>
            <ac:cxnSpMk id="66" creationId="{4DF373FE-A517-58E1-9532-6F1CE7644228}"/>
          </ac:cxnSpMkLst>
        </pc:cxnChg>
        <pc:cxnChg chg="add mod">
          <ac:chgData name="Jeremie Desgagne-Bouchard" userId="befeb1e1a66a0338" providerId="LiveId" clId="{A135CE82-719E-492A-AF95-DD505DE343F9}" dt="2023-01-12T21:46:40.556" v="324" actId="14100"/>
          <ac:cxnSpMkLst>
            <pc:docMk/>
            <pc:sldMk cId="2871672128" sldId="257"/>
            <ac:cxnSpMk id="69" creationId="{C7BFD93A-1935-0989-677D-14BD12956053}"/>
          </ac:cxnSpMkLst>
        </pc:cxnChg>
        <pc:cxnChg chg="add mod">
          <ac:chgData name="Jeremie Desgagne-Bouchard" userId="befeb1e1a66a0338" providerId="LiveId" clId="{A135CE82-719E-492A-AF95-DD505DE343F9}" dt="2023-01-12T21:46:44.937" v="327" actId="14100"/>
          <ac:cxnSpMkLst>
            <pc:docMk/>
            <pc:sldMk cId="2871672128" sldId="257"/>
            <ac:cxnSpMk id="72" creationId="{1837B651-E38C-631B-7336-712EE180C6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A123-9AAC-BBAF-11DB-ED587133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C03B-69DD-B455-D01F-A2A4A163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BAE7-9EEA-A36F-ACE2-9EADD7CF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5D45-57B6-8A66-1C87-C64FBDF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BE09-B324-C7B9-A29C-4C98DA1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A7C9-5171-45CE-AAA8-74CE862F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465BF-DA19-302F-7E42-888101FF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0E24-003D-C692-164F-FBFE085B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C07D-4982-CE00-025C-C01ACF6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BE2-D66C-CF10-E805-F695D5F5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1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5F11-FEFD-46A3-7AEB-F5E788E7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EBB-9954-22B2-C23B-28833206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4AF9-47FB-2A43-98FC-A9B9A6CA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2020-A43F-87A3-89E7-F6FA78E0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ADA7-FB1F-E698-B3B4-7705880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2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FD0D-3E8A-F972-27D1-AF41A28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92AD-B8DF-B43E-63F6-8066AAF9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D7F9-BB63-4475-8EF0-B3D36AC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FFD5-9144-5742-DC61-7CBFE09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AE01-635C-186E-42EF-1DF05B1D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71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5F30-8F0F-AA41-84CA-F420CE59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2722-AAEF-E940-DEE4-1DCB5157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F3C4-9DD4-9E65-DEC8-45114F8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A934-69C1-E994-D869-32837F09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FEEA-28AA-7077-36F2-7785609F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9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4AB1-77B3-A40A-0FF4-28CC01E2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2A3-B46D-6AE9-9896-E8217EB87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93E2-9C4E-6845-D3C6-5626D0FF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CBDF-D5A6-AE64-D41E-C6E59C11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E225B-D87C-F6C7-62E0-6D34A7C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355D-23E2-3285-F0E5-3031A013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5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EB9F-B0F9-9586-420E-24393F0A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34ED-B970-8B34-88CA-DEBCE5B4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AE96-3E14-CA43-ABE9-E5E88A5F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4CF-D985-FBE4-5F85-B1D2A95C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DC991-619C-5EBA-80F4-CFB64BD2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CFBB0-D2CF-CC27-365F-9526101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91483-15BC-FB5B-624D-CF76782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A5B2-F67D-58CA-0544-B7ABFFA6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7A57-67B8-0BFF-6F46-EBBF9BD7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F2C2-55B7-B3F7-0660-093899B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4F09-AFEE-B6A8-998E-8699339E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D544-82D5-B4C8-F318-D401927A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0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6FAF9-238C-AEA1-45FA-D30AFC4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21B-B6D0-0271-0373-77BE6C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298D2-F4DF-CE80-7A33-EF605A9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9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549-5E06-7F0A-3CF3-499F3CED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84D1-D189-63AE-9C3B-A698431D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E710-BE35-62CF-E6B1-2446B1A3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0E0D-30A8-0BE1-31E6-4E7764BF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C2AA0-12E8-A1A5-B1AB-735C8C4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67ED-C506-2000-4ADD-FF19219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2DC2-1C62-DD23-F591-5687638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63297-9FAE-D9CF-9243-CFFFF3B57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84CC-710F-7E36-5B20-B1D61AEA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9B741-F92C-3935-0B71-D5EF446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A45D-8DC9-8563-B832-C3ECDE1A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FFA3-EDDF-FB6E-49A6-1AC05077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BFF1-B11C-3D06-799D-9870C1A3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5BB2-5794-B0AF-E096-D0358F65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DB88-339C-D0B0-F93B-52F6155C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AFC5-C27C-4106-8455-BC52BB25C681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84F8-1BFF-2AAF-258B-10F50A39D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25AF-51B1-57D3-7553-24BA22C6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FBF0FA-8299-13CC-C0BB-0CE9D388A3A8}"/>
              </a:ext>
            </a:extLst>
          </p:cNvPr>
          <p:cNvSpPr/>
          <p:nvPr/>
        </p:nvSpPr>
        <p:spPr>
          <a:xfrm>
            <a:off x="3923071" y="2163096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x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9EDCDC-C9CE-DC8E-BB4A-89C8D4167976}"/>
              </a:ext>
            </a:extLst>
          </p:cNvPr>
          <p:cNvSpPr/>
          <p:nvPr/>
        </p:nvSpPr>
        <p:spPr>
          <a:xfrm>
            <a:off x="3923071" y="2812025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h1 = x * w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E48DE6-D48B-B841-ED90-232D31BAC7F6}"/>
              </a:ext>
            </a:extLst>
          </p:cNvPr>
          <p:cNvSpPr/>
          <p:nvPr/>
        </p:nvSpPr>
        <p:spPr>
          <a:xfrm>
            <a:off x="3923071" y="3460954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h2 = h1 .+ b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EC5F3-1690-2F79-269A-372397A567AA}"/>
              </a:ext>
            </a:extLst>
          </p:cNvPr>
          <p:cNvSpPr/>
          <p:nvPr/>
        </p:nvSpPr>
        <p:spPr>
          <a:xfrm>
            <a:off x="3923071" y="4109883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h3 = </a:t>
            </a:r>
            <a:r>
              <a:rPr lang="en-CA" sz="1200" dirty="0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262E41-4351-1AD3-E39A-63E7E0232CB8}"/>
              </a:ext>
            </a:extLst>
          </p:cNvPr>
          <p:cNvSpPr/>
          <p:nvPr/>
        </p:nvSpPr>
        <p:spPr>
          <a:xfrm>
            <a:off x="3923071" y="4758812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56CA9-8797-4FA0-8908-A3E86700508A}"/>
              </a:ext>
            </a:extLst>
          </p:cNvPr>
          <p:cNvSpPr/>
          <p:nvPr/>
        </p:nvSpPr>
        <p:spPr>
          <a:xfrm>
            <a:off x="1519085" y="2163096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ones</a:t>
            </a:r>
            <a:r>
              <a:rPr lang="fr-CA" sz="1200" dirty="0">
                <a:solidFill>
                  <a:schemeClr val="tx1"/>
                </a:solidFill>
              </a:rPr>
              <a:t>(…)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A84579-36BF-BC16-72F3-A668F503CC4F}"/>
              </a:ext>
            </a:extLst>
          </p:cNvPr>
          <p:cNvSpPr/>
          <p:nvPr/>
        </p:nvSpPr>
        <p:spPr>
          <a:xfrm>
            <a:off x="1519085" y="2812025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dh3 = </a:t>
            </a:r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.* </a:t>
            </a:r>
            <a:r>
              <a:rPr lang="fr-CA" sz="1200" dirty="0" err="1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53BED-9071-E066-86A3-0EC07329C8E3}"/>
              </a:ext>
            </a:extLst>
          </p:cNvPr>
          <p:cNvSpPr/>
          <p:nvPr/>
        </p:nvSpPr>
        <p:spPr>
          <a:xfrm>
            <a:off x="1519085" y="3460954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dh2 = dh3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751897-3764-6A57-2C08-8B87615A3187}"/>
              </a:ext>
            </a:extLst>
          </p:cNvPr>
          <p:cNvSpPr/>
          <p:nvPr/>
        </p:nvSpPr>
        <p:spPr>
          <a:xfrm>
            <a:off x="1519085" y="4109883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db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(dh3, </a:t>
            </a:r>
            <a:r>
              <a:rPr lang="fr-CA" sz="1200" dirty="0" err="1">
                <a:solidFill>
                  <a:schemeClr val="tx1"/>
                </a:solidFill>
              </a:rPr>
              <a:t>dims</a:t>
            </a:r>
            <a:r>
              <a:rPr lang="fr-CA" sz="1200" dirty="0">
                <a:solidFill>
                  <a:schemeClr val="tx1"/>
                </a:solidFill>
              </a:rPr>
              <a:t>=2)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470D2-C799-B5BD-8DBE-0F07EC6C5AAF}"/>
              </a:ext>
            </a:extLst>
          </p:cNvPr>
          <p:cNvSpPr/>
          <p:nvPr/>
        </p:nvSpPr>
        <p:spPr>
          <a:xfrm>
            <a:off x="1519085" y="4758812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dw</a:t>
            </a:r>
            <a:r>
              <a:rPr lang="fr-CA" sz="1200" dirty="0">
                <a:solidFill>
                  <a:schemeClr val="tx1"/>
                </a:solidFill>
              </a:rPr>
              <a:t> = 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5C0CA-A3D2-5B96-BB33-4A2320D8EDB1}"/>
              </a:ext>
            </a:extLst>
          </p:cNvPr>
          <p:cNvSpPr txBox="1"/>
          <p:nvPr/>
        </p:nvSpPr>
        <p:spPr>
          <a:xfrm>
            <a:off x="3770670" y="159220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Forward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922EE-B4E4-3AB5-F9B7-683BEB8983ED}"/>
              </a:ext>
            </a:extLst>
          </p:cNvPr>
          <p:cNvSpPr txBox="1"/>
          <p:nvPr/>
        </p:nvSpPr>
        <p:spPr>
          <a:xfrm>
            <a:off x="1442884" y="1452856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Backward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70C0"/>
                </a:solidFill>
              </a:rPr>
              <a:t>Fulll</a:t>
            </a:r>
            <a:r>
              <a:rPr lang="fr-CA" dirty="0">
                <a:solidFill>
                  <a:srgbClr val="0070C0"/>
                </a:solidFill>
              </a:rPr>
              <a:t> Allocs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4AFAA-1F1A-37B9-2991-4F9A4073EA0F}"/>
              </a:ext>
            </a:extLst>
          </p:cNvPr>
          <p:cNvSpPr/>
          <p:nvPr/>
        </p:nvSpPr>
        <p:spPr>
          <a:xfrm>
            <a:off x="6479458" y="2163096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ones</a:t>
            </a:r>
            <a:r>
              <a:rPr lang="fr-CA" sz="1200" dirty="0">
                <a:solidFill>
                  <a:schemeClr val="tx1"/>
                </a:solidFill>
              </a:rPr>
              <a:t>(…)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C6CA14-EA33-CE92-97F4-ADFA747E69CE}"/>
              </a:ext>
            </a:extLst>
          </p:cNvPr>
          <p:cNvSpPr/>
          <p:nvPr/>
        </p:nvSpPr>
        <p:spPr>
          <a:xfrm>
            <a:off x="6479458" y="2812025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dh3 = </a:t>
            </a:r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.* </a:t>
            </a:r>
            <a:r>
              <a:rPr lang="fr-CA" sz="1200" dirty="0" err="1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5F3F2A-3B18-12D4-A96A-8677D93564B5}"/>
              </a:ext>
            </a:extLst>
          </p:cNvPr>
          <p:cNvSpPr/>
          <p:nvPr/>
        </p:nvSpPr>
        <p:spPr>
          <a:xfrm>
            <a:off x="6479458" y="3460954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dh2 = dh3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1683F3-8A1D-D70E-7AC2-420A96B7781A}"/>
              </a:ext>
            </a:extLst>
          </p:cNvPr>
          <p:cNvSpPr/>
          <p:nvPr/>
        </p:nvSpPr>
        <p:spPr>
          <a:xfrm>
            <a:off x="6479458" y="4109883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db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(dh3, </a:t>
            </a:r>
            <a:r>
              <a:rPr lang="fr-CA" sz="1200" dirty="0" err="1">
                <a:solidFill>
                  <a:schemeClr val="tx1"/>
                </a:solidFill>
              </a:rPr>
              <a:t>dims</a:t>
            </a:r>
            <a:r>
              <a:rPr lang="fr-CA" sz="1200" dirty="0">
                <a:solidFill>
                  <a:schemeClr val="tx1"/>
                </a:solidFill>
              </a:rPr>
              <a:t>=2)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95411-C6CA-D9EF-6531-8FB87A7E6A28}"/>
              </a:ext>
            </a:extLst>
          </p:cNvPr>
          <p:cNvSpPr/>
          <p:nvPr/>
        </p:nvSpPr>
        <p:spPr>
          <a:xfrm>
            <a:off x="6479458" y="4758812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dw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F0CE7-8652-4450-6662-759038FEB615}"/>
              </a:ext>
            </a:extLst>
          </p:cNvPr>
          <p:cNvSpPr txBox="1"/>
          <p:nvPr/>
        </p:nvSpPr>
        <p:spPr>
          <a:xfrm>
            <a:off x="6403257" y="145285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Backward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70C0"/>
                </a:solidFill>
              </a:rPr>
              <a:t>Greedy</a:t>
            </a:r>
            <a:r>
              <a:rPr lang="fr-CA" dirty="0">
                <a:solidFill>
                  <a:srgbClr val="0070C0"/>
                </a:solidFill>
              </a:rPr>
              <a:t> Allocs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DB135-2797-32C4-A822-3AA269863728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5599471" y="2335161"/>
            <a:ext cx="879987" cy="19467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F6B12F-2A95-FF7F-044F-31FDE95AF46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5599471" y="2984090"/>
            <a:ext cx="879987" cy="6489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06F347-2F7B-5435-2A79-CBE404CF4CB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5599471" y="2984090"/>
            <a:ext cx="879987" cy="6489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876D6C-E838-4C49-E068-18695296E90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357285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A83D7F-9F76-09BC-46A3-2F5281C4D86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357285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E4FD7B-FADF-38E4-92CC-0CA46F03CA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357285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B2D5ED-1551-7F4C-040E-DF62948B8DC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357285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B6E41F-28EA-72EC-A441-7D5DD62713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761271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811529-A71E-F83D-2529-CDE65E4110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761271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2FC123-F444-B748-6045-5A74C607F3E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61271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16504F-F8DE-00AD-83D4-2BB30EC9A4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61271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D16000-A8B1-ADCE-59DB-90340687875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317658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F373FE-A517-58E1-9532-6F1CE7644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317658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FD93A-1935-0989-677D-14BD1295605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317658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37B651-E38C-631B-7336-712EE180C68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317658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2023-01-12T21:27:49Z</dcterms:created>
  <dcterms:modified xsi:type="dcterms:W3CDTF">2023-02-14T04:52:36Z</dcterms:modified>
</cp:coreProperties>
</file>