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F9000-599D-4D91-A661-5932CA02F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A571A-5385-4FE6-A366-C0E9C3607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4212-370F-44A4-B60B-BF3D573A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1500-2D07-4789-BEA5-3EBE6EDF7E48}" type="datetimeFigureOut">
              <a:rPr lang="fr-CA" smtClean="0"/>
              <a:t>2019-10-05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8A30D-F0CC-4110-A9DA-24A69CCB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F2553-5122-4E78-921B-719E6BCA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63D33-429C-42B4-AC7F-5809811DD5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9175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C038A-93AC-49CE-B49C-2A75EB65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33F8D-B82B-4E4C-9BF7-634266541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3583C-18D1-452D-9FCF-A82C98DB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1500-2D07-4789-BEA5-3EBE6EDF7E48}" type="datetimeFigureOut">
              <a:rPr lang="fr-CA" smtClean="0"/>
              <a:t>2019-10-05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8FD02-6953-42B9-B18F-91412C64D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967EC-C833-400B-A660-ECC3BBF7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63D33-429C-42B4-AC7F-5809811DD5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870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7B7E-4990-465A-A792-16FFC77F4B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EB3A9-9B2F-49B1-BC2A-C1E4B745A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FA988-A739-4C73-8418-A8F3C2C7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1500-2D07-4789-BEA5-3EBE6EDF7E48}" type="datetimeFigureOut">
              <a:rPr lang="fr-CA" smtClean="0"/>
              <a:t>2019-10-05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2E3BB-B354-4C7B-B5D4-3851CC494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4B382-F6C1-44E8-9354-42AFBC2F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63D33-429C-42B4-AC7F-5809811DD5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811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9CBF2-275F-40F5-A34A-8298694F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CDB35-FF5A-468C-B795-865F094D1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11B54-CF47-493D-8F90-D556F511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1500-2D07-4789-BEA5-3EBE6EDF7E48}" type="datetimeFigureOut">
              <a:rPr lang="fr-CA" smtClean="0"/>
              <a:t>2019-10-05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FB31A-D299-46B8-867F-5211C51F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85C66-6DC2-4CB9-BF66-AB2DCD43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63D33-429C-42B4-AC7F-5809811DD5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74455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AFFE7-3083-4549-8039-B304C976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7B194-F8D3-4A03-8F38-86A0AC9F0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A7E6C-F201-458E-88C7-7F85D0F0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1500-2D07-4789-BEA5-3EBE6EDF7E48}" type="datetimeFigureOut">
              <a:rPr lang="fr-CA" smtClean="0"/>
              <a:t>2019-10-05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C53F7-BB84-4C89-B961-7D768C28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B280A-51FB-434C-BD1E-5500D2DE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63D33-429C-42B4-AC7F-5809811DD5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0842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BA60-CCF4-401A-AC71-8EC6E17B3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2BC5D-9CDD-4A81-8BCA-06FA1C65D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5286A-9E77-4A38-BC79-4227D4D6E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DABBB-4E92-476F-800F-B8C445FB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1500-2D07-4789-BEA5-3EBE6EDF7E48}" type="datetimeFigureOut">
              <a:rPr lang="fr-CA" smtClean="0"/>
              <a:t>2019-10-05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1BB99-A129-4F98-846A-557EC441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2A369-8967-42D9-AD16-63E2C2B0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63D33-429C-42B4-AC7F-5809811DD5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7352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C20E3-A47F-4EA8-9445-096F606DB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0BDB2-EF4B-45C8-B454-EC829EE01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4BCE5-3E9D-43D3-B318-EF3A3B2E0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78C3F-1EC3-42B7-ADF6-489EF7157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A2405-A3DE-4D64-B8CE-246E8393B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7BE10D-9069-4FB5-88A1-D3C33C6D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1500-2D07-4789-BEA5-3EBE6EDF7E48}" type="datetimeFigureOut">
              <a:rPr lang="fr-CA" smtClean="0"/>
              <a:t>2019-10-05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B408D-E255-458A-8B6B-FF672184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062937-CE29-405D-857D-C0FFE289A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63D33-429C-42B4-AC7F-5809811DD5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8542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D9511-A838-40DA-B4DB-94817808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6EB40C-F264-421C-9A3B-47855C55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1500-2D07-4789-BEA5-3EBE6EDF7E48}" type="datetimeFigureOut">
              <a:rPr lang="fr-CA" smtClean="0"/>
              <a:t>2019-10-05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DD8F0-BB4B-4D26-B57D-E931739F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AFD4F-A4E5-4E2B-94DC-6931FCDA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63D33-429C-42B4-AC7F-5809811DD5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1520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238AE-9FD5-461A-AC02-60FC8BCC0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1500-2D07-4789-BEA5-3EBE6EDF7E48}" type="datetimeFigureOut">
              <a:rPr lang="fr-CA" smtClean="0"/>
              <a:t>2019-10-05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7C882-A063-459F-B09B-1E7C0CFCD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8D946-0D9E-41EE-80B9-59C4E0C7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63D33-429C-42B4-AC7F-5809811DD5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565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5910E-C6CA-4A67-A1F6-506331DCE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DCA9D-740F-4CAE-BD09-8019FC948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88478-393F-4FED-896F-7FE9254E0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EC2C5-7AF7-49B4-99DF-0CB41ED8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1500-2D07-4789-BEA5-3EBE6EDF7E48}" type="datetimeFigureOut">
              <a:rPr lang="fr-CA" smtClean="0"/>
              <a:t>2019-10-05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B3A1D-B8FC-4475-993D-CD9402FD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06EBF-37FA-4E40-8299-900102CC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63D33-429C-42B4-AC7F-5809811DD5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705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7F14-41DF-48EC-9032-5DE1FB5E4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801129-A16A-4C44-82B6-8B0C4EFCC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5536C-82DD-45FB-97FC-C6DB0B826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170D6-E1C9-47B3-BF27-2332B068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1500-2D07-4789-BEA5-3EBE6EDF7E48}" type="datetimeFigureOut">
              <a:rPr lang="fr-CA" smtClean="0"/>
              <a:t>2019-10-05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C69D5-73CA-42C3-A95F-03AD2F9A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5BDF3-194F-4A05-A126-1C0ACBF1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63D33-429C-42B4-AC7F-5809811DD5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8599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BED9C2-4D36-4ABE-ADD5-F4DCF7D2E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C77C1-1171-4863-93FC-FF3C99170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D6C53-19E4-4C5C-94AA-AA16D4A3E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71500-2D07-4789-BEA5-3EBE6EDF7E48}" type="datetimeFigureOut">
              <a:rPr lang="fr-CA" smtClean="0"/>
              <a:t>2019-10-05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CCE82-EE31-4B3B-A983-47D928139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9158D-7802-4F4D-81D1-83428AABC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63D33-429C-42B4-AC7F-5809811DD5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5039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EF40-09AE-495F-835B-4C0A129A52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Hopper Hack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2FEF2-8EAF-4E47-B7B1-5237F99C6D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Dream Team Hotel Lovers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4785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1387-E9DA-46E7-996C-381F2382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Context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3EEC9-698A-4077-9BD8-E2BE106C8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6627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1387-E9DA-46E7-996C-381F2382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Context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3EEC9-698A-4077-9BD8-E2BE106C8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031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1387-E9DA-46E7-996C-381F2382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Recommender Architecture</a:t>
            </a:r>
            <a:endParaRPr lang="fr-CA"/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CD2EF58-47EB-467C-911F-E38758130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67888" y="-1399338"/>
            <a:ext cx="2450658" cy="9910032"/>
          </a:xfrm>
        </p:spPr>
      </p:pic>
    </p:spTree>
    <p:extLst>
      <p:ext uri="{BB962C8B-B14F-4D97-AF65-F5344CB8AC3E}">
        <p14:creationId xmlns:p14="http://schemas.microsoft.com/office/powerpoint/2010/main" val="198737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1387-E9DA-46E7-996C-381F2382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Country Embeddings</a:t>
            </a:r>
            <a:endParaRPr lang="fr-CA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23E231A-C7E3-4E83-94FE-D2D469A4A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742" y="1410606"/>
            <a:ext cx="7274515" cy="5318645"/>
          </a:xfrm>
        </p:spPr>
      </p:pic>
    </p:spTree>
    <p:extLst>
      <p:ext uri="{BB962C8B-B14F-4D97-AF65-F5344CB8AC3E}">
        <p14:creationId xmlns:p14="http://schemas.microsoft.com/office/powerpoint/2010/main" val="916162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Hopper Hack</vt:lpstr>
      <vt:lpstr>Context</vt:lpstr>
      <vt:lpstr>Context</vt:lpstr>
      <vt:lpstr>Recommender Architecture</vt:lpstr>
      <vt:lpstr>Country Embeddings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Hopper Hack</dc:title>
  <dc:creator>Jeremie Desgagne-Bouchard</dc:creator>
  <cp:lastModifiedBy>Jeremie Desgagne-Bouchard</cp:lastModifiedBy>
  <cp:revision>4</cp:revision>
  <dcterms:created xsi:type="dcterms:W3CDTF">2019-10-05T21:06:12Z</dcterms:created>
  <dcterms:modified xsi:type="dcterms:W3CDTF">2019-10-05T21:23:06Z</dcterms:modified>
</cp:coreProperties>
</file>