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86" r:id="rId4"/>
    <p:sldId id="261" r:id="rId5"/>
    <p:sldId id="264" r:id="rId6"/>
    <p:sldId id="262" r:id="rId7"/>
    <p:sldId id="270" r:id="rId8"/>
    <p:sldId id="271" r:id="rId9"/>
    <p:sldId id="263" r:id="rId10"/>
    <p:sldId id="272" r:id="rId11"/>
    <p:sldId id="273" r:id="rId12"/>
    <p:sldId id="287" r:id="rId13"/>
    <p:sldId id="265" r:id="rId14"/>
    <p:sldId id="266" r:id="rId15"/>
    <p:sldId id="274" r:id="rId16"/>
    <p:sldId id="267" r:id="rId17"/>
    <p:sldId id="275" r:id="rId18"/>
    <p:sldId id="276" r:id="rId19"/>
    <p:sldId id="277" r:id="rId20"/>
    <p:sldId id="278" r:id="rId21"/>
    <p:sldId id="279" r:id="rId22"/>
    <p:sldId id="268" r:id="rId23"/>
    <p:sldId id="289" r:id="rId24"/>
    <p:sldId id="269" r:id="rId25"/>
    <p:sldId id="280" r:id="rId26"/>
    <p:sldId id="288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i="1" dirty="0" smtClean="0"/>
              <a:t>Clase 10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txBody>
          <a:bodyPr/>
          <a:lstStyle/>
          <a:p>
            <a:r>
              <a:rPr lang="es-ES" b="1" i="1" dirty="0" smtClean="0"/>
              <a:t>Sintaxis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2420888"/>
            <a:ext cx="7920880" cy="3672408"/>
          </a:xfrm>
        </p:spPr>
        <p:txBody>
          <a:bodyPr>
            <a:normAutofit fontScale="70000" lnSpcReduction="20000"/>
          </a:bodyPr>
          <a:lstStyle/>
          <a:p>
            <a:r>
              <a:rPr lang="es-ES" dirty="0" err="1" smtClean="0"/>
              <a:t>switch</a:t>
            </a:r>
            <a:r>
              <a:rPr lang="es-ES" dirty="0" smtClean="0"/>
              <a:t>(</a:t>
            </a:r>
            <a:r>
              <a:rPr lang="es-ES" dirty="0" err="1" smtClean="0"/>
              <a:t>opcion</a:t>
            </a:r>
            <a:r>
              <a:rPr lang="es-ES" dirty="0" smtClean="0"/>
              <a:t>){</a:t>
            </a:r>
          </a:p>
          <a:p>
            <a:r>
              <a:rPr lang="es-ES" dirty="0" smtClean="0"/>
              <a:t>case </a:t>
            </a:r>
            <a:r>
              <a:rPr lang="es-ES" dirty="0" err="1" smtClean="0"/>
              <a:t>variacion</a:t>
            </a:r>
            <a:r>
              <a:rPr lang="es-ES" dirty="0" smtClean="0"/>
              <a:t>:</a:t>
            </a:r>
          </a:p>
          <a:p>
            <a:r>
              <a:rPr lang="es-ES" dirty="0" smtClean="0"/>
              <a:t>Bloque </a:t>
            </a:r>
            <a:r>
              <a:rPr lang="es-ES" dirty="0" err="1" smtClean="0"/>
              <a:t>Accion</a:t>
            </a:r>
            <a:endParaRPr lang="es-ES" dirty="0" smtClean="0"/>
          </a:p>
          <a:p>
            <a:r>
              <a:rPr lang="es-ES" dirty="0" smtClean="0"/>
              <a:t>break;</a:t>
            </a:r>
          </a:p>
          <a:p>
            <a:r>
              <a:rPr lang="es-ES" dirty="0" smtClean="0"/>
              <a:t>case </a:t>
            </a:r>
            <a:r>
              <a:rPr lang="es-ES" dirty="0" err="1" smtClean="0"/>
              <a:t>variacion</a:t>
            </a:r>
            <a:r>
              <a:rPr lang="es-ES" dirty="0" smtClean="0"/>
              <a:t>:</a:t>
            </a:r>
          </a:p>
          <a:p>
            <a:r>
              <a:rPr lang="es-ES" dirty="0" smtClean="0"/>
              <a:t>Bloque </a:t>
            </a:r>
            <a:r>
              <a:rPr lang="es-ES" dirty="0" err="1" smtClean="0"/>
              <a:t>accion</a:t>
            </a:r>
            <a:endParaRPr lang="es-ES" dirty="0" smtClean="0"/>
          </a:p>
          <a:p>
            <a:r>
              <a:rPr lang="es-ES" dirty="0" smtClean="0"/>
              <a:t>break;</a:t>
            </a:r>
          </a:p>
          <a:p>
            <a:r>
              <a:rPr lang="es-ES" dirty="0" smtClean="0"/>
              <a:t>default:</a:t>
            </a:r>
          </a:p>
          <a:p>
            <a:r>
              <a:rPr lang="es-ES" dirty="0" smtClean="0"/>
              <a:t>Bloque </a:t>
            </a:r>
            <a:r>
              <a:rPr lang="es-ES" dirty="0" err="1" smtClean="0"/>
              <a:t>accion</a:t>
            </a:r>
            <a:endParaRPr lang="es-ES" dirty="0" smtClean="0"/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txBody>
          <a:bodyPr/>
          <a:lstStyle/>
          <a:p>
            <a:r>
              <a:rPr lang="es-ES" b="1" i="1" dirty="0" smtClean="0"/>
              <a:t>Sintaxis Rule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2420888"/>
            <a:ext cx="7920880" cy="3672408"/>
          </a:xfrm>
        </p:spPr>
        <p:txBody>
          <a:bodyPr>
            <a:normAutofit fontScale="70000" lnSpcReduction="20000"/>
          </a:bodyPr>
          <a:lstStyle/>
          <a:p>
            <a:r>
              <a:rPr lang="es-ES" dirty="0" err="1" smtClean="0"/>
              <a:t>switch</a:t>
            </a:r>
            <a:r>
              <a:rPr lang="es-ES" dirty="0" smtClean="0"/>
              <a:t> (</a:t>
            </a:r>
            <a:r>
              <a:rPr lang="es-ES" dirty="0" err="1" smtClean="0"/>
              <a:t>opc</a:t>
            </a:r>
            <a:r>
              <a:rPr lang="es-ES" dirty="0" smtClean="0"/>
              <a:t>) {</a:t>
            </a:r>
          </a:p>
          <a:p>
            <a:r>
              <a:rPr lang="es-ES" dirty="0" smtClean="0"/>
              <a:t>            case 1 -&gt;{ </a:t>
            </a:r>
          </a:p>
          <a:p>
            <a:r>
              <a:rPr lang="es-ES" dirty="0" smtClean="0"/>
              <a:t>                System.out.println("Otro caso de </a:t>
            </a:r>
            <a:r>
              <a:rPr lang="es-ES" dirty="0" err="1" smtClean="0"/>
              <a:t>accion</a:t>
            </a:r>
            <a:r>
              <a:rPr lang="es-ES" dirty="0" smtClean="0"/>
              <a:t>");</a:t>
            </a:r>
          </a:p>
          <a:p>
            <a:r>
              <a:rPr lang="es-ES" dirty="0" smtClean="0"/>
              <a:t>                System.out.println("Hola1</a:t>
            </a:r>
            <a:r>
              <a:rPr lang="es-ES" dirty="0" smtClean="0"/>
              <a:t>");</a:t>
            </a:r>
          </a:p>
          <a:p>
            <a:r>
              <a:rPr lang="es-ES" dirty="0" smtClean="0"/>
              <a:t>}</a:t>
            </a:r>
          </a:p>
          <a:p>
            <a:r>
              <a:rPr lang="es-ES" dirty="0" smtClean="0"/>
              <a:t>           </a:t>
            </a:r>
            <a:endParaRPr lang="es-ES" dirty="0" smtClean="0"/>
          </a:p>
          <a:p>
            <a:r>
              <a:rPr lang="es-ES" dirty="0" smtClean="0"/>
              <a:t>            case 2 -&gt; System.out.println("Hola2");</a:t>
            </a:r>
          </a:p>
          <a:p>
            <a:r>
              <a:rPr lang="es-ES" dirty="0" smtClean="0"/>
              <a:t>            case 3 -&gt; System.out.println("Hola3");</a:t>
            </a:r>
          </a:p>
          <a:p>
            <a:r>
              <a:rPr lang="es-ES" dirty="0" smtClean="0"/>
              <a:t>            default -&gt;System.out.println(“Salida no verificada");</a:t>
            </a:r>
          </a:p>
          <a:p>
            <a:r>
              <a:rPr lang="es-ES" dirty="0" smtClean="0"/>
              <a:t>        }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4752528"/>
          </a:xfrm>
        </p:spPr>
        <p:txBody>
          <a:bodyPr>
            <a:normAutofit/>
          </a:bodyPr>
          <a:lstStyle/>
          <a:p>
            <a:r>
              <a:rPr lang="es-ES" sz="6600" b="1" i="1" dirty="0" smtClean="0"/>
              <a:t>Que son las estructuras repetitivas?</a:t>
            </a:r>
            <a:endParaRPr lang="es-ES" sz="6600" b="1" i="1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i="1" dirty="0" smtClean="0"/>
              <a:t>Estructuras repetitivas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356992"/>
            <a:ext cx="6400800" cy="2281808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Una estructura repetitiva </a:t>
            </a:r>
            <a:r>
              <a:rPr lang="es-ES" b="1" dirty="0" smtClean="0"/>
              <a:t>permite ejecutar una instrucción o un conjunto de instrucciones varias veces</a:t>
            </a:r>
            <a:r>
              <a:rPr lang="es-ES" dirty="0" smtClean="0"/>
              <a:t>. Una ejecución repetitiva de sentencias se caracteriza por: - La o las sentencias que se repiten. - El test o prueba de condición antes de cada repetición, que motivará que se repitan o no las sentencias.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i="1" dirty="0" smtClean="0"/>
              <a:t>Ciclo </a:t>
            </a:r>
            <a:r>
              <a:rPr lang="es-ES" b="1" i="1" dirty="0" err="1" smtClean="0"/>
              <a:t>fori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Nos sirve para recorrer tomando </a:t>
            </a:r>
            <a:r>
              <a:rPr lang="es-ES" dirty="0" err="1" smtClean="0"/>
              <a:t>parametros</a:t>
            </a:r>
            <a:r>
              <a:rPr lang="es-ES" dirty="0" smtClean="0"/>
              <a:t> como</a:t>
            </a:r>
          </a:p>
          <a:p>
            <a:r>
              <a:rPr lang="es-ES" dirty="0" smtClean="0"/>
              <a:t>Inicio</a:t>
            </a:r>
          </a:p>
          <a:p>
            <a:r>
              <a:rPr lang="es-ES" dirty="0" err="1" smtClean="0"/>
              <a:t>Condicion</a:t>
            </a:r>
            <a:endParaRPr lang="es-ES" dirty="0" smtClean="0"/>
          </a:p>
          <a:p>
            <a:r>
              <a:rPr lang="es-ES" dirty="0" err="1" smtClean="0"/>
              <a:t>Condicion</a:t>
            </a:r>
            <a:r>
              <a:rPr lang="es-ES" dirty="0" smtClean="0"/>
              <a:t> de aumento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/>
          <a:lstStyle/>
          <a:p>
            <a:r>
              <a:rPr lang="es-ES" b="1" i="1" dirty="0" smtClean="0"/>
              <a:t>Sintaxis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2348880"/>
            <a:ext cx="6400800" cy="3505944"/>
          </a:xfrm>
        </p:spPr>
        <p:txBody>
          <a:bodyPr>
            <a:normAutofit fontScale="77500" lnSpcReduction="20000"/>
          </a:bodyPr>
          <a:lstStyle/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inicio,condicion,aumento</a:t>
            </a:r>
            <a:r>
              <a:rPr lang="es-ES" dirty="0" smtClean="0"/>
              <a:t>){</a:t>
            </a:r>
          </a:p>
          <a:p>
            <a:r>
              <a:rPr lang="es-ES" dirty="0" smtClean="0"/>
              <a:t>   Bloque de </a:t>
            </a:r>
            <a:r>
              <a:rPr lang="es-ES" dirty="0" err="1" smtClean="0"/>
              <a:t>accion</a:t>
            </a:r>
            <a:r>
              <a:rPr lang="es-ES" dirty="0" smtClean="0"/>
              <a:t>	</a:t>
            </a:r>
          </a:p>
          <a:p>
            <a:r>
              <a:rPr lang="es-ES" dirty="0" smtClean="0"/>
              <a:t>}</a:t>
            </a:r>
          </a:p>
          <a:p>
            <a:r>
              <a:rPr lang="es-ES" dirty="0" smtClean="0"/>
              <a:t>Ejemplo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 (</a:t>
            </a:r>
            <a:r>
              <a:rPr lang="es-ES" dirty="0" err="1" smtClean="0"/>
              <a:t>int</a:t>
            </a:r>
            <a:r>
              <a:rPr lang="es-ES" dirty="0" smtClean="0"/>
              <a:t> i = 0; i &lt; </a:t>
            </a:r>
            <a:r>
              <a:rPr lang="es-ES" dirty="0" err="1" smtClean="0"/>
              <a:t>args.length</a:t>
            </a:r>
            <a:r>
              <a:rPr lang="es-ES" dirty="0" smtClean="0"/>
              <a:t>; i++) {</a:t>
            </a:r>
          </a:p>
          <a:p>
            <a:r>
              <a:rPr lang="es-ES" dirty="0" smtClean="0"/>
              <a:t>            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arg</a:t>
            </a:r>
            <a:r>
              <a:rPr lang="es-ES" dirty="0" smtClean="0"/>
              <a:t> = </a:t>
            </a:r>
            <a:r>
              <a:rPr lang="es-ES" dirty="0" err="1" smtClean="0"/>
              <a:t>args</a:t>
            </a:r>
            <a:r>
              <a:rPr lang="es-ES" dirty="0" smtClean="0"/>
              <a:t>[i];</a:t>
            </a:r>
          </a:p>
          <a:p>
            <a:r>
              <a:rPr lang="es-ES" dirty="0" err="1" smtClean="0"/>
              <a:t>Sout</a:t>
            </a:r>
            <a:r>
              <a:rPr lang="es-ES" dirty="0" smtClean="0"/>
              <a:t>(</a:t>
            </a:r>
            <a:r>
              <a:rPr lang="es-ES" dirty="0" err="1" smtClean="0"/>
              <a:t>arg</a:t>
            </a:r>
            <a:r>
              <a:rPr lang="es-ES" dirty="0" smtClean="0"/>
              <a:t>)</a:t>
            </a:r>
          </a:p>
          <a:p>
            <a:r>
              <a:rPr lang="es-ES" dirty="0" smtClean="0"/>
              <a:t>            </a:t>
            </a:r>
          </a:p>
          <a:p>
            <a:r>
              <a:rPr lang="es-ES" dirty="0" smtClean="0"/>
              <a:t>        }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i="1" dirty="0" err="1" smtClean="0"/>
              <a:t>fore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Sirve para recorrer arreglos tomando cada uno de sus elementos de manera dinamica,debido a que para cada vuelta del bloque de acción sabemos que estamos con otro elemento de nuestro arreglo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/>
          <a:lstStyle/>
          <a:p>
            <a:r>
              <a:rPr lang="es-ES" b="1" i="1" dirty="0" smtClean="0"/>
              <a:t>Sintaxis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2708920"/>
            <a:ext cx="6400800" cy="1752600"/>
          </a:xfrm>
        </p:spPr>
        <p:txBody>
          <a:bodyPr/>
          <a:lstStyle/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tipoDato</a:t>
            </a:r>
            <a:r>
              <a:rPr lang="es-ES" dirty="0" smtClean="0"/>
              <a:t> </a:t>
            </a:r>
            <a:r>
              <a:rPr lang="es-ES" dirty="0" err="1" smtClean="0"/>
              <a:t>valorIndice:nombreArreglo</a:t>
            </a:r>
            <a:r>
              <a:rPr lang="es-ES" dirty="0" smtClean="0"/>
              <a:t>){</a:t>
            </a:r>
          </a:p>
          <a:p>
            <a:r>
              <a:rPr lang="es-ES" dirty="0" smtClean="0"/>
              <a:t>Bloque de </a:t>
            </a:r>
            <a:r>
              <a:rPr lang="es-ES" dirty="0" err="1" smtClean="0"/>
              <a:t>accion</a:t>
            </a:r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/>
          <a:lstStyle/>
          <a:p>
            <a:r>
              <a:rPr lang="es-ES" b="1" i="1" dirty="0" smtClean="0"/>
              <a:t>Ciclo while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2708920"/>
            <a:ext cx="6400800" cy="1752600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El mismo es el causante de los loop infinitos, nos sirve para generar un bloque de acción que se va a terminar con el cambio de una condición o el uso de un corte con break,</a:t>
            </a:r>
          </a:p>
          <a:p>
            <a:r>
              <a:rPr lang="es-ES" dirty="0" smtClean="0"/>
              <a:t>En los casos de la condición tenemos que entender que el ciclo while va a ejecutar una acción siempre y cuando la condición se mantenga en true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/>
          <a:lstStyle/>
          <a:p>
            <a:r>
              <a:rPr lang="es-ES" b="1" i="1" dirty="0" smtClean="0"/>
              <a:t>Sintaxis </a:t>
            </a:r>
            <a:r>
              <a:rPr lang="es-ES" b="1" i="1" dirty="0" err="1" smtClean="0"/>
              <a:t>condicion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2708920"/>
            <a:ext cx="6400800" cy="3168352"/>
          </a:xfrm>
        </p:spPr>
        <p:txBody>
          <a:bodyPr>
            <a:normAutofit/>
          </a:bodyPr>
          <a:lstStyle/>
          <a:p>
            <a:r>
              <a:rPr lang="es-ES" dirty="0" smtClean="0"/>
              <a:t>while(</a:t>
            </a:r>
            <a:r>
              <a:rPr lang="es-ES" dirty="0" err="1" smtClean="0"/>
              <a:t>condicion</a:t>
            </a:r>
            <a:r>
              <a:rPr lang="es-ES" dirty="0" smtClean="0"/>
              <a:t>){</a:t>
            </a:r>
          </a:p>
          <a:p>
            <a:r>
              <a:rPr lang="es-ES" dirty="0" smtClean="0"/>
              <a:t>Bloque de </a:t>
            </a:r>
            <a:r>
              <a:rPr lang="es-ES" dirty="0" err="1" smtClean="0"/>
              <a:t>accion</a:t>
            </a:r>
            <a:endParaRPr lang="es-ES" dirty="0" smtClean="0"/>
          </a:p>
          <a:p>
            <a:r>
              <a:rPr lang="es-ES" dirty="0" smtClean="0"/>
              <a:t>(debemos incluir aquí en </a:t>
            </a:r>
            <a:r>
              <a:rPr lang="es-ES" dirty="0" err="1" smtClean="0"/>
              <a:t>algun</a:t>
            </a:r>
            <a:r>
              <a:rPr lang="es-ES" dirty="0" smtClean="0"/>
              <a:t> sector el cambio de </a:t>
            </a:r>
            <a:r>
              <a:rPr lang="es-ES" dirty="0" err="1" smtClean="0"/>
              <a:t>condicion</a:t>
            </a:r>
            <a:r>
              <a:rPr lang="es-ES" dirty="0" smtClean="0"/>
              <a:t> )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i="1" dirty="0" smtClean="0"/>
              <a:t>Repaso pre parcial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/>
          <a:lstStyle/>
          <a:p>
            <a:r>
              <a:rPr lang="es-ES" b="1" i="1" dirty="0" smtClean="0"/>
              <a:t>Sintaxis break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2708920"/>
            <a:ext cx="6400800" cy="3168352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while(true){</a:t>
            </a:r>
          </a:p>
          <a:p>
            <a:r>
              <a:rPr lang="es-ES" dirty="0" smtClean="0"/>
              <a:t>Bloque de </a:t>
            </a:r>
            <a:r>
              <a:rPr lang="es-ES" dirty="0" err="1" smtClean="0"/>
              <a:t>accion</a:t>
            </a:r>
            <a:endParaRPr lang="es-ES" dirty="0" smtClean="0"/>
          </a:p>
          <a:p>
            <a:r>
              <a:rPr lang="es-ES" dirty="0" err="1" smtClean="0"/>
              <a:t>Verificacion</a:t>
            </a:r>
            <a:r>
              <a:rPr lang="es-ES" dirty="0" smtClean="0"/>
              <a:t>(</a:t>
            </a:r>
            <a:r>
              <a:rPr lang="es-ES" dirty="0" err="1" smtClean="0"/>
              <a:t>switch</a:t>
            </a:r>
            <a:r>
              <a:rPr lang="es-ES" dirty="0" smtClean="0"/>
              <a:t>/</a:t>
            </a:r>
            <a:r>
              <a:rPr lang="es-ES" dirty="0" err="1" smtClean="0"/>
              <a:t>ifelse</a:t>
            </a:r>
            <a:r>
              <a:rPr lang="es-ES" dirty="0" smtClean="0"/>
              <a:t>){</a:t>
            </a:r>
          </a:p>
          <a:p>
            <a:r>
              <a:rPr lang="es-ES" dirty="0" smtClean="0"/>
              <a:t>Caso donde tendremos un break</a:t>
            </a:r>
          </a:p>
          <a:p>
            <a:r>
              <a:rPr lang="es-ES" dirty="0" smtClean="0"/>
              <a:t>}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/>
          <a:lstStyle/>
          <a:p>
            <a:r>
              <a:rPr lang="es-ES" b="1" i="1" dirty="0" smtClean="0"/>
              <a:t>Sintaxis do while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2708920"/>
            <a:ext cx="6400800" cy="3168352"/>
          </a:xfrm>
        </p:spPr>
        <p:txBody>
          <a:bodyPr>
            <a:normAutofit/>
          </a:bodyPr>
          <a:lstStyle/>
          <a:p>
            <a:r>
              <a:rPr lang="es-ES" dirty="0" smtClean="0"/>
              <a:t>do{</a:t>
            </a:r>
          </a:p>
          <a:p>
            <a:r>
              <a:rPr lang="es-ES" dirty="0" smtClean="0"/>
              <a:t>Bloque </a:t>
            </a:r>
            <a:r>
              <a:rPr lang="es-ES" dirty="0" err="1" smtClean="0"/>
              <a:t>accion</a:t>
            </a:r>
            <a:endParaRPr lang="es-ES" dirty="0" smtClean="0"/>
          </a:p>
          <a:p>
            <a:r>
              <a:rPr lang="es-ES" dirty="0" smtClean="0"/>
              <a:t>}while(</a:t>
            </a:r>
            <a:r>
              <a:rPr lang="es-ES" dirty="0" err="1" smtClean="0"/>
              <a:t>condicion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i="1" dirty="0" smtClean="0"/>
              <a:t>Modificadores de acceso 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Son los que nos entablan la </a:t>
            </a:r>
            <a:r>
              <a:rPr lang="es-ES" dirty="0" err="1" smtClean="0"/>
              <a:t>relacion</a:t>
            </a:r>
            <a:r>
              <a:rPr lang="es-ES" dirty="0" smtClean="0"/>
              <a:t> mas amplia con el encapsulamiento(</a:t>
            </a:r>
            <a:r>
              <a:rPr lang="es-ES" dirty="0" err="1" smtClean="0"/>
              <a:t>limitacion</a:t>
            </a:r>
            <a:r>
              <a:rPr lang="es-ES" dirty="0" smtClean="0"/>
              <a:t> de acceso) a los datos 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i="1" dirty="0" smtClean="0"/>
              <a:t>Cuales conocemos?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4250903"/>
          </a:xfrm>
        </p:spPr>
        <p:txBody>
          <a:bodyPr>
            <a:normAutofit/>
          </a:bodyPr>
          <a:lstStyle/>
          <a:p>
            <a:r>
              <a:rPr lang="es-ES" b="1" i="1" dirty="0" err="1" smtClean="0"/>
              <a:t>private</a:t>
            </a:r>
            <a:r>
              <a:rPr lang="es-ES" b="1" i="1" dirty="0" smtClean="0"/>
              <a:t> -&gt;(final)</a:t>
            </a:r>
            <a:br>
              <a:rPr lang="es-ES" b="1" i="1" dirty="0" smtClean="0"/>
            </a:br>
            <a:r>
              <a:rPr lang="es-ES" b="1" i="1" dirty="0" err="1" smtClean="0"/>
              <a:t>public</a:t>
            </a:r>
            <a:r>
              <a:rPr lang="es-ES" b="1" i="1" dirty="0" smtClean="0"/>
              <a:t> -&gt;(acceso libre)</a:t>
            </a:r>
            <a:br>
              <a:rPr lang="es-ES" b="1" i="1" dirty="0" smtClean="0"/>
            </a:br>
            <a:r>
              <a:rPr lang="es-ES" b="1" i="1" dirty="0" smtClean="0"/>
              <a:t>default-&gt;(en misma </a:t>
            </a:r>
            <a:r>
              <a:rPr lang="es-ES" b="1" i="1" dirty="0" err="1" smtClean="0"/>
              <a:t>class</a:t>
            </a:r>
            <a:r>
              <a:rPr lang="es-ES" b="1" i="1" dirty="0" smtClean="0"/>
              <a:t>)</a:t>
            </a:r>
            <a:br>
              <a:rPr lang="es-ES" b="1" i="1" dirty="0" smtClean="0"/>
            </a:br>
            <a:endParaRPr lang="es-ES" b="1" i="1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470025"/>
          </a:xfrm>
        </p:spPr>
        <p:txBody>
          <a:bodyPr/>
          <a:lstStyle/>
          <a:p>
            <a:r>
              <a:rPr lang="es-ES" b="1" i="1" dirty="0" err="1" smtClean="0"/>
              <a:t>Arrays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2708920"/>
            <a:ext cx="6400800" cy="2664296"/>
          </a:xfrm>
        </p:spPr>
        <p:txBody>
          <a:bodyPr>
            <a:normAutofit/>
          </a:bodyPr>
          <a:lstStyle/>
          <a:p>
            <a:r>
              <a:rPr lang="es-ES" dirty="0" smtClean="0"/>
              <a:t>Estructuras donde tenemos alojados y con un orden ingresado una cantidad finita de elementos de un tipo en particular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708920"/>
            <a:ext cx="7772400" cy="1470025"/>
          </a:xfrm>
        </p:spPr>
        <p:txBody>
          <a:bodyPr/>
          <a:lstStyle/>
          <a:p>
            <a:r>
              <a:rPr lang="es-ES" b="1" i="1" dirty="0" smtClean="0"/>
              <a:t>Que podemos hacer con los </a:t>
            </a:r>
            <a:r>
              <a:rPr lang="es-ES" b="1" i="1" dirty="0" err="1" smtClean="0"/>
              <a:t>arrays</a:t>
            </a:r>
            <a:r>
              <a:rPr lang="es-ES" b="1" i="1" dirty="0" smtClean="0"/>
              <a:t>?</a:t>
            </a:r>
            <a:endParaRPr lang="es-ES" b="1" i="1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470025"/>
          </a:xfrm>
        </p:spPr>
        <p:txBody>
          <a:bodyPr/>
          <a:lstStyle/>
          <a:p>
            <a:r>
              <a:rPr lang="es-ES" b="1" i="1" dirty="0" smtClean="0"/>
              <a:t>Sintaxis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2708920"/>
            <a:ext cx="9144000" cy="2664296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Crear:</a:t>
            </a:r>
          </a:p>
          <a:p>
            <a:r>
              <a:rPr lang="es-ES" dirty="0" err="1" smtClean="0"/>
              <a:t>tipoDato</a:t>
            </a:r>
            <a:r>
              <a:rPr lang="es-ES" dirty="0" smtClean="0"/>
              <a:t>[] </a:t>
            </a:r>
            <a:r>
              <a:rPr lang="es-ES" dirty="0" err="1" smtClean="0"/>
              <a:t>nombreArray</a:t>
            </a:r>
            <a:r>
              <a:rPr lang="es-ES" dirty="0" smtClean="0"/>
              <a:t>=new </a:t>
            </a:r>
            <a:r>
              <a:rPr lang="es-ES" dirty="0" err="1" smtClean="0"/>
              <a:t>tipoDato</a:t>
            </a:r>
            <a:r>
              <a:rPr lang="es-ES" dirty="0" smtClean="0"/>
              <a:t>[</a:t>
            </a:r>
            <a:r>
              <a:rPr lang="es-ES" dirty="0" err="1" smtClean="0"/>
              <a:t>cantidadElementos</a:t>
            </a:r>
            <a:r>
              <a:rPr lang="es-ES" dirty="0" smtClean="0"/>
              <a:t>];</a:t>
            </a:r>
          </a:p>
          <a:p>
            <a:endParaRPr lang="es-ES" dirty="0" smtClean="0"/>
          </a:p>
          <a:p>
            <a:r>
              <a:rPr lang="es-ES" dirty="0" smtClean="0"/>
              <a:t>Ver cantidad elementos:</a:t>
            </a:r>
          </a:p>
          <a:p>
            <a:r>
              <a:rPr lang="es-ES" dirty="0" err="1" smtClean="0"/>
              <a:t>nombreArray.length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470025"/>
          </a:xfrm>
        </p:spPr>
        <p:txBody>
          <a:bodyPr/>
          <a:lstStyle/>
          <a:p>
            <a:r>
              <a:rPr lang="es-ES" b="1" i="1" dirty="0" smtClean="0"/>
              <a:t>Sintaxis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2708920"/>
            <a:ext cx="9144000" cy="2664296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Acceder a una </a:t>
            </a:r>
            <a:r>
              <a:rPr lang="es-ES" dirty="0" err="1" smtClean="0"/>
              <a:t>posicion</a:t>
            </a:r>
            <a:r>
              <a:rPr lang="es-ES" dirty="0" smtClean="0"/>
              <a:t>:</a:t>
            </a:r>
          </a:p>
          <a:p>
            <a:r>
              <a:rPr lang="es-ES" dirty="0" err="1" smtClean="0"/>
              <a:t>nombreArray</a:t>
            </a:r>
            <a:r>
              <a:rPr lang="es-ES" dirty="0" smtClean="0"/>
              <a:t>[</a:t>
            </a:r>
            <a:r>
              <a:rPr lang="es-ES" dirty="0" err="1" smtClean="0"/>
              <a:t>posicion</a:t>
            </a:r>
            <a:r>
              <a:rPr lang="es-ES" dirty="0" smtClean="0"/>
              <a:t>]</a:t>
            </a:r>
          </a:p>
          <a:p>
            <a:endParaRPr lang="es-ES" dirty="0" smtClean="0"/>
          </a:p>
          <a:p>
            <a:r>
              <a:rPr lang="es-ES" dirty="0" smtClean="0"/>
              <a:t>Cargar una posición</a:t>
            </a:r>
          </a:p>
          <a:p>
            <a:r>
              <a:rPr lang="es-ES" dirty="0" err="1" smtClean="0"/>
              <a:t>nombreArray</a:t>
            </a:r>
            <a:r>
              <a:rPr lang="es-ES" dirty="0" smtClean="0"/>
              <a:t>○[</a:t>
            </a:r>
            <a:r>
              <a:rPr lang="es-ES" dirty="0" err="1" smtClean="0"/>
              <a:t>posicion</a:t>
            </a:r>
            <a:r>
              <a:rPr lang="es-ES" dirty="0" smtClean="0"/>
              <a:t>]=</a:t>
            </a:r>
            <a:r>
              <a:rPr lang="es-ES" dirty="0" err="1" smtClean="0"/>
              <a:t>valorAsignar</a:t>
            </a:r>
            <a:r>
              <a:rPr lang="es-ES" dirty="0" smtClean="0"/>
              <a:t>;</a:t>
            </a:r>
          </a:p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470025"/>
          </a:xfrm>
        </p:spPr>
        <p:txBody>
          <a:bodyPr/>
          <a:lstStyle/>
          <a:p>
            <a:r>
              <a:rPr lang="es-ES" b="1" i="1" dirty="0" smtClean="0"/>
              <a:t>Extra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2708920"/>
            <a:ext cx="9144000" cy="2664296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Operadores relacionales:</a:t>
            </a:r>
          </a:p>
          <a:p>
            <a:r>
              <a:rPr lang="es-ES" dirty="0" smtClean="0"/>
              <a:t>== (igual)</a:t>
            </a:r>
            <a:endParaRPr lang="es-ES" dirty="0" smtClean="0"/>
          </a:p>
          <a:p>
            <a:r>
              <a:rPr lang="es-ES" dirty="0" smtClean="0"/>
              <a:t>!= (diferente)</a:t>
            </a:r>
            <a:endParaRPr lang="es-ES" dirty="0" smtClean="0"/>
          </a:p>
          <a:p>
            <a:r>
              <a:rPr lang="es-ES" dirty="0" smtClean="0"/>
              <a:t>&gt; mayor</a:t>
            </a:r>
            <a:endParaRPr lang="es-ES" dirty="0" smtClean="0"/>
          </a:p>
          <a:p>
            <a:r>
              <a:rPr lang="es-ES" dirty="0" smtClean="0"/>
              <a:t>&lt; menor</a:t>
            </a:r>
            <a:endParaRPr lang="es-ES" dirty="0" smtClean="0"/>
          </a:p>
          <a:p>
            <a:r>
              <a:rPr lang="es-ES" dirty="0" smtClean="0"/>
              <a:t>&gt;= mayor igual</a:t>
            </a:r>
            <a:endParaRPr lang="es-ES" dirty="0" smtClean="0"/>
          </a:p>
          <a:p>
            <a:r>
              <a:rPr lang="es-ES" dirty="0" smtClean="0"/>
              <a:t>&lt;= menor igual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3068960"/>
            <a:ext cx="7772400" cy="1470025"/>
          </a:xfrm>
        </p:spPr>
        <p:txBody>
          <a:bodyPr>
            <a:noAutofit/>
          </a:bodyPr>
          <a:lstStyle/>
          <a:p>
            <a:r>
              <a:rPr lang="es-ES" sz="7200" b="1" i="1" dirty="0" smtClean="0"/>
              <a:t>Que son las estructuras condicionales?</a:t>
            </a:r>
            <a:endParaRPr lang="es-ES" sz="7200" b="1" i="1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470025"/>
          </a:xfrm>
        </p:spPr>
        <p:txBody>
          <a:bodyPr/>
          <a:lstStyle/>
          <a:p>
            <a:r>
              <a:rPr lang="es-ES" b="1" i="1" dirty="0" smtClean="0"/>
              <a:t>Extra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2708920"/>
            <a:ext cx="9144000" cy="2664296"/>
          </a:xfrm>
        </p:spPr>
        <p:txBody>
          <a:bodyPr>
            <a:normAutofit/>
          </a:bodyPr>
          <a:lstStyle/>
          <a:p>
            <a:r>
              <a:rPr lang="es-ES" dirty="0" smtClean="0"/>
              <a:t>Operadores </a:t>
            </a:r>
            <a:r>
              <a:rPr lang="es-ES" dirty="0" smtClean="0"/>
              <a:t>condicionales</a:t>
            </a:r>
          </a:p>
          <a:p>
            <a:r>
              <a:rPr lang="es-ES" dirty="0" smtClean="0"/>
              <a:t>Nos definen una idea entre 2 o mas condiciones</a:t>
            </a:r>
            <a:endParaRPr lang="es-ES" dirty="0" smtClean="0"/>
          </a:p>
          <a:p>
            <a:r>
              <a:rPr lang="es-ES" dirty="0" smtClean="0"/>
              <a:t>&amp;&amp;(</a:t>
            </a:r>
            <a:r>
              <a:rPr lang="es-ES" dirty="0" smtClean="0"/>
              <a:t>and)</a:t>
            </a:r>
          </a:p>
          <a:p>
            <a:r>
              <a:rPr lang="es-ES" dirty="0" smtClean="0"/>
              <a:t>||(</a:t>
            </a:r>
            <a:r>
              <a:rPr lang="es-ES" dirty="0" err="1" smtClean="0"/>
              <a:t>or</a:t>
            </a:r>
            <a:r>
              <a:rPr lang="es-ES" dirty="0" smtClean="0"/>
              <a:t>)</a:t>
            </a:r>
          </a:p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470025"/>
          </a:xfrm>
        </p:spPr>
        <p:txBody>
          <a:bodyPr/>
          <a:lstStyle/>
          <a:p>
            <a:r>
              <a:rPr lang="es-ES" b="1" i="1" dirty="0" smtClean="0"/>
              <a:t>Extra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2708920"/>
            <a:ext cx="9144000" cy="2664296"/>
          </a:xfrm>
        </p:spPr>
        <p:txBody>
          <a:bodyPr>
            <a:normAutofit/>
          </a:bodyPr>
          <a:lstStyle/>
          <a:p>
            <a:r>
              <a:rPr lang="es-ES" dirty="0" err="1" smtClean="0"/>
              <a:t>Equals</a:t>
            </a:r>
            <a:endParaRPr lang="es-ES" dirty="0" smtClean="0"/>
          </a:p>
          <a:p>
            <a:r>
              <a:rPr lang="es-ES" dirty="0" smtClean="0"/>
              <a:t>Nos  sirve generarlo para poder hacer de manera correcta la comparativa entre dos tipos de objetos diferentes 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i="1" dirty="0" smtClean="0"/>
              <a:t>Condicionales?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3645024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Una estructura condicional </a:t>
            </a:r>
            <a:r>
              <a:rPr lang="es-ES" b="1" dirty="0" smtClean="0"/>
              <a:t>permite decidir por cuál alternativa seguirá el flujo del programa dependiendo del resultado de la evaluación de una condición</a:t>
            </a:r>
            <a:r>
              <a:rPr lang="es-ES" dirty="0" smtClean="0"/>
              <a:t>. Para establecer condiciones complejas se utilizan los operadores relacionales y lógicos.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i="1" dirty="0" smtClean="0"/>
              <a:t>Condicionales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Cuales son las estructuras condicionales que conocemos?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i="1" dirty="0" err="1" smtClean="0"/>
              <a:t>If</a:t>
            </a:r>
            <a:r>
              <a:rPr lang="es-ES" b="1" i="1" dirty="0" smtClean="0"/>
              <a:t> </a:t>
            </a:r>
            <a:r>
              <a:rPr lang="es-ES" b="1" i="1" dirty="0" err="1" smtClean="0"/>
              <a:t>else</a:t>
            </a:r>
            <a:r>
              <a:rPr lang="es-ES" b="1" i="1" dirty="0" smtClean="0"/>
              <a:t> 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Generar un estructura donde si toma el camino de true iremos por la rama de </a:t>
            </a:r>
            <a:r>
              <a:rPr lang="es-ES" dirty="0" err="1" smtClean="0"/>
              <a:t>if</a:t>
            </a:r>
            <a:r>
              <a:rPr lang="es-ES" dirty="0" smtClean="0"/>
              <a:t> en caso contrario </a:t>
            </a:r>
            <a:r>
              <a:rPr lang="es-ES" dirty="0" err="1" smtClean="0"/>
              <a:t>tomaria</a:t>
            </a:r>
            <a:r>
              <a:rPr lang="es-ES" dirty="0" smtClean="0"/>
              <a:t> la rama de </a:t>
            </a:r>
            <a:r>
              <a:rPr lang="es-ES" dirty="0" err="1" smtClean="0"/>
              <a:t>else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 err="1" smtClean="0"/>
              <a:t>else</a:t>
            </a:r>
            <a:r>
              <a:rPr lang="es-ES" dirty="0" smtClean="0"/>
              <a:t> incluye el </a:t>
            </a:r>
            <a:r>
              <a:rPr lang="es-ES" dirty="0" err="1" smtClean="0"/>
              <a:t>codigo</a:t>
            </a:r>
            <a:r>
              <a:rPr lang="es-ES" dirty="0" smtClean="0"/>
              <a:t> que ejecutaremos siempre que los casos del </a:t>
            </a:r>
            <a:r>
              <a:rPr lang="es-ES" dirty="0" err="1" smtClean="0"/>
              <a:t>if</a:t>
            </a:r>
            <a:r>
              <a:rPr lang="es-ES" dirty="0" smtClean="0"/>
              <a:t> sean falsos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094879"/>
            <a:ext cx="7772400" cy="1470025"/>
          </a:xfrm>
        </p:spPr>
        <p:txBody>
          <a:bodyPr/>
          <a:lstStyle/>
          <a:p>
            <a:r>
              <a:rPr lang="es-ES" b="1" i="1" dirty="0" smtClean="0"/>
              <a:t>Sintaxis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2708920"/>
            <a:ext cx="6400800" cy="3361928"/>
          </a:xfrm>
        </p:spPr>
        <p:txBody>
          <a:bodyPr>
            <a:normAutofit/>
          </a:bodyPr>
          <a:lstStyle/>
          <a:p>
            <a:r>
              <a:rPr lang="es-ES" dirty="0" err="1" smtClean="0"/>
              <a:t>If</a:t>
            </a:r>
            <a:r>
              <a:rPr lang="es-ES" dirty="0" smtClean="0"/>
              <a:t>(</a:t>
            </a:r>
            <a:r>
              <a:rPr lang="es-ES" dirty="0" err="1" smtClean="0"/>
              <a:t>condicion</a:t>
            </a:r>
            <a:r>
              <a:rPr lang="es-ES" dirty="0" smtClean="0"/>
              <a:t>){</a:t>
            </a:r>
          </a:p>
          <a:p>
            <a:r>
              <a:rPr lang="es-ES" dirty="0" smtClean="0"/>
              <a:t>Bloque de </a:t>
            </a:r>
            <a:r>
              <a:rPr lang="es-ES" dirty="0" err="1" smtClean="0"/>
              <a:t>accion</a:t>
            </a:r>
            <a:endParaRPr lang="es-ES" dirty="0" smtClean="0"/>
          </a:p>
          <a:p>
            <a:r>
              <a:rPr lang="es-ES" dirty="0" smtClean="0"/>
              <a:t>}</a:t>
            </a:r>
            <a:r>
              <a:rPr lang="es-ES" dirty="0" err="1" smtClean="0"/>
              <a:t>else</a:t>
            </a:r>
            <a:r>
              <a:rPr lang="es-ES" dirty="0" smtClean="0"/>
              <a:t>{</a:t>
            </a:r>
          </a:p>
          <a:p>
            <a:r>
              <a:rPr lang="es-ES" dirty="0" smtClean="0"/>
              <a:t>Bloque de </a:t>
            </a:r>
            <a:r>
              <a:rPr lang="es-ES" dirty="0" err="1" smtClean="0"/>
              <a:t>accion</a:t>
            </a:r>
            <a:r>
              <a:rPr lang="es-ES" dirty="0" smtClean="0"/>
              <a:t> 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094879"/>
            <a:ext cx="7772400" cy="1470025"/>
          </a:xfrm>
        </p:spPr>
        <p:txBody>
          <a:bodyPr/>
          <a:lstStyle/>
          <a:p>
            <a:r>
              <a:rPr lang="es-ES" b="1" i="1" dirty="0" err="1" smtClean="0"/>
              <a:t>Else</a:t>
            </a:r>
            <a:r>
              <a:rPr lang="es-ES" b="1" i="1" dirty="0" smtClean="0"/>
              <a:t> </a:t>
            </a:r>
            <a:r>
              <a:rPr lang="es-ES" b="1" i="1" dirty="0" err="1" smtClean="0"/>
              <a:t>if</a:t>
            </a:r>
            <a:r>
              <a:rPr lang="es-ES" b="1" i="1" dirty="0" smtClean="0"/>
              <a:t>()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2708920"/>
            <a:ext cx="6400800" cy="3361928"/>
          </a:xfrm>
        </p:spPr>
        <p:txBody>
          <a:bodyPr>
            <a:normAutofit fontScale="85000" lnSpcReduction="20000"/>
          </a:bodyPr>
          <a:lstStyle/>
          <a:p>
            <a:r>
              <a:rPr lang="es-ES" dirty="0" err="1" smtClean="0"/>
              <a:t>If</a:t>
            </a:r>
            <a:r>
              <a:rPr lang="es-ES" dirty="0" smtClean="0"/>
              <a:t>(</a:t>
            </a:r>
            <a:r>
              <a:rPr lang="es-ES" dirty="0" err="1" smtClean="0"/>
              <a:t>condicion</a:t>
            </a:r>
            <a:r>
              <a:rPr lang="es-ES" dirty="0" smtClean="0"/>
              <a:t>){</a:t>
            </a:r>
          </a:p>
          <a:p>
            <a:r>
              <a:rPr lang="es-ES" dirty="0" smtClean="0"/>
              <a:t>Bloque de </a:t>
            </a:r>
            <a:r>
              <a:rPr lang="es-ES" dirty="0" err="1" smtClean="0"/>
              <a:t>accion</a:t>
            </a:r>
            <a:endParaRPr lang="es-ES" dirty="0" smtClean="0"/>
          </a:p>
          <a:p>
            <a:r>
              <a:rPr lang="es-ES" dirty="0" smtClean="0"/>
              <a:t>}</a:t>
            </a:r>
            <a:r>
              <a:rPr lang="es-ES" dirty="0" err="1" smtClean="0"/>
              <a:t>else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(posible </a:t>
            </a:r>
            <a:r>
              <a:rPr lang="es-ES" dirty="0" err="1" smtClean="0"/>
              <a:t>variacion</a:t>
            </a:r>
            <a:r>
              <a:rPr lang="es-ES" dirty="0" smtClean="0"/>
              <a:t> en </a:t>
            </a:r>
            <a:r>
              <a:rPr lang="es-ES" dirty="0" err="1" smtClean="0"/>
              <a:t>codicion</a:t>
            </a:r>
            <a:r>
              <a:rPr lang="es-ES" dirty="0" smtClean="0"/>
              <a:t>){</a:t>
            </a:r>
          </a:p>
          <a:p>
            <a:endParaRPr lang="es-ES" dirty="0" smtClean="0"/>
          </a:p>
          <a:p>
            <a:r>
              <a:rPr lang="es-ES" dirty="0" smtClean="0"/>
              <a:t>Bloque </a:t>
            </a:r>
            <a:r>
              <a:rPr lang="es-ES" dirty="0" err="1" smtClean="0"/>
              <a:t>accion</a:t>
            </a:r>
            <a:r>
              <a:rPr lang="es-ES" dirty="0" smtClean="0"/>
              <a:t>}</a:t>
            </a:r>
          </a:p>
          <a:p>
            <a:r>
              <a:rPr lang="es-ES" dirty="0" err="1" smtClean="0"/>
              <a:t>else</a:t>
            </a:r>
            <a:r>
              <a:rPr lang="es-ES" dirty="0" smtClean="0"/>
              <a:t>{</a:t>
            </a:r>
          </a:p>
          <a:p>
            <a:r>
              <a:rPr lang="es-ES" dirty="0" smtClean="0"/>
              <a:t>Bloque de </a:t>
            </a:r>
            <a:r>
              <a:rPr lang="es-ES" dirty="0" err="1" smtClean="0"/>
              <a:t>accion</a:t>
            </a:r>
            <a:r>
              <a:rPr lang="es-ES" dirty="0" smtClean="0"/>
              <a:t> 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i="1" dirty="0" err="1" smtClean="0"/>
              <a:t>Switch</a:t>
            </a:r>
            <a:endParaRPr lang="es-ES" b="1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Principal para menú de opciones</a:t>
            </a:r>
          </a:p>
          <a:p>
            <a:r>
              <a:rPr lang="es-ES" dirty="0" smtClean="0"/>
              <a:t>En la misma vamos a recibir una “opción” o variable comparadora y vamos a dar un flujo de acción para cada caso (case) con la cual podamos igualar esa variable</a:t>
            </a:r>
          </a:p>
          <a:p>
            <a:r>
              <a:rPr lang="es-ES" dirty="0" smtClean="0"/>
              <a:t>Podemos dejar un default en los casos donde no coincide la igualación con ningún elemento presentando 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Triángulo rectángulo"/>
          <p:cNvSpPr/>
          <p:nvPr/>
        </p:nvSpPr>
        <p:spPr>
          <a:xfrm>
            <a:off x="0" y="5921896"/>
            <a:ext cx="936104" cy="936104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564</Words>
  <Application>Microsoft Office PowerPoint</Application>
  <PresentationFormat>Presentación en pantalla (4:3)</PresentationFormat>
  <Paragraphs>128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Tema de Office</vt:lpstr>
      <vt:lpstr>Clase 10</vt:lpstr>
      <vt:lpstr>Repaso pre parcial</vt:lpstr>
      <vt:lpstr>Que son las estructuras condicionales?</vt:lpstr>
      <vt:lpstr>Condicionales?</vt:lpstr>
      <vt:lpstr>Condicionales</vt:lpstr>
      <vt:lpstr>If else </vt:lpstr>
      <vt:lpstr>Sintaxis</vt:lpstr>
      <vt:lpstr>Else if()</vt:lpstr>
      <vt:lpstr>Switch</vt:lpstr>
      <vt:lpstr>Sintaxis</vt:lpstr>
      <vt:lpstr>Sintaxis Rule</vt:lpstr>
      <vt:lpstr>Que son las estructuras repetitivas?</vt:lpstr>
      <vt:lpstr>Estructuras repetitivas</vt:lpstr>
      <vt:lpstr>Ciclo fori</vt:lpstr>
      <vt:lpstr>Sintaxis</vt:lpstr>
      <vt:lpstr>fore</vt:lpstr>
      <vt:lpstr>Sintaxis</vt:lpstr>
      <vt:lpstr>Ciclo while</vt:lpstr>
      <vt:lpstr>Sintaxis condicion</vt:lpstr>
      <vt:lpstr>Sintaxis break</vt:lpstr>
      <vt:lpstr>Sintaxis do while</vt:lpstr>
      <vt:lpstr>Modificadores de acceso </vt:lpstr>
      <vt:lpstr>Cuales conocemos?</vt:lpstr>
      <vt:lpstr>private -&gt;(final) public -&gt;(acceso libre) default-&gt;(en misma class) </vt:lpstr>
      <vt:lpstr>Arrays</vt:lpstr>
      <vt:lpstr>Que podemos hacer con los arrays?</vt:lpstr>
      <vt:lpstr>Sintaxis</vt:lpstr>
      <vt:lpstr>Sintaxis</vt:lpstr>
      <vt:lpstr>Extra</vt:lpstr>
      <vt:lpstr>Extra</vt:lpstr>
      <vt:lpstr>Extra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10</dc:title>
  <dc:creator>Administrador</dc:creator>
  <cp:lastModifiedBy>Administrador</cp:lastModifiedBy>
  <cp:revision>5</cp:revision>
  <dcterms:created xsi:type="dcterms:W3CDTF">2022-10-31T17:10:27Z</dcterms:created>
  <dcterms:modified xsi:type="dcterms:W3CDTF">2022-11-01T01:21:46Z</dcterms:modified>
</cp:coreProperties>
</file>