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3DACFF"/>
    <a:srgbClr val="3D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6E74-B2FA-F29C-53CC-8A135F70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7054-2063-5AD3-89A9-45DC315C4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880F-68FF-1ABA-EE33-1701EB42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0910-7499-EC44-1694-898A1F84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153C-A549-E7AE-3FAF-6D72BF2A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2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F706-E433-5B18-6F3B-54BBDC81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839B-0B86-AB76-D18F-94C614E8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DBCF-F73D-956D-C5D3-EBDE6964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037F-9F1D-D1D0-7D61-DBC03684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F13C-1240-1489-74A5-ECBC949D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9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0C18EA-B9ED-9892-4326-79DCD429C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7EA43-8270-A8DA-AB74-9A4697E2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5393-2499-A440-F91D-A1BDEF59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772F-F898-8012-17A8-8CB929A4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A0AC-318B-636F-BB94-C3CE252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7766-3E0F-6BF2-04BE-1264780C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1278-4ECC-633A-21E7-1E77988E4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2E0B-92B9-CDBC-87C1-5D1008ED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76D1-49A9-8C8E-7D7D-79D45B75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5605A-01EF-77E6-829D-730C85D8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8FA5-BCC9-CB5A-5623-E063C6F8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F915-0FCF-9955-81D0-37359D3A8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9DC4-60FD-E8B4-3A84-0D634F7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59D8-4106-363D-009C-130C8F97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3D6E-24B6-45C0-9E6A-4F9D405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0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D47A-5B09-1E1E-B349-CF74244E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BCB6-B57D-96BE-3AF5-92F969738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8FA17-1354-2F01-EF9D-B0C1DBA7F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85244-400C-8EC0-86F8-CAFA17CD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CEB1B-3FDB-E53A-01D8-C78AADC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6306A-7105-D76A-5336-BD5AEAF1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6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BC02-618C-525E-DFF8-D637590B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A3C94-01F4-840C-75B8-12401D91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951-BDE9-8D3E-E07D-0BCDD8FF9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40677-80E0-2C4A-8687-344554C25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C9B4E-C157-AABC-057A-96B51B395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557A6-0A6E-3977-030B-3AC0CFA5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22D35-67EC-7341-DADD-E14FC08C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C5FB1-A497-F77D-2EA3-6FC79AF8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3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DFF3-3FBA-9CEB-F6AA-999B3664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C6A5A-22A9-C2F4-8558-2CE25F1D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D1537-CE5C-C0F7-E63C-7A3D61B3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C96B3-5AAD-15ED-CAF4-66C24569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5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202FB-29A5-D665-A677-A14BF00A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3862F-0688-4F32-E5D1-E1254722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FD9D-1635-0E4C-0F3B-98F0FF40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6BF2-DBE1-75A9-59FD-14F1E8F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CC36-FFE3-0928-EB66-12F60A9E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1E7E4-BB8D-E4C0-EA7E-65A95880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E5B58-46FD-1165-C8B3-41FAFDE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81582-86A5-7B51-1C9B-C92332C6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793B7-D5CC-BEC4-AB79-87489D05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2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89C6-C5AA-9026-A8B7-7724DC8E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0450F-8F90-57B7-2465-46C6595C4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FD90-5710-B343-3DE4-FE41B330F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DA12-997C-790D-0BA1-DC9D149F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E01A8-6009-C134-4EC0-5AB25BCB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EC8E2-1324-E7F2-8D66-05C50F67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3FCB1-650A-6C93-7FEE-14EF9A3A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AC04-A66B-C02D-8637-2EE14688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3FC4-DB3B-235C-F6BD-A7A83531E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5529-E43A-7C4E-B29A-D7CEC4C7AB1E}" type="datetimeFigureOut">
              <a:rPr lang="en-US" smtClean="0"/>
              <a:t>6/23/23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C9418-C2FC-E8F8-56CE-307E5B3B5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E9A0-B82E-0DDC-090C-9D91BCCB5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8EC79-0841-EC48-92AC-57EB9CEF9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927B150-5C6E-E22D-2363-65DDCB4FE499}"/>
              </a:ext>
            </a:extLst>
          </p:cNvPr>
          <p:cNvSpPr/>
          <p:nvPr/>
        </p:nvSpPr>
        <p:spPr>
          <a:xfrm>
            <a:off x="1082843" y="1311443"/>
            <a:ext cx="3838074" cy="2791326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9856F2-1676-3FBE-C5E8-5925BB3150B5}"/>
              </a:ext>
            </a:extLst>
          </p:cNvPr>
          <p:cNvSpPr/>
          <p:nvPr/>
        </p:nvSpPr>
        <p:spPr>
          <a:xfrm>
            <a:off x="1205945" y="1442860"/>
            <a:ext cx="956438" cy="280996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642F46-2844-8B0F-6D1E-401F225DBDFD}"/>
              </a:ext>
            </a:extLst>
          </p:cNvPr>
          <p:cNvSpPr/>
          <p:nvPr/>
        </p:nvSpPr>
        <p:spPr>
          <a:xfrm>
            <a:off x="1205945" y="1808371"/>
            <a:ext cx="956438" cy="280996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FA46EFB-7758-D767-68DD-EB4D09ABF14F}"/>
              </a:ext>
            </a:extLst>
          </p:cNvPr>
          <p:cNvSpPr/>
          <p:nvPr/>
        </p:nvSpPr>
        <p:spPr>
          <a:xfrm>
            <a:off x="2405845" y="1456151"/>
            <a:ext cx="2396356" cy="270484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as …, your task is to …,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BCB100-22B6-3095-509A-4638E1F05EDD}"/>
              </a:ext>
            </a:extLst>
          </p:cNvPr>
          <p:cNvSpPr/>
          <p:nvPr/>
        </p:nvSpPr>
        <p:spPr>
          <a:xfrm>
            <a:off x="2405845" y="1811886"/>
            <a:ext cx="2396356" cy="270485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Segment 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7C6D517-68A8-EF55-EB68-3FD79CDCFD82}"/>
              </a:ext>
            </a:extLst>
          </p:cNvPr>
          <p:cNvSpPr/>
          <p:nvPr/>
        </p:nvSpPr>
        <p:spPr>
          <a:xfrm>
            <a:off x="1205945" y="2177641"/>
            <a:ext cx="956439" cy="2809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C9CD57A-3B33-B6A2-A12F-14E51D296138}"/>
              </a:ext>
            </a:extLst>
          </p:cNvPr>
          <p:cNvSpPr/>
          <p:nvPr/>
        </p:nvSpPr>
        <p:spPr>
          <a:xfrm>
            <a:off x="2411861" y="2163559"/>
            <a:ext cx="2396356" cy="2704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 (by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17E4A48-7BCE-15C1-E110-DBDDF9C7EFF0}"/>
              </a:ext>
            </a:extLst>
          </p:cNvPr>
          <p:cNvSpPr/>
          <p:nvPr/>
        </p:nvSpPr>
        <p:spPr>
          <a:xfrm>
            <a:off x="1197159" y="2997704"/>
            <a:ext cx="956438" cy="280996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B2EB7CA-28B9-9B19-1163-6BB0178D3542}"/>
              </a:ext>
            </a:extLst>
          </p:cNvPr>
          <p:cNvSpPr/>
          <p:nvPr/>
        </p:nvSpPr>
        <p:spPr>
          <a:xfrm>
            <a:off x="2413247" y="2997704"/>
            <a:ext cx="2396356" cy="270484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Summarize Segment 10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0377CA-FEDD-0DA5-1330-22EA3423A1C9}"/>
              </a:ext>
            </a:extLst>
          </p:cNvPr>
          <p:cNvSpPr/>
          <p:nvPr/>
        </p:nvSpPr>
        <p:spPr>
          <a:xfrm>
            <a:off x="1197157" y="3363215"/>
            <a:ext cx="956439" cy="28099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8FC6436-FC36-4EBB-DEB5-75C68125CFF3}"/>
              </a:ext>
            </a:extLst>
          </p:cNvPr>
          <p:cNvSpPr/>
          <p:nvPr/>
        </p:nvSpPr>
        <p:spPr>
          <a:xfrm>
            <a:off x="2413247" y="3360467"/>
            <a:ext cx="2396356" cy="27048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10 (by </a:t>
            </a:r>
            <a:r>
              <a:rPr lang="en-US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F4A1E89-55EF-F105-3230-8C73BBC7A582}"/>
              </a:ext>
            </a:extLst>
          </p:cNvPr>
          <p:cNvSpPr/>
          <p:nvPr/>
        </p:nvSpPr>
        <p:spPr>
          <a:xfrm>
            <a:off x="1197158" y="3723988"/>
            <a:ext cx="956438" cy="280997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A615DAF-8789-5C04-99FA-F4F9F2E974AE}"/>
              </a:ext>
            </a:extLst>
          </p:cNvPr>
          <p:cNvSpPr/>
          <p:nvPr/>
        </p:nvSpPr>
        <p:spPr>
          <a:xfrm>
            <a:off x="2413247" y="3724867"/>
            <a:ext cx="2396356" cy="270485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an overall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7651F0-2C7F-79BD-A4D2-164A51611A69}"/>
                  </a:ext>
                </a:extLst>
              </p:cNvPr>
              <p:cNvSpPr txBox="1"/>
              <p:nvPr/>
            </p:nvSpPr>
            <p:spPr>
              <a:xfrm>
                <a:off x="1536717" y="2594709"/>
                <a:ext cx="2773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C7651F0-2C7F-79BD-A4D2-164A51611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717" y="2594709"/>
                <a:ext cx="277320" cy="307777"/>
              </a:xfrm>
              <a:prstGeom prst="rect">
                <a:avLst/>
              </a:prstGeom>
              <a:blipFill>
                <a:blip r:embed="rId2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3ACE0BC-4A2B-CB96-6EE5-3208953D5126}"/>
              </a:ext>
            </a:extLst>
          </p:cNvPr>
          <p:cNvSpPr txBox="1"/>
          <p:nvPr/>
        </p:nvSpPr>
        <p:spPr>
          <a:xfrm>
            <a:off x="2160999" y="1456151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9440A4-BB63-B5B1-CFE0-9700F337FF97}"/>
              </a:ext>
            </a:extLst>
          </p:cNvPr>
          <p:cNvSpPr txBox="1"/>
          <p:nvPr/>
        </p:nvSpPr>
        <p:spPr>
          <a:xfrm>
            <a:off x="2156746" y="1725175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CAE008-DA47-F1D1-9912-BF2DDAC68B3C}"/>
              </a:ext>
            </a:extLst>
          </p:cNvPr>
          <p:cNvSpPr txBox="1"/>
          <p:nvPr/>
        </p:nvSpPr>
        <p:spPr>
          <a:xfrm>
            <a:off x="2160999" y="2089305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2A7C63-1F28-4E4B-4F7D-7DFC47846F85}"/>
              </a:ext>
            </a:extLst>
          </p:cNvPr>
          <p:cNvSpPr txBox="1"/>
          <p:nvPr/>
        </p:nvSpPr>
        <p:spPr>
          <a:xfrm>
            <a:off x="2153597" y="2931842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F1B8F-A2E4-C035-405C-675AD9B7A0CD}"/>
              </a:ext>
            </a:extLst>
          </p:cNvPr>
          <p:cNvSpPr txBox="1"/>
          <p:nvPr/>
        </p:nvSpPr>
        <p:spPr>
          <a:xfrm>
            <a:off x="2156746" y="3271523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05F1A-ACB0-4877-E480-9CFA318A6F49}"/>
              </a:ext>
            </a:extLst>
          </p:cNvPr>
          <p:cNvSpPr txBox="1"/>
          <p:nvPr/>
        </p:nvSpPr>
        <p:spPr>
          <a:xfrm>
            <a:off x="2160999" y="3635653"/>
            <a:ext cx="25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109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74C258-440C-0E2F-0C61-7867A1AF5F41}"/>
              </a:ext>
            </a:extLst>
          </p:cNvPr>
          <p:cNvGrpSpPr/>
          <p:nvPr/>
        </p:nvGrpSpPr>
        <p:grpSpPr>
          <a:xfrm>
            <a:off x="1471704" y="2683182"/>
            <a:ext cx="1375745" cy="733641"/>
            <a:chOff x="1186981" y="4763916"/>
            <a:chExt cx="1375745" cy="73364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02553-FB77-A96F-87D1-5037E4BDA163}"/>
                </a:ext>
              </a:extLst>
            </p:cNvPr>
            <p:cNvSpPr/>
            <p:nvPr/>
          </p:nvSpPr>
          <p:spPr>
            <a:xfrm>
              <a:off x="1186981" y="4763916"/>
              <a:ext cx="1375745" cy="73364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CACA8DB-1EBF-E47E-DAD4-1C6FC0CF0563}"/>
                </a:ext>
              </a:extLst>
            </p:cNvPr>
            <p:cNvSpPr/>
            <p:nvPr/>
          </p:nvSpPr>
          <p:spPr>
            <a:xfrm>
              <a:off x="1250843" y="4814568"/>
              <a:ext cx="1227662" cy="29260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FC7F3-B54B-3810-A7D5-54585FAE0843}"/>
                </a:ext>
              </a:extLst>
            </p:cNvPr>
            <p:cNvSpPr/>
            <p:nvPr/>
          </p:nvSpPr>
          <p:spPr>
            <a:xfrm>
              <a:off x="1250843" y="5153067"/>
              <a:ext cx="1227662" cy="292608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593FF-4E14-954F-C3A8-BB0A30909B9A}"/>
              </a:ext>
            </a:extLst>
          </p:cNvPr>
          <p:cNvGrpSpPr/>
          <p:nvPr/>
        </p:nvGrpSpPr>
        <p:grpSpPr>
          <a:xfrm>
            <a:off x="2969017" y="2683182"/>
            <a:ext cx="1458606" cy="1125400"/>
            <a:chOff x="2899928" y="3290189"/>
            <a:chExt cx="1458606" cy="11254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669023-5282-86C7-2615-C9D5EEEB2542}"/>
                </a:ext>
              </a:extLst>
            </p:cNvPr>
            <p:cNvSpPr/>
            <p:nvPr/>
          </p:nvSpPr>
          <p:spPr>
            <a:xfrm>
              <a:off x="2899928" y="3290189"/>
              <a:ext cx="1458606" cy="1125400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16F785-2F08-CD48-589C-00C4539AC655}"/>
                </a:ext>
              </a:extLst>
            </p:cNvPr>
            <p:cNvSpPr/>
            <p:nvPr/>
          </p:nvSpPr>
          <p:spPr>
            <a:xfrm>
              <a:off x="2939192" y="3351123"/>
              <a:ext cx="1333116" cy="302533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C01D8F-864F-34F0-2D6D-ABF77F21BD78}"/>
                </a:ext>
              </a:extLst>
            </p:cNvPr>
            <p:cNvSpPr/>
            <p:nvPr/>
          </p:nvSpPr>
          <p:spPr>
            <a:xfrm>
              <a:off x="2951062" y="3689507"/>
              <a:ext cx="1333116" cy="3079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898ABC-696A-369A-5A2A-626A5F1F59F0}"/>
                </a:ext>
              </a:extLst>
            </p:cNvPr>
            <p:cNvSpPr/>
            <p:nvPr/>
          </p:nvSpPr>
          <p:spPr>
            <a:xfrm>
              <a:off x="2939192" y="4032768"/>
              <a:ext cx="1333116" cy="28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</p:grp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207" y="4490003"/>
            <a:ext cx="1569157" cy="10139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1FEA5CC-474C-0E70-F7CF-3BDF14B74513}"/>
              </a:ext>
            </a:extLst>
          </p:cNvPr>
          <p:cNvGrpSpPr/>
          <p:nvPr/>
        </p:nvGrpSpPr>
        <p:grpSpPr>
          <a:xfrm>
            <a:off x="6142876" y="2683182"/>
            <a:ext cx="1569157" cy="2477895"/>
            <a:chOff x="7301803" y="3290189"/>
            <a:chExt cx="1569157" cy="247789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5E2122-5F50-D627-96AF-82FCD18856EA}"/>
                </a:ext>
              </a:extLst>
            </p:cNvPr>
            <p:cNvSpPr/>
            <p:nvPr/>
          </p:nvSpPr>
          <p:spPr>
            <a:xfrm>
              <a:off x="7301803" y="3290189"/>
              <a:ext cx="1569157" cy="2477895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B445BCC-CB7F-5144-71EF-C097B5CEA9C2}"/>
                </a:ext>
              </a:extLst>
            </p:cNvPr>
            <p:cNvSpPr/>
            <p:nvPr/>
          </p:nvSpPr>
          <p:spPr>
            <a:xfrm>
              <a:off x="7359596" y="3339183"/>
              <a:ext cx="1412302" cy="280492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786ABAF-51A5-C83D-0E34-4AC5807AC14C}"/>
                </a:ext>
              </a:extLst>
            </p:cNvPr>
            <p:cNvSpPr/>
            <p:nvPr/>
          </p:nvSpPr>
          <p:spPr>
            <a:xfrm>
              <a:off x="7359596" y="3676971"/>
              <a:ext cx="1412302" cy="286560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972142-B3CA-559C-9369-B822CF8B100B}"/>
                </a:ext>
              </a:extLst>
            </p:cNvPr>
            <p:cNvSpPr/>
            <p:nvPr/>
          </p:nvSpPr>
          <p:spPr>
            <a:xfrm>
              <a:off x="7359597" y="4020827"/>
              <a:ext cx="1412302" cy="30389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FB800D8-3BEB-E87B-0527-328B3F459BCE}"/>
                </a:ext>
              </a:extLst>
            </p:cNvPr>
            <p:cNvSpPr/>
            <p:nvPr/>
          </p:nvSpPr>
          <p:spPr>
            <a:xfrm>
              <a:off x="7356625" y="4374963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D8B8D08-92BA-84FB-3DF8-20416CFE0F42}"/>
                </a:ext>
              </a:extLst>
            </p:cNvPr>
            <p:cNvSpPr/>
            <p:nvPr/>
          </p:nvSpPr>
          <p:spPr>
            <a:xfrm>
              <a:off x="7371465" y="5097010"/>
              <a:ext cx="1415274" cy="2769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10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B852091-E39C-A550-04D3-88E58D4DA51A}"/>
                </a:ext>
              </a:extLst>
            </p:cNvPr>
            <p:cNvSpPr/>
            <p:nvPr/>
          </p:nvSpPr>
          <p:spPr>
            <a:xfrm>
              <a:off x="7371465" y="5440846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Final Prompt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/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6" name="Graphic 115" descr="Line arrow: Rotate right with solid fill">
            <a:extLst>
              <a:ext uri="{FF2B5EF4-FFF2-40B4-BE49-F238E27FC236}">
                <a16:creationId xmlns:a16="http://schemas.microsoft.com/office/drawing/2014/main" id="{CB16B947-5936-CB19-8409-AD4C6DD6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6580" flipH="1">
            <a:off x="4223828" y="2251808"/>
            <a:ext cx="491786" cy="49178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0E586F6-E0C9-B43F-E4B2-64B83B935538}"/>
              </a:ext>
            </a:extLst>
          </p:cNvPr>
          <p:cNvSpPr txBox="1"/>
          <p:nvPr/>
        </p:nvSpPr>
        <p:spPr>
          <a:xfrm>
            <a:off x="3698320" y="2016952"/>
            <a:ext cx="181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N = 10 times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24CF84C-8FC8-3D55-6A0E-CA2E1FEE06D3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 rot="16200000" flipH="1">
            <a:off x="1810091" y="3766308"/>
            <a:ext cx="1073180" cy="3742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B0CAA2B-D7C0-714A-0D6A-1F443A05002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 rot="5400000">
            <a:off x="2775343" y="3567025"/>
            <a:ext cx="681421" cy="11645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90736C4-0DE4-F3F7-F55E-455CA6589F7D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 rot="5400000" flipH="1">
            <a:off x="3907012" y="3116778"/>
            <a:ext cx="3571" cy="2750023"/>
          </a:xfrm>
          <a:prstGeom prst="bentConnector5">
            <a:avLst>
              <a:gd name="adj1" fmla="val -6401568"/>
              <a:gd name="adj2" fmla="val 48995"/>
              <a:gd name="adj3" fmla="val 65015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C95273D-838A-C55B-8B97-501276853477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5400000" flipH="1">
            <a:off x="4395084" y="2628706"/>
            <a:ext cx="671074" cy="4393669"/>
          </a:xfrm>
          <a:prstGeom prst="bentConnector5">
            <a:avLst>
              <a:gd name="adj1" fmla="val -34065"/>
              <a:gd name="adj2" fmla="val 50000"/>
              <a:gd name="adj3" fmla="val 1340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67E3CF6-C2E4-ADEF-0077-E044FCAB5BBF}"/>
              </a:ext>
            </a:extLst>
          </p:cNvPr>
          <p:cNvGrpSpPr/>
          <p:nvPr/>
        </p:nvGrpSpPr>
        <p:grpSpPr>
          <a:xfrm>
            <a:off x="4554506" y="2686753"/>
            <a:ext cx="1458606" cy="1806821"/>
            <a:chOff x="5359607" y="1611636"/>
            <a:chExt cx="1458606" cy="1806821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D4A456E-34F7-5B1E-0930-CBD0B6D9A7BE}"/>
                </a:ext>
              </a:extLst>
            </p:cNvPr>
            <p:cNvSpPr/>
            <p:nvPr/>
          </p:nvSpPr>
          <p:spPr>
            <a:xfrm>
              <a:off x="5359607" y="1611636"/>
              <a:ext cx="1458606" cy="180682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23E837F-F25F-3A4F-00DA-D28936AED924}"/>
                </a:ext>
              </a:extLst>
            </p:cNvPr>
            <p:cNvSpPr/>
            <p:nvPr/>
          </p:nvSpPr>
          <p:spPr>
            <a:xfrm>
              <a:off x="5398872" y="1672573"/>
              <a:ext cx="1317758" cy="27858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086567-3A4D-867E-CC93-6A0EE49231E7}"/>
                </a:ext>
              </a:extLst>
            </p:cNvPr>
            <p:cNvSpPr/>
            <p:nvPr/>
          </p:nvSpPr>
          <p:spPr>
            <a:xfrm>
              <a:off x="5410741" y="2010957"/>
              <a:ext cx="1317758" cy="283464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1756A7E-60C7-DD11-1172-46EE09424712}"/>
                </a:ext>
              </a:extLst>
            </p:cNvPr>
            <p:cNvSpPr/>
            <p:nvPr/>
          </p:nvSpPr>
          <p:spPr>
            <a:xfrm>
              <a:off x="5398871" y="2354218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E9CA0CD-77AE-7BEF-7057-FF09281187BB}"/>
                </a:ext>
              </a:extLst>
            </p:cNvPr>
            <p:cNvSpPr/>
            <p:nvPr/>
          </p:nvSpPr>
          <p:spPr>
            <a:xfrm>
              <a:off x="5395899" y="2708353"/>
              <a:ext cx="1329628" cy="27858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F3B93781-EF44-6982-09A4-C0CBF746D907}"/>
                </a:ext>
              </a:extLst>
            </p:cNvPr>
            <p:cNvSpPr/>
            <p:nvPr/>
          </p:nvSpPr>
          <p:spPr>
            <a:xfrm>
              <a:off x="5404806" y="3050003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2</a:t>
              </a:r>
            </a:p>
          </p:txBody>
        </p:sp>
      </p:grp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CA0B59B-55A4-98BC-03DC-A044B1E5A121}"/>
              </a:ext>
            </a:extLst>
          </p:cNvPr>
          <p:cNvCxnSpPr>
            <a:stCxn id="74" idx="1"/>
            <a:endCxn id="51" idx="1"/>
          </p:cNvCxnSpPr>
          <p:nvPr/>
        </p:nvCxnSpPr>
        <p:spPr>
          <a:xfrm rot="10800000" flipH="1">
            <a:off x="1749207" y="3567212"/>
            <a:ext cx="1259074" cy="1429750"/>
          </a:xfrm>
          <a:prstGeom prst="curvedConnector3">
            <a:avLst>
              <a:gd name="adj1" fmla="val -860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A06733D-B2BB-7C29-96C6-EE163401C708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 flipV="1">
            <a:off x="3318364" y="4628503"/>
            <a:ext cx="2894174" cy="368459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6CF280-2EC7-C40E-8DB1-8B91CBB037E5}"/>
              </a:ext>
            </a:extLst>
          </p:cNvPr>
          <p:cNvCxnSpPr>
            <a:cxnSpLocks/>
            <a:stCxn id="74" idx="1"/>
            <a:endCxn id="147" idx="1"/>
          </p:cNvCxnSpPr>
          <p:nvPr/>
        </p:nvCxnSpPr>
        <p:spPr>
          <a:xfrm rot="10800000" flipH="1">
            <a:off x="1749207" y="4266572"/>
            <a:ext cx="2850498" cy="730391"/>
          </a:xfrm>
          <a:prstGeom prst="curvedConnector3">
            <a:avLst>
              <a:gd name="adj1" fmla="val -10553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22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A1CF794-D499-5BAC-C89F-A65904AA4AC8}"/>
              </a:ext>
            </a:extLst>
          </p:cNvPr>
          <p:cNvGrpSpPr/>
          <p:nvPr/>
        </p:nvGrpSpPr>
        <p:grpSpPr>
          <a:xfrm>
            <a:off x="1082843" y="1311443"/>
            <a:ext cx="6051883" cy="1624262"/>
            <a:chOff x="1082843" y="1311443"/>
            <a:chExt cx="6051883" cy="162426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723A258-7DAC-E4A6-202D-64164671323E}"/>
                </a:ext>
              </a:extLst>
            </p:cNvPr>
            <p:cNvSpPr/>
            <p:nvPr/>
          </p:nvSpPr>
          <p:spPr>
            <a:xfrm>
              <a:off x="1082843" y="1311443"/>
              <a:ext cx="3838074" cy="1624262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1F8740E-127D-9406-4A96-E03EB33A4033}"/>
                </a:ext>
              </a:extLst>
            </p:cNvPr>
            <p:cNvSpPr/>
            <p:nvPr/>
          </p:nvSpPr>
          <p:spPr>
            <a:xfrm>
              <a:off x="1205945" y="1442860"/>
              <a:ext cx="956438" cy="280996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6E8317E-FB58-1733-2CC7-D404A24CEF65}"/>
                </a:ext>
              </a:extLst>
            </p:cNvPr>
            <p:cNvSpPr/>
            <p:nvPr/>
          </p:nvSpPr>
          <p:spPr>
            <a:xfrm>
              <a:off x="1205945" y="1808371"/>
              <a:ext cx="956438" cy="280996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338835A-426F-D833-122F-B3A394A50E7D}"/>
                </a:ext>
              </a:extLst>
            </p:cNvPr>
            <p:cNvSpPr/>
            <p:nvPr/>
          </p:nvSpPr>
          <p:spPr>
            <a:xfrm>
              <a:off x="2405845" y="1456151"/>
              <a:ext cx="2396356" cy="270484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 as …, your task is to …,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576400-4DBE-67E1-6DCB-50099ECEE7E0}"/>
                </a:ext>
              </a:extLst>
            </p:cNvPr>
            <p:cNvSpPr/>
            <p:nvPr/>
          </p:nvSpPr>
          <p:spPr>
            <a:xfrm>
              <a:off x="2405845" y="1811886"/>
              <a:ext cx="2396356" cy="2704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Summarize Segment N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4E47AD1-4878-B20B-5C9B-698BD42DFBD7}"/>
                </a:ext>
              </a:extLst>
            </p:cNvPr>
            <p:cNvSpPr/>
            <p:nvPr/>
          </p:nvSpPr>
          <p:spPr>
            <a:xfrm>
              <a:off x="1205945" y="2177641"/>
              <a:ext cx="956439" cy="28099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28DA9E-4C43-BDC0-E8E3-AA969B7BBB79}"/>
                </a:ext>
              </a:extLst>
            </p:cNvPr>
            <p:cNvSpPr/>
            <p:nvPr/>
          </p:nvSpPr>
          <p:spPr>
            <a:xfrm>
              <a:off x="2411861" y="2163559"/>
              <a:ext cx="2396356" cy="2704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N (from </a:t>
              </a:r>
              <a:r>
                <a:rPr lang="en-US" sz="13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ChatGPT</a:t>
              </a:r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DD108050-C734-646A-9C2D-B240C061A50B}"/>
                </a:ext>
              </a:extLst>
            </p:cNvPr>
            <p:cNvSpPr/>
            <p:nvPr/>
          </p:nvSpPr>
          <p:spPr>
            <a:xfrm>
              <a:off x="1205945" y="2546911"/>
              <a:ext cx="956438" cy="280997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293150D-1833-C4BC-75DA-C80420E15A83}"/>
                </a:ext>
              </a:extLst>
            </p:cNvPr>
            <p:cNvSpPr/>
            <p:nvPr/>
          </p:nvSpPr>
          <p:spPr>
            <a:xfrm>
              <a:off x="2422034" y="2547790"/>
              <a:ext cx="2396356" cy="2704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an overall summary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14EA20-D3E1-8434-87C3-86F50A0B6D5F}"/>
                </a:ext>
              </a:extLst>
            </p:cNvPr>
            <p:cNvSpPr txBox="1"/>
            <p:nvPr/>
          </p:nvSpPr>
          <p:spPr>
            <a:xfrm>
              <a:off x="2160999" y="1456151"/>
              <a:ext cx="25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911A1A-C51D-F59F-AF49-2D2AD996920A}"/>
                </a:ext>
              </a:extLst>
            </p:cNvPr>
            <p:cNvSpPr txBox="1"/>
            <p:nvPr/>
          </p:nvSpPr>
          <p:spPr>
            <a:xfrm>
              <a:off x="2156746" y="1725175"/>
              <a:ext cx="25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07B50A-E549-E361-4248-F4B5F49E28A3}"/>
                </a:ext>
              </a:extLst>
            </p:cNvPr>
            <p:cNvSpPr txBox="1"/>
            <p:nvPr/>
          </p:nvSpPr>
          <p:spPr>
            <a:xfrm>
              <a:off x="2160999" y="2089305"/>
              <a:ext cx="25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3E45F1-7E9F-531F-0112-16082E6855CD}"/>
                </a:ext>
              </a:extLst>
            </p:cNvPr>
            <p:cNvSpPr txBox="1"/>
            <p:nvPr/>
          </p:nvSpPr>
          <p:spPr>
            <a:xfrm>
              <a:off x="2169786" y="2458576"/>
              <a:ext cx="25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:</a:t>
              </a:r>
            </a:p>
          </p:txBody>
        </p:sp>
        <p:sp>
          <p:nvSpPr>
            <p:cNvPr id="27" name="Curved Left Arrow 26">
              <a:extLst>
                <a:ext uri="{FF2B5EF4-FFF2-40B4-BE49-F238E27FC236}">
                  <a16:creationId xmlns:a16="http://schemas.microsoft.com/office/drawing/2014/main" id="{73880DFE-E2CC-7778-B427-32A8C26D83C3}"/>
                </a:ext>
              </a:extLst>
            </p:cNvPr>
            <p:cNvSpPr/>
            <p:nvPr/>
          </p:nvSpPr>
          <p:spPr>
            <a:xfrm>
              <a:off x="4878233" y="1888958"/>
              <a:ext cx="331571" cy="537246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E6E1A8-3E9D-4D55-6339-CDC2B2C235E1}"/>
                </a:ext>
              </a:extLst>
            </p:cNvPr>
            <p:cNvSpPr txBox="1"/>
            <p:nvPr/>
          </p:nvSpPr>
          <p:spPr>
            <a:xfrm>
              <a:off x="5209804" y="1973410"/>
              <a:ext cx="1924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 N = 10 times</a:t>
              </a:r>
            </a:p>
          </p:txBody>
        </p:sp>
      </p:grpSp>
      <p:pic>
        <p:nvPicPr>
          <p:cNvPr id="32" name="Picture 31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288D5B9-8A0F-434B-0050-B1D2CE97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855" y="1118008"/>
            <a:ext cx="3263900" cy="4114800"/>
          </a:xfrm>
          <a:prstGeom prst="rect">
            <a:avLst/>
          </a:prstGeom>
        </p:spPr>
      </p:pic>
      <p:pic>
        <p:nvPicPr>
          <p:cNvPr id="34" name="Picture 33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6C6A10C-138B-C824-128A-C1DB7814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664" y="1311443"/>
            <a:ext cx="33020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3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B40530-2912-2091-2F03-894C90D118BC}"/>
              </a:ext>
            </a:extLst>
          </p:cNvPr>
          <p:cNvGrpSpPr/>
          <p:nvPr/>
        </p:nvGrpSpPr>
        <p:grpSpPr>
          <a:xfrm>
            <a:off x="1082842" y="1347537"/>
            <a:ext cx="5478497" cy="1708484"/>
            <a:chOff x="1082842" y="1347537"/>
            <a:chExt cx="5478497" cy="170848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6256593-89A0-1D17-8507-9D4F791B793F}"/>
                </a:ext>
              </a:extLst>
            </p:cNvPr>
            <p:cNvSpPr/>
            <p:nvPr/>
          </p:nvSpPr>
          <p:spPr>
            <a:xfrm>
              <a:off x="1082842" y="1347537"/>
              <a:ext cx="4415589" cy="1708484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A19516-5CFB-44A6-B679-3E572F55A578}"/>
                </a:ext>
              </a:extLst>
            </p:cNvPr>
            <p:cNvSpPr/>
            <p:nvPr/>
          </p:nvSpPr>
          <p:spPr>
            <a:xfrm>
              <a:off x="1216117" y="1454436"/>
              <a:ext cx="4075918" cy="270485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Act as …, your task is to …, 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6BC3293-C557-D858-6B8C-EBE3F64DAD2A}"/>
                </a:ext>
              </a:extLst>
            </p:cNvPr>
            <p:cNvSpPr/>
            <p:nvPr/>
          </p:nvSpPr>
          <p:spPr>
            <a:xfrm>
              <a:off x="1759396" y="1901390"/>
              <a:ext cx="3522466" cy="266801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Summarize Segment 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636E029-4AFB-0C48-2DA0-6911CCE818A3}"/>
                </a:ext>
              </a:extLst>
            </p:cNvPr>
            <p:cNvSpPr/>
            <p:nvPr/>
          </p:nvSpPr>
          <p:spPr>
            <a:xfrm>
              <a:off x="1759396" y="2253063"/>
              <a:ext cx="3522466" cy="2668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N (from </a:t>
              </a:r>
              <a:r>
                <a:rPr lang="en-US" sz="16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ChatGPT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3A8E4FF-6C54-490C-CE88-499462869959}"/>
                </a:ext>
              </a:extLst>
            </p:cNvPr>
            <p:cNvSpPr/>
            <p:nvPr/>
          </p:nvSpPr>
          <p:spPr>
            <a:xfrm>
              <a:off x="1216117" y="2692730"/>
              <a:ext cx="4065745" cy="2704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Provide an overall summary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EBAB-43EC-4D0E-5DAF-8D9C1B0C5F21}"/>
                </a:ext>
              </a:extLst>
            </p:cNvPr>
            <p:cNvSpPr txBox="1"/>
            <p:nvPr/>
          </p:nvSpPr>
          <p:spPr>
            <a:xfrm>
              <a:off x="5829446" y="1781200"/>
              <a:ext cx="7318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 N = 10 times</a:t>
              </a:r>
            </a:p>
          </p:txBody>
        </p:sp>
      </p:grpSp>
      <p:pic>
        <p:nvPicPr>
          <p:cNvPr id="27" name="Graphic 26" descr="Line arrow: Rotate right with solid fill">
            <a:extLst>
              <a:ext uri="{FF2B5EF4-FFF2-40B4-BE49-F238E27FC236}">
                <a16:creationId xmlns:a16="http://schemas.microsoft.com/office/drawing/2014/main" id="{D544AD93-D8D0-DA6C-22D8-4AD478FA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3633786" flipH="1">
            <a:off x="5218627" y="1782978"/>
            <a:ext cx="658647" cy="65864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01924BD-A43E-BC81-5D92-3E390424A12F}"/>
              </a:ext>
            </a:extLst>
          </p:cNvPr>
          <p:cNvSpPr txBox="1"/>
          <p:nvPr/>
        </p:nvSpPr>
        <p:spPr>
          <a:xfrm>
            <a:off x="7458075" y="2168191"/>
            <a:ext cx="4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</a:p>
          <a:p>
            <a:r>
              <a:rPr lang="en-US" dirty="0"/>
              <a:t>2. Get res, append to </a:t>
            </a:r>
            <a:r>
              <a:rPr lang="en-US" dirty="0" err="1"/>
              <a:t>msgs</a:t>
            </a:r>
            <a:r>
              <a:rPr lang="en-US" dirty="0"/>
              <a:t>, go back to 1</a:t>
            </a:r>
          </a:p>
          <a:p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4C02553-FB77-A96F-87D1-5037E4BDA163}"/>
              </a:ext>
            </a:extLst>
          </p:cNvPr>
          <p:cNvSpPr/>
          <p:nvPr/>
        </p:nvSpPr>
        <p:spPr>
          <a:xfrm>
            <a:off x="1128279" y="3290189"/>
            <a:ext cx="1616663" cy="733641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CACA8DB-1EBF-E47E-DAD4-1C6FC0CF0563}"/>
              </a:ext>
            </a:extLst>
          </p:cNvPr>
          <p:cNvSpPr/>
          <p:nvPr/>
        </p:nvSpPr>
        <p:spPr>
          <a:xfrm>
            <a:off x="1192141" y="3340841"/>
            <a:ext cx="1490902" cy="292608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9CFC7F3-B54B-3810-A7D5-54585FAE0843}"/>
              </a:ext>
            </a:extLst>
          </p:cNvPr>
          <p:cNvSpPr/>
          <p:nvPr/>
        </p:nvSpPr>
        <p:spPr>
          <a:xfrm>
            <a:off x="1192141" y="3679340"/>
            <a:ext cx="1490902" cy="287779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B669023-5282-86C7-2615-C9D5EEEB2542}"/>
              </a:ext>
            </a:extLst>
          </p:cNvPr>
          <p:cNvSpPr/>
          <p:nvPr/>
        </p:nvSpPr>
        <p:spPr>
          <a:xfrm>
            <a:off x="2899928" y="3290189"/>
            <a:ext cx="1943100" cy="1125400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A16F785-2F08-CD48-589C-00C4539AC655}"/>
              </a:ext>
            </a:extLst>
          </p:cNvPr>
          <p:cNvSpPr/>
          <p:nvPr/>
        </p:nvSpPr>
        <p:spPr>
          <a:xfrm>
            <a:off x="2939192" y="3351124"/>
            <a:ext cx="1837343" cy="282326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2C01D8F-864F-34F0-2D6D-ABF77F21BD78}"/>
              </a:ext>
            </a:extLst>
          </p:cNvPr>
          <p:cNvSpPr/>
          <p:nvPr/>
        </p:nvSpPr>
        <p:spPr>
          <a:xfrm>
            <a:off x="2951062" y="3689507"/>
            <a:ext cx="1837344" cy="287779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1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6898ABC-696A-369A-5A2A-626A5F1F59F0}"/>
              </a:ext>
            </a:extLst>
          </p:cNvPr>
          <p:cNvSpPr/>
          <p:nvPr/>
        </p:nvSpPr>
        <p:spPr>
          <a:xfrm>
            <a:off x="2939192" y="4032768"/>
            <a:ext cx="1837344" cy="2877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D4A456E-34F7-5B1E-0930-CBD0B6D9A7BE}"/>
              </a:ext>
            </a:extLst>
          </p:cNvPr>
          <p:cNvSpPr/>
          <p:nvPr/>
        </p:nvSpPr>
        <p:spPr>
          <a:xfrm>
            <a:off x="4998014" y="3294858"/>
            <a:ext cx="1943100" cy="1452259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23E837F-F25F-3A4F-00DA-D28936AED924}"/>
              </a:ext>
            </a:extLst>
          </p:cNvPr>
          <p:cNvSpPr/>
          <p:nvPr/>
        </p:nvSpPr>
        <p:spPr>
          <a:xfrm>
            <a:off x="5037278" y="3355794"/>
            <a:ext cx="1837343" cy="282326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D086567-3A4D-867E-CC93-6A0EE49231E7}"/>
              </a:ext>
            </a:extLst>
          </p:cNvPr>
          <p:cNvSpPr/>
          <p:nvPr/>
        </p:nvSpPr>
        <p:spPr>
          <a:xfrm>
            <a:off x="5049148" y="3694177"/>
            <a:ext cx="1837344" cy="287779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756A7E-60C7-DD11-1172-46EE09424712}"/>
              </a:ext>
            </a:extLst>
          </p:cNvPr>
          <p:cNvSpPr/>
          <p:nvPr/>
        </p:nvSpPr>
        <p:spPr>
          <a:xfrm>
            <a:off x="5037278" y="4037438"/>
            <a:ext cx="1837344" cy="28777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E9CA0CD-77AE-7BEF-7057-FF09281187BB}"/>
              </a:ext>
            </a:extLst>
          </p:cNvPr>
          <p:cNvSpPr/>
          <p:nvPr/>
        </p:nvSpPr>
        <p:spPr>
          <a:xfrm>
            <a:off x="5034306" y="4391574"/>
            <a:ext cx="1837344" cy="287779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2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E5E2122-5F50-D627-96AF-82FCD18856EA}"/>
              </a:ext>
            </a:extLst>
          </p:cNvPr>
          <p:cNvSpPr/>
          <p:nvPr/>
        </p:nvSpPr>
        <p:spPr>
          <a:xfrm>
            <a:off x="7301803" y="3290189"/>
            <a:ext cx="2082829" cy="2477895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B445BCC-CB7F-5144-71EF-C097B5CEA9C2}"/>
              </a:ext>
            </a:extLst>
          </p:cNvPr>
          <p:cNvSpPr/>
          <p:nvPr/>
        </p:nvSpPr>
        <p:spPr>
          <a:xfrm>
            <a:off x="7359596" y="3375279"/>
            <a:ext cx="1947672" cy="287750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786ABAF-51A5-C83D-0E34-4AC5807AC14C}"/>
              </a:ext>
            </a:extLst>
          </p:cNvPr>
          <p:cNvSpPr/>
          <p:nvPr/>
        </p:nvSpPr>
        <p:spPr>
          <a:xfrm>
            <a:off x="7371465" y="3713662"/>
            <a:ext cx="1947672" cy="292628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7972142-B3CA-559C-9369-B822CF8B100B}"/>
              </a:ext>
            </a:extLst>
          </p:cNvPr>
          <p:cNvSpPr/>
          <p:nvPr/>
        </p:nvSpPr>
        <p:spPr>
          <a:xfrm>
            <a:off x="7359597" y="4056923"/>
            <a:ext cx="1940128" cy="29262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FB800D8-3BEB-E87B-0527-328B3F459BCE}"/>
              </a:ext>
            </a:extLst>
          </p:cNvPr>
          <p:cNvSpPr/>
          <p:nvPr/>
        </p:nvSpPr>
        <p:spPr>
          <a:xfrm>
            <a:off x="7356625" y="4411059"/>
            <a:ext cx="1943100" cy="282327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Segment 2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D8B8D08-92BA-84FB-3DF8-20416CFE0F42}"/>
              </a:ext>
            </a:extLst>
          </p:cNvPr>
          <p:cNvSpPr/>
          <p:nvPr/>
        </p:nvSpPr>
        <p:spPr>
          <a:xfrm>
            <a:off x="7371465" y="5097010"/>
            <a:ext cx="1943100" cy="2926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10</a:t>
            </a:r>
          </a:p>
        </p:txBody>
      </p: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568" y="5190583"/>
            <a:ext cx="1458606" cy="942484"/>
          </a:xfrm>
          <a:prstGeom prst="rect">
            <a:avLst/>
          </a:prstGeom>
        </p:spPr>
      </p:pic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B852091-E39C-A550-04D3-88E58D4DA51A}"/>
              </a:ext>
            </a:extLst>
          </p:cNvPr>
          <p:cNvSpPr/>
          <p:nvPr/>
        </p:nvSpPr>
        <p:spPr>
          <a:xfrm>
            <a:off x="7371465" y="5440846"/>
            <a:ext cx="1943100" cy="282327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 summary</a:t>
            </a:r>
          </a:p>
        </p:txBody>
      </p:sp>
    </p:spTree>
    <p:extLst>
      <p:ext uri="{BB962C8B-B14F-4D97-AF65-F5344CB8AC3E}">
        <p14:creationId xmlns:p14="http://schemas.microsoft.com/office/powerpoint/2010/main" val="310981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74C258-440C-0E2F-0C61-7867A1AF5F41}"/>
              </a:ext>
            </a:extLst>
          </p:cNvPr>
          <p:cNvGrpSpPr/>
          <p:nvPr/>
        </p:nvGrpSpPr>
        <p:grpSpPr>
          <a:xfrm>
            <a:off x="1186981" y="3921700"/>
            <a:ext cx="1375745" cy="733641"/>
            <a:chOff x="1186981" y="4763916"/>
            <a:chExt cx="1375745" cy="73364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02553-FB77-A96F-87D1-5037E4BDA163}"/>
                </a:ext>
              </a:extLst>
            </p:cNvPr>
            <p:cNvSpPr/>
            <p:nvPr/>
          </p:nvSpPr>
          <p:spPr>
            <a:xfrm>
              <a:off x="1186981" y="4763916"/>
              <a:ext cx="1375745" cy="73364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CACA8DB-1EBF-E47E-DAD4-1C6FC0CF0563}"/>
                </a:ext>
              </a:extLst>
            </p:cNvPr>
            <p:cNvSpPr/>
            <p:nvPr/>
          </p:nvSpPr>
          <p:spPr>
            <a:xfrm>
              <a:off x="1250843" y="4814568"/>
              <a:ext cx="1227662" cy="29260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FC7F3-B54B-3810-A7D5-54585FAE0843}"/>
                </a:ext>
              </a:extLst>
            </p:cNvPr>
            <p:cNvSpPr/>
            <p:nvPr/>
          </p:nvSpPr>
          <p:spPr>
            <a:xfrm>
              <a:off x="1250843" y="5153067"/>
              <a:ext cx="1227662" cy="292608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593FF-4E14-954F-C3A8-BB0A30909B9A}"/>
              </a:ext>
            </a:extLst>
          </p:cNvPr>
          <p:cNvGrpSpPr/>
          <p:nvPr/>
        </p:nvGrpSpPr>
        <p:grpSpPr>
          <a:xfrm>
            <a:off x="2693796" y="3921700"/>
            <a:ext cx="1458606" cy="1125400"/>
            <a:chOff x="2899928" y="3290189"/>
            <a:chExt cx="1458606" cy="11254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669023-5282-86C7-2615-C9D5EEEB2542}"/>
                </a:ext>
              </a:extLst>
            </p:cNvPr>
            <p:cNvSpPr/>
            <p:nvPr/>
          </p:nvSpPr>
          <p:spPr>
            <a:xfrm>
              <a:off x="2899928" y="3290189"/>
              <a:ext cx="1458606" cy="1125400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16F785-2F08-CD48-589C-00C4539AC655}"/>
                </a:ext>
              </a:extLst>
            </p:cNvPr>
            <p:cNvSpPr/>
            <p:nvPr/>
          </p:nvSpPr>
          <p:spPr>
            <a:xfrm>
              <a:off x="2939192" y="3351123"/>
              <a:ext cx="1333116" cy="302533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C01D8F-864F-34F0-2D6D-ABF77F21BD78}"/>
                </a:ext>
              </a:extLst>
            </p:cNvPr>
            <p:cNvSpPr/>
            <p:nvPr/>
          </p:nvSpPr>
          <p:spPr>
            <a:xfrm>
              <a:off x="2951062" y="3689507"/>
              <a:ext cx="1333116" cy="3079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898ABC-696A-369A-5A2A-626A5F1F59F0}"/>
                </a:ext>
              </a:extLst>
            </p:cNvPr>
            <p:cNvSpPr/>
            <p:nvPr/>
          </p:nvSpPr>
          <p:spPr>
            <a:xfrm>
              <a:off x="2939192" y="4032768"/>
              <a:ext cx="1333116" cy="28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</p:grp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D4A456E-34F7-5B1E-0930-CBD0B6D9A7BE}"/>
              </a:ext>
            </a:extLst>
          </p:cNvPr>
          <p:cNvSpPr/>
          <p:nvPr/>
        </p:nvSpPr>
        <p:spPr>
          <a:xfrm>
            <a:off x="4288797" y="3921699"/>
            <a:ext cx="1458606" cy="1806821"/>
          </a:xfrm>
          <a:prstGeom prst="roundRect">
            <a:avLst>
              <a:gd name="adj" fmla="val 2413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23E837F-F25F-3A4F-00DA-D28936AED924}"/>
              </a:ext>
            </a:extLst>
          </p:cNvPr>
          <p:cNvSpPr/>
          <p:nvPr/>
        </p:nvSpPr>
        <p:spPr>
          <a:xfrm>
            <a:off x="4328062" y="3982636"/>
            <a:ext cx="1317758" cy="278588"/>
          </a:xfrm>
          <a:prstGeom prst="roundRect">
            <a:avLst/>
          </a:prstGeom>
          <a:solidFill>
            <a:srgbClr val="3DAC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System: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D086567-3A4D-867E-CC93-6A0EE49231E7}"/>
              </a:ext>
            </a:extLst>
          </p:cNvPr>
          <p:cNvSpPr/>
          <p:nvPr/>
        </p:nvSpPr>
        <p:spPr>
          <a:xfrm>
            <a:off x="4339931" y="4321020"/>
            <a:ext cx="1317758" cy="283464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 1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1756A7E-60C7-DD11-1172-46EE09424712}"/>
              </a:ext>
            </a:extLst>
          </p:cNvPr>
          <p:cNvSpPr/>
          <p:nvPr/>
        </p:nvSpPr>
        <p:spPr>
          <a:xfrm>
            <a:off x="4328061" y="4664281"/>
            <a:ext cx="1329628" cy="2829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1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BE9CA0CD-77AE-7BEF-7057-FF09281187BB}"/>
              </a:ext>
            </a:extLst>
          </p:cNvPr>
          <p:cNvSpPr/>
          <p:nvPr/>
        </p:nvSpPr>
        <p:spPr>
          <a:xfrm>
            <a:off x="4325089" y="5018416"/>
            <a:ext cx="1329628" cy="278589"/>
          </a:xfrm>
          <a:prstGeom prst="roundRect">
            <a:avLst/>
          </a:prstGeom>
          <a:solidFill>
            <a:srgbClr val="76D6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Seg 2</a:t>
            </a:r>
          </a:p>
        </p:txBody>
      </p: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74" y="5565398"/>
            <a:ext cx="1569157" cy="10139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1FEA5CC-474C-0E70-F7CF-3BDF14B74513}"/>
              </a:ext>
            </a:extLst>
          </p:cNvPr>
          <p:cNvGrpSpPr/>
          <p:nvPr/>
        </p:nvGrpSpPr>
        <p:grpSpPr>
          <a:xfrm>
            <a:off x="5883798" y="3921700"/>
            <a:ext cx="1569157" cy="2477895"/>
            <a:chOff x="7301803" y="3290189"/>
            <a:chExt cx="1569157" cy="247789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5E2122-5F50-D627-96AF-82FCD18856EA}"/>
                </a:ext>
              </a:extLst>
            </p:cNvPr>
            <p:cNvSpPr/>
            <p:nvPr/>
          </p:nvSpPr>
          <p:spPr>
            <a:xfrm>
              <a:off x="7301803" y="3290189"/>
              <a:ext cx="1569157" cy="2477895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B445BCC-CB7F-5144-71EF-C097B5CEA9C2}"/>
                </a:ext>
              </a:extLst>
            </p:cNvPr>
            <p:cNvSpPr/>
            <p:nvPr/>
          </p:nvSpPr>
          <p:spPr>
            <a:xfrm>
              <a:off x="7359596" y="3339183"/>
              <a:ext cx="1412302" cy="280492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786ABAF-51A5-C83D-0E34-4AC5807AC14C}"/>
                </a:ext>
              </a:extLst>
            </p:cNvPr>
            <p:cNvSpPr/>
            <p:nvPr/>
          </p:nvSpPr>
          <p:spPr>
            <a:xfrm>
              <a:off x="7359596" y="3676971"/>
              <a:ext cx="1412302" cy="286560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972142-B3CA-559C-9369-B822CF8B100B}"/>
                </a:ext>
              </a:extLst>
            </p:cNvPr>
            <p:cNvSpPr/>
            <p:nvPr/>
          </p:nvSpPr>
          <p:spPr>
            <a:xfrm>
              <a:off x="7359597" y="4020827"/>
              <a:ext cx="1412302" cy="30389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FB800D8-3BEB-E87B-0527-328B3F459BCE}"/>
                </a:ext>
              </a:extLst>
            </p:cNvPr>
            <p:cNvSpPr/>
            <p:nvPr/>
          </p:nvSpPr>
          <p:spPr>
            <a:xfrm>
              <a:off x="7356625" y="4374963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D8B8D08-92BA-84FB-3DF8-20416CFE0F42}"/>
                </a:ext>
              </a:extLst>
            </p:cNvPr>
            <p:cNvSpPr/>
            <p:nvPr/>
          </p:nvSpPr>
          <p:spPr>
            <a:xfrm>
              <a:off x="7371465" y="5097010"/>
              <a:ext cx="1415274" cy="2769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10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B852091-E39C-A550-04D3-88E58D4DA51A}"/>
                </a:ext>
              </a:extLst>
            </p:cNvPr>
            <p:cNvSpPr/>
            <p:nvPr/>
          </p:nvSpPr>
          <p:spPr>
            <a:xfrm>
              <a:off x="7371465" y="5440846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Final Prompt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/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762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6" name="Graphic 115" descr="Line arrow: Rotate right with solid fill">
            <a:extLst>
              <a:ext uri="{FF2B5EF4-FFF2-40B4-BE49-F238E27FC236}">
                <a16:creationId xmlns:a16="http://schemas.microsoft.com/office/drawing/2014/main" id="{CB16B947-5936-CB19-8409-AD4C6DD6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6580" flipH="1">
            <a:off x="3906508" y="3409883"/>
            <a:ext cx="491786" cy="49178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0E586F6-E0C9-B43F-E4B2-64B83B935538}"/>
              </a:ext>
            </a:extLst>
          </p:cNvPr>
          <p:cNvSpPr txBox="1"/>
          <p:nvPr/>
        </p:nvSpPr>
        <p:spPr>
          <a:xfrm>
            <a:off x="3381000" y="3175027"/>
            <a:ext cx="181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N = 10 times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24CF84C-8FC8-3D55-6A0E-CA2E1FEE06D3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 rot="5400000">
            <a:off x="1419826" y="5110369"/>
            <a:ext cx="91005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B0CAA2B-D7C0-714A-0D6A-1F443A05002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 rot="5400000">
            <a:off x="2389827" y="4532126"/>
            <a:ext cx="518298" cy="15482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90736C4-0DE4-F3F7-F55E-455CA6589F7D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 rot="5400000" flipH="1">
            <a:off x="3364916" y="4075336"/>
            <a:ext cx="163122" cy="3143247"/>
          </a:xfrm>
          <a:prstGeom prst="bentConnector5">
            <a:avLst>
              <a:gd name="adj1" fmla="val -140141"/>
              <a:gd name="adj2" fmla="val 49121"/>
              <a:gd name="adj3" fmla="val 240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C95273D-838A-C55B-8B97-501276853477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5400000" flipH="1">
            <a:off x="3854516" y="3585735"/>
            <a:ext cx="834197" cy="4793524"/>
          </a:xfrm>
          <a:prstGeom prst="bentConnector5">
            <a:avLst>
              <a:gd name="adj1" fmla="val -27404"/>
              <a:gd name="adj2" fmla="val 55773"/>
              <a:gd name="adj3" fmla="val 127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F3B93781-EF44-6982-09A4-C0CBF746D907}"/>
              </a:ext>
            </a:extLst>
          </p:cNvPr>
          <p:cNvSpPr/>
          <p:nvPr/>
        </p:nvSpPr>
        <p:spPr>
          <a:xfrm>
            <a:off x="4333996" y="5360066"/>
            <a:ext cx="1329628" cy="2829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Assistant: 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2</a:t>
            </a:r>
          </a:p>
        </p:txBody>
      </p:sp>
    </p:spTree>
    <p:extLst>
      <p:ext uri="{BB962C8B-B14F-4D97-AF65-F5344CB8AC3E}">
        <p14:creationId xmlns:p14="http://schemas.microsoft.com/office/powerpoint/2010/main" val="1525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74C258-440C-0E2F-0C61-7867A1AF5F41}"/>
              </a:ext>
            </a:extLst>
          </p:cNvPr>
          <p:cNvGrpSpPr/>
          <p:nvPr/>
        </p:nvGrpSpPr>
        <p:grpSpPr>
          <a:xfrm>
            <a:off x="1471704" y="2683182"/>
            <a:ext cx="1375745" cy="733641"/>
            <a:chOff x="1186981" y="4763916"/>
            <a:chExt cx="1375745" cy="73364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02553-FB77-A96F-87D1-5037E4BDA163}"/>
                </a:ext>
              </a:extLst>
            </p:cNvPr>
            <p:cNvSpPr/>
            <p:nvPr/>
          </p:nvSpPr>
          <p:spPr>
            <a:xfrm>
              <a:off x="1186981" y="4763916"/>
              <a:ext cx="1375745" cy="73364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CACA8DB-1EBF-E47E-DAD4-1C6FC0CF0563}"/>
                </a:ext>
              </a:extLst>
            </p:cNvPr>
            <p:cNvSpPr/>
            <p:nvPr/>
          </p:nvSpPr>
          <p:spPr>
            <a:xfrm>
              <a:off x="1250843" y="4814568"/>
              <a:ext cx="1227662" cy="29260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FC7F3-B54B-3810-A7D5-54585FAE0843}"/>
                </a:ext>
              </a:extLst>
            </p:cNvPr>
            <p:cNvSpPr/>
            <p:nvPr/>
          </p:nvSpPr>
          <p:spPr>
            <a:xfrm>
              <a:off x="1250843" y="5153067"/>
              <a:ext cx="1227662" cy="292608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593FF-4E14-954F-C3A8-BB0A30909B9A}"/>
              </a:ext>
            </a:extLst>
          </p:cNvPr>
          <p:cNvGrpSpPr/>
          <p:nvPr/>
        </p:nvGrpSpPr>
        <p:grpSpPr>
          <a:xfrm>
            <a:off x="2969020" y="2487302"/>
            <a:ext cx="1458606" cy="1125400"/>
            <a:chOff x="2899928" y="3290189"/>
            <a:chExt cx="1458606" cy="11254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669023-5282-86C7-2615-C9D5EEEB2542}"/>
                </a:ext>
              </a:extLst>
            </p:cNvPr>
            <p:cNvSpPr/>
            <p:nvPr/>
          </p:nvSpPr>
          <p:spPr>
            <a:xfrm>
              <a:off x="2899928" y="3290189"/>
              <a:ext cx="1458606" cy="1125400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16F785-2F08-CD48-589C-00C4539AC655}"/>
                </a:ext>
              </a:extLst>
            </p:cNvPr>
            <p:cNvSpPr/>
            <p:nvPr/>
          </p:nvSpPr>
          <p:spPr>
            <a:xfrm>
              <a:off x="2939192" y="3351123"/>
              <a:ext cx="1333116" cy="302533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C01D8F-864F-34F0-2D6D-ABF77F21BD78}"/>
                </a:ext>
              </a:extLst>
            </p:cNvPr>
            <p:cNvSpPr/>
            <p:nvPr/>
          </p:nvSpPr>
          <p:spPr>
            <a:xfrm>
              <a:off x="2951062" y="3689507"/>
              <a:ext cx="1333116" cy="3079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898ABC-696A-369A-5A2A-626A5F1F59F0}"/>
                </a:ext>
              </a:extLst>
            </p:cNvPr>
            <p:cNvSpPr/>
            <p:nvPr/>
          </p:nvSpPr>
          <p:spPr>
            <a:xfrm>
              <a:off x="2939192" y="4032768"/>
              <a:ext cx="1333116" cy="28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</p:grp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863" y="4428565"/>
            <a:ext cx="1569157" cy="10139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1FEA5CC-474C-0E70-F7CF-3BDF14B74513}"/>
              </a:ext>
            </a:extLst>
          </p:cNvPr>
          <p:cNvGrpSpPr/>
          <p:nvPr/>
        </p:nvGrpSpPr>
        <p:grpSpPr>
          <a:xfrm>
            <a:off x="6134680" y="1768521"/>
            <a:ext cx="1569157" cy="2477895"/>
            <a:chOff x="7301803" y="3290189"/>
            <a:chExt cx="1569157" cy="247789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5E2122-5F50-D627-96AF-82FCD18856EA}"/>
                </a:ext>
              </a:extLst>
            </p:cNvPr>
            <p:cNvSpPr/>
            <p:nvPr/>
          </p:nvSpPr>
          <p:spPr>
            <a:xfrm>
              <a:off x="7301803" y="3290189"/>
              <a:ext cx="1569157" cy="2477895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B445BCC-CB7F-5144-71EF-C097B5CEA9C2}"/>
                </a:ext>
              </a:extLst>
            </p:cNvPr>
            <p:cNvSpPr/>
            <p:nvPr/>
          </p:nvSpPr>
          <p:spPr>
            <a:xfrm>
              <a:off x="7359596" y="3339183"/>
              <a:ext cx="1412302" cy="280492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786ABAF-51A5-C83D-0E34-4AC5807AC14C}"/>
                </a:ext>
              </a:extLst>
            </p:cNvPr>
            <p:cNvSpPr/>
            <p:nvPr/>
          </p:nvSpPr>
          <p:spPr>
            <a:xfrm>
              <a:off x="7359596" y="3676971"/>
              <a:ext cx="1412302" cy="286560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972142-B3CA-559C-9369-B822CF8B100B}"/>
                </a:ext>
              </a:extLst>
            </p:cNvPr>
            <p:cNvSpPr/>
            <p:nvPr/>
          </p:nvSpPr>
          <p:spPr>
            <a:xfrm>
              <a:off x="7359597" y="4020827"/>
              <a:ext cx="1412302" cy="30389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FB800D8-3BEB-E87B-0527-328B3F459BCE}"/>
                </a:ext>
              </a:extLst>
            </p:cNvPr>
            <p:cNvSpPr/>
            <p:nvPr/>
          </p:nvSpPr>
          <p:spPr>
            <a:xfrm>
              <a:off x="7356625" y="4374963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D8B8D08-92BA-84FB-3DF8-20416CFE0F42}"/>
                </a:ext>
              </a:extLst>
            </p:cNvPr>
            <p:cNvSpPr/>
            <p:nvPr/>
          </p:nvSpPr>
          <p:spPr>
            <a:xfrm>
              <a:off x="7371465" y="5097010"/>
              <a:ext cx="1415274" cy="2769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10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B852091-E39C-A550-04D3-88E58D4DA51A}"/>
                </a:ext>
              </a:extLst>
            </p:cNvPr>
            <p:cNvSpPr/>
            <p:nvPr/>
          </p:nvSpPr>
          <p:spPr>
            <a:xfrm>
              <a:off x="7371465" y="5440846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Final Prompt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/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6" name="Graphic 115" descr="Line arrow: Rotate right with solid fill">
            <a:extLst>
              <a:ext uri="{FF2B5EF4-FFF2-40B4-BE49-F238E27FC236}">
                <a16:creationId xmlns:a16="http://schemas.microsoft.com/office/drawing/2014/main" id="{CB16B947-5936-CB19-8409-AD4C6DD6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6580" flipH="1">
            <a:off x="4223830" y="1651445"/>
            <a:ext cx="491786" cy="49178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0E586F6-E0C9-B43F-E4B2-64B83B935538}"/>
              </a:ext>
            </a:extLst>
          </p:cNvPr>
          <p:cNvSpPr txBox="1"/>
          <p:nvPr/>
        </p:nvSpPr>
        <p:spPr>
          <a:xfrm>
            <a:off x="3698322" y="1416589"/>
            <a:ext cx="181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N = 10 times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24CF84C-8FC8-3D55-6A0E-CA2E1FEE06D3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 rot="5400000">
            <a:off x="1652639" y="3921627"/>
            <a:ext cx="1011742" cy="2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B0CAA2B-D7C0-714A-0D6A-1F443A05002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 rot="5400000">
            <a:off x="2519952" y="3250193"/>
            <a:ext cx="815863" cy="1540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90736C4-0DE4-F3F7-F55E-455CA6589F7D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 rot="5400000">
            <a:off x="3467103" y="2622926"/>
            <a:ext cx="495978" cy="31153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C95273D-838A-C55B-8B97-501276853477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5400000">
            <a:off x="4447277" y="1956582"/>
            <a:ext cx="182149" cy="47618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67E3CF6-C2E4-ADEF-0077-E044FCAB5BBF}"/>
              </a:ext>
            </a:extLst>
          </p:cNvPr>
          <p:cNvGrpSpPr/>
          <p:nvPr/>
        </p:nvGrpSpPr>
        <p:grpSpPr>
          <a:xfrm>
            <a:off x="4543439" y="2125766"/>
            <a:ext cx="1458606" cy="1806821"/>
            <a:chOff x="5359607" y="1611636"/>
            <a:chExt cx="1458606" cy="1806821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D4A456E-34F7-5B1E-0930-CBD0B6D9A7BE}"/>
                </a:ext>
              </a:extLst>
            </p:cNvPr>
            <p:cNvSpPr/>
            <p:nvPr/>
          </p:nvSpPr>
          <p:spPr>
            <a:xfrm>
              <a:off x="5359607" y="1611636"/>
              <a:ext cx="1458606" cy="180682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23E837F-F25F-3A4F-00DA-D28936AED924}"/>
                </a:ext>
              </a:extLst>
            </p:cNvPr>
            <p:cNvSpPr/>
            <p:nvPr/>
          </p:nvSpPr>
          <p:spPr>
            <a:xfrm>
              <a:off x="5398872" y="1672573"/>
              <a:ext cx="1317758" cy="27858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086567-3A4D-867E-CC93-6A0EE49231E7}"/>
                </a:ext>
              </a:extLst>
            </p:cNvPr>
            <p:cNvSpPr/>
            <p:nvPr/>
          </p:nvSpPr>
          <p:spPr>
            <a:xfrm>
              <a:off x="5410741" y="2010957"/>
              <a:ext cx="1317758" cy="283464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1756A7E-60C7-DD11-1172-46EE09424712}"/>
                </a:ext>
              </a:extLst>
            </p:cNvPr>
            <p:cNvSpPr/>
            <p:nvPr/>
          </p:nvSpPr>
          <p:spPr>
            <a:xfrm>
              <a:off x="5398871" y="2354218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E9CA0CD-77AE-7BEF-7057-FF09281187BB}"/>
                </a:ext>
              </a:extLst>
            </p:cNvPr>
            <p:cNvSpPr/>
            <p:nvPr/>
          </p:nvSpPr>
          <p:spPr>
            <a:xfrm>
              <a:off x="5395899" y="2708353"/>
              <a:ext cx="1329628" cy="27858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F3B93781-EF44-6982-09A4-C0CBF746D907}"/>
                </a:ext>
              </a:extLst>
            </p:cNvPr>
            <p:cNvSpPr/>
            <p:nvPr/>
          </p:nvSpPr>
          <p:spPr>
            <a:xfrm>
              <a:off x="5404806" y="3050003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2</a:t>
              </a:r>
            </a:p>
          </p:txBody>
        </p:sp>
      </p:grp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CA0B59B-55A4-98BC-03DC-A044B1E5A121}"/>
              </a:ext>
            </a:extLst>
          </p:cNvPr>
          <p:cNvCxnSpPr>
            <a:cxnSpLocks/>
            <a:stCxn id="74" idx="3"/>
            <a:endCxn id="51" idx="1"/>
          </p:cNvCxnSpPr>
          <p:nvPr/>
        </p:nvCxnSpPr>
        <p:spPr>
          <a:xfrm flipV="1">
            <a:off x="2942020" y="3371332"/>
            <a:ext cx="66264" cy="1564192"/>
          </a:xfrm>
          <a:prstGeom prst="curvedConnector3">
            <a:avLst>
              <a:gd name="adj1" fmla="val -440241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A06733D-B2BB-7C29-96C6-EE163401C708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 flipV="1">
            <a:off x="2942020" y="3713842"/>
            <a:ext cx="3262322" cy="1221682"/>
          </a:xfrm>
          <a:prstGeom prst="curvedConnector3">
            <a:avLst>
              <a:gd name="adj1" fmla="val 87987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6CF280-2EC7-C40E-8DB1-8B91CBB037E5}"/>
              </a:ext>
            </a:extLst>
          </p:cNvPr>
          <p:cNvCxnSpPr>
            <a:cxnSpLocks/>
            <a:stCxn id="74" idx="3"/>
            <a:endCxn id="147" idx="1"/>
          </p:cNvCxnSpPr>
          <p:nvPr/>
        </p:nvCxnSpPr>
        <p:spPr>
          <a:xfrm flipV="1">
            <a:off x="2942020" y="3705584"/>
            <a:ext cx="1646618" cy="1229940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2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74C258-440C-0E2F-0C61-7867A1AF5F41}"/>
              </a:ext>
            </a:extLst>
          </p:cNvPr>
          <p:cNvGrpSpPr/>
          <p:nvPr/>
        </p:nvGrpSpPr>
        <p:grpSpPr>
          <a:xfrm>
            <a:off x="1471704" y="2683182"/>
            <a:ext cx="1375745" cy="733641"/>
            <a:chOff x="1186981" y="4763916"/>
            <a:chExt cx="1375745" cy="73364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02553-FB77-A96F-87D1-5037E4BDA163}"/>
                </a:ext>
              </a:extLst>
            </p:cNvPr>
            <p:cNvSpPr/>
            <p:nvPr/>
          </p:nvSpPr>
          <p:spPr>
            <a:xfrm>
              <a:off x="1186981" y="4763916"/>
              <a:ext cx="1375745" cy="73364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CACA8DB-1EBF-E47E-DAD4-1C6FC0CF0563}"/>
                </a:ext>
              </a:extLst>
            </p:cNvPr>
            <p:cNvSpPr/>
            <p:nvPr/>
          </p:nvSpPr>
          <p:spPr>
            <a:xfrm>
              <a:off x="1250843" y="4814568"/>
              <a:ext cx="1227662" cy="29260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FC7F3-B54B-3810-A7D5-54585FAE0843}"/>
                </a:ext>
              </a:extLst>
            </p:cNvPr>
            <p:cNvSpPr/>
            <p:nvPr/>
          </p:nvSpPr>
          <p:spPr>
            <a:xfrm>
              <a:off x="1250843" y="5153067"/>
              <a:ext cx="1227662" cy="292608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593FF-4E14-954F-C3A8-BB0A30909B9A}"/>
              </a:ext>
            </a:extLst>
          </p:cNvPr>
          <p:cNvGrpSpPr/>
          <p:nvPr/>
        </p:nvGrpSpPr>
        <p:grpSpPr>
          <a:xfrm>
            <a:off x="2969020" y="2487302"/>
            <a:ext cx="1458606" cy="1125400"/>
            <a:chOff x="2899928" y="3290189"/>
            <a:chExt cx="1458606" cy="11254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669023-5282-86C7-2615-C9D5EEEB2542}"/>
                </a:ext>
              </a:extLst>
            </p:cNvPr>
            <p:cNvSpPr/>
            <p:nvPr/>
          </p:nvSpPr>
          <p:spPr>
            <a:xfrm>
              <a:off x="2899928" y="3290189"/>
              <a:ext cx="1458606" cy="1125400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16F785-2F08-CD48-589C-00C4539AC655}"/>
                </a:ext>
              </a:extLst>
            </p:cNvPr>
            <p:cNvSpPr/>
            <p:nvPr/>
          </p:nvSpPr>
          <p:spPr>
            <a:xfrm>
              <a:off x="2939192" y="3351123"/>
              <a:ext cx="1333116" cy="302533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C01D8F-864F-34F0-2D6D-ABF77F21BD78}"/>
                </a:ext>
              </a:extLst>
            </p:cNvPr>
            <p:cNvSpPr/>
            <p:nvPr/>
          </p:nvSpPr>
          <p:spPr>
            <a:xfrm>
              <a:off x="2951062" y="3689507"/>
              <a:ext cx="1333116" cy="3079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898ABC-696A-369A-5A2A-626A5F1F59F0}"/>
                </a:ext>
              </a:extLst>
            </p:cNvPr>
            <p:cNvSpPr/>
            <p:nvPr/>
          </p:nvSpPr>
          <p:spPr>
            <a:xfrm>
              <a:off x="2939192" y="4032768"/>
              <a:ext cx="1333116" cy="28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</p:grp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95"/>
          <a:stretch/>
        </p:blipFill>
        <p:spPr>
          <a:xfrm>
            <a:off x="1374997" y="4596350"/>
            <a:ext cx="1569157" cy="90142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1FEA5CC-474C-0E70-F7CF-3BDF14B74513}"/>
              </a:ext>
            </a:extLst>
          </p:cNvPr>
          <p:cNvGrpSpPr/>
          <p:nvPr/>
        </p:nvGrpSpPr>
        <p:grpSpPr>
          <a:xfrm>
            <a:off x="6134680" y="1768521"/>
            <a:ext cx="1569157" cy="2477895"/>
            <a:chOff x="7301803" y="3290189"/>
            <a:chExt cx="1569157" cy="247789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5E2122-5F50-D627-96AF-82FCD18856EA}"/>
                </a:ext>
              </a:extLst>
            </p:cNvPr>
            <p:cNvSpPr/>
            <p:nvPr/>
          </p:nvSpPr>
          <p:spPr>
            <a:xfrm>
              <a:off x="7301803" y="3290189"/>
              <a:ext cx="1569157" cy="2477895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B445BCC-CB7F-5144-71EF-C097B5CEA9C2}"/>
                </a:ext>
              </a:extLst>
            </p:cNvPr>
            <p:cNvSpPr/>
            <p:nvPr/>
          </p:nvSpPr>
          <p:spPr>
            <a:xfrm>
              <a:off x="7359596" y="3339183"/>
              <a:ext cx="1412302" cy="280492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786ABAF-51A5-C83D-0E34-4AC5807AC14C}"/>
                </a:ext>
              </a:extLst>
            </p:cNvPr>
            <p:cNvSpPr/>
            <p:nvPr/>
          </p:nvSpPr>
          <p:spPr>
            <a:xfrm>
              <a:off x="7359596" y="3676971"/>
              <a:ext cx="1412302" cy="286560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972142-B3CA-559C-9369-B822CF8B100B}"/>
                </a:ext>
              </a:extLst>
            </p:cNvPr>
            <p:cNvSpPr/>
            <p:nvPr/>
          </p:nvSpPr>
          <p:spPr>
            <a:xfrm>
              <a:off x="7359597" y="4020827"/>
              <a:ext cx="1412302" cy="30389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FB800D8-3BEB-E87B-0527-328B3F459BCE}"/>
                </a:ext>
              </a:extLst>
            </p:cNvPr>
            <p:cNvSpPr/>
            <p:nvPr/>
          </p:nvSpPr>
          <p:spPr>
            <a:xfrm>
              <a:off x="7356625" y="4374963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D8B8D08-92BA-84FB-3DF8-20416CFE0F42}"/>
                </a:ext>
              </a:extLst>
            </p:cNvPr>
            <p:cNvSpPr/>
            <p:nvPr/>
          </p:nvSpPr>
          <p:spPr>
            <a:xfrm>
              <a:off x="7371465" y="5097010"/>
              <a:ext cx="1415274" cy="2769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10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B852091-E39C-A550-04D3-88E58D4DA51A}"/>
                </a:ext>
              </a:extLst>
            </p:cNvPr>
            <p:cNvSpPr/>
            <p:nvPr/>
          </p:nvSpPr>
          <p:spPr>
            <a:xfrm>
              <a:off x="7371465" y="5440846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Final Prompt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/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24CF84C-8FC8-3D55-6A0E-CA2E1FEE06D3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 rot="5400000">
            <a:off x="1569814" y="4006586"/>
            <a:ext cx="117952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B0CAA2B-D7C0-714A-0D6A-1F443A05002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 rot="5400000">
            <a:off x="2437126" y="3335153"/>
            <a:ext cx="983648" cy="15387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90736C4-0DE4-F3F7-F55E-455CA6589F7D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 rot="5400000">
            <a:off x="3384278" y="2707885"/>
            <a:ext cx="663763" cy="3113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C95273D-838A-C55B-8B97-501276853477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5400000">
            <a:off x="4364451" y="2041542"/>
            <a:ext cx="349934" cy="475968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67E3CF6-C2E4-ADEF-0077-E044FCAB5BBF}"/>
              </a:ext>
            </a:extLst>
          </p:cNvPr>
          <p:cNvGrpSpPr/>
          <p:nvPr/>
        </p:nvGrpSpPr>
        <p:grpSpPr>
          <a:xfrm>
            <a:off x="4543439" y="2125766"/>
            <a:ext cx="1458606" cy="1806821"/>
            <a:chOff x="5359607" y="1611636"/>
            <a:chExt cx="1458606" cy="1806821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D4A456E-34F7-5B1E-0930-CBD0B6D9A7BE}"/>
                </a:ext>
              </a:extLst>
            </p:cNvPr>
            <p:cNvSpPr/>
            <p:nvPr/>
          </p:nvSpPr>
          <p:spPr>
            <a:xfrm>
              <a:off x="5359607" y="1611636"/>
              <a:ext cx="1458606" cy="180682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23E837F-F25F-3A4F-00DA-D28936AED924}"/>
                </a:ext>
              </a:extLst>
            </p:cNvPr>
            <p:cNvSpPr/>
            <p:nvPr/>
          </p:nvSpPr>
          <p:spPr>
            <a:xfrm>
              <a:off x="5398872" y="1672573"/>
              <a:ext cx="1317758" cy="27858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086567-3A4D-867E-CC93-6A0EE49231E7}"/>
                </a:ext>
              </a:extLst>
            </p:cNvPr>
            <p:cNvSpPr/>
            <p:nvPr/>
          </p:nvSpPr>
          <p:spPr>
            <a:xfrm>
              <a:off x="5410741" y="2010957"/>
              <a:ext cx="1317758" cy="283464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1756A7E-60C7-DD11-1172-46EE09424712}"/>
                </a:ext>
              </a:extLst>
            </p:cNvPr>
            <p:cNvSpPr/>
            <p:nvPr/>
          </p:nvSpPr>
          <p:spPr>
            <a:xfrm>
              <a:off x="5398871" y="2354218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E9CA0CD-77AE-7BEF-7057-FF09281187BB}"/>
                </a:ext>
              </a:extLst>
            </p:cNvPr>
            <p:cNvSpPr/>
            <p:nvPr/>
          </p:nvSpPr>
          <p:spPr>
            <a:xfrm>
              <a:off x="5395899" y="2708353"/>
              <a:ext cx="1329628" cy="27858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F3B93781-EF44-6982-09A4-C0CBF746D907}"/>
                </a:ext>
              </a:extLst>
            </p:cNvPr>
            <p:cNvSpPr/>
            <p:nvPr/>
          </p:nvSpPr>
          <p:spPr>
            <a:xfrm>
              <a:off x="5404806" y="3050003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2</a:t>
              </a:r>
            </a:p>
          </p:txBody>
        </p:sp>
      </p:grp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CA0B59B-55A4-98BC-03DC-A044B1E5A121}"/>
              </a:ext>
            </a:extLst>
          </p:cNvPr>
          <p:cNvCxnSpPr>
            <a:cxnSpLocks/>
            <a:stCxn id="74" idx="3"/>
            <a:endCxn id="51" idx="1"/>
          </p:cNvCxnSpPr>
          <p:nvPr/>
        </p:nvCxnSpPr>
        <p:spPr>
          <a:xfrm flipV="1">
            <a:off x="2944154" y="3371332"/>
            <a:ext cx="64130" cy="1675730"/>
          </a:xfrm>
          <a:prstGeom prst="curvedConnector3">
            <a:avLst>
              <a:gd name="adj1" fmla="val -40027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A06733D-B2BB-7C29-96C6-EE163401C708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 flipV="1">
            <a:off x="2944154" y="3713842"/>
            <a:ext cx="3260188" cy="1333220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6CF280-2EC7-C40E-8DB1-8B91CBB037E5}"/>
              </a:ext>
            </a:extLst>
          </p:cNvPr>
          <p:cNvCxnSpPr>
            <a:cxnSpLocks/>
            <a:stCxn id="74" idx="3"/>
            <a:endCxn id="147" idx="1"/>
          </p:cNvCxnSpPr>
          <p:nvPr/>
        </p:nvCxnSpPr>
        <p:spPr>
          <a:xfrm flipV="1">
            <a:off x="2944154" y="3705584"/>
            <a:ext cx="1644484" cy="1341478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6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8D778A2-A7C3-98A3-6D2A-24D78AEBDC59}"/>
              </a:ext>
            </a:extLst>
          </p:cNvPr>
          <p:cNvGrpSpPr/>
          <p:nvPr/>
        </p:nvGrpSpPr>
        <p:grpSpPr>
          <a:xfrm>
            <a:off x="1471704" y="2683181"/>
            <a:ext cx="8030177" cy="2486693"/>
            <a:chOff x="1471704" y="2683181"/>
            <a:chExt cx="8030177" cy="24866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74C258-440C-0E2F-0C61-7867A1AF5F41}"/>
                </a:ext>
              </a:extLst>
            </p:cNvPr>
            <p:cNvGrpSpPr/>
            <p:nvPr/>
          </p:nvGrpSpPr>
          <p:grpSpPr>
            <a:xfrm>
              <a:off x="1471704" y="2683182"/>
              <a:ext cx="1375745" cy="733641"/>
              <a:chOff x="1186981" y="4763916"/>
              <a:chExt cx="1375745" cy="733641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4C02553-FB77-A96F-87D1-5037E4BDA163}"/>
                  </a:ext>
                </a:extLst>
              </p:cNvPr>
              <p:cNvSpPr/>
              <p:nvPr/>
            </p:nvSpPr>
            <p:spPr>
              <a:xfrm>
                <a:off x="1186981" y="4763916"/>
                <a:ext cx="1375745" cy="733641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BCACA8DB-1EBF-E47E-DAD4-1C6FC0CF0563}"/>
                  </a:ext>
                </a:extLst>
              </p:cNvPr>
              <p:cNvSpPr/>
              <p:nvPr/>
            </p:nvSpPr>
            <p:spPr>
              <a:xfrm>
                <a:off x="1250843" y="4814568"/>
                <a:ext cx="1227662" cy="292608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9CFC7F3-B54B-3810-A7D5-54585FAE0843}"/>
                  </a:ext>
                </a:extLst>
              </p:cNvPr>
              <p:cNvSpPr/>
              <p:nvPr/>
            </p:nvSpPr>
            <p:spPr>
              <a:xfrm>
                <a:off x="1250843" y="5153067"/>
                <a:ext cx="1227662" cy="292608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3593FF-4E14-954F-C3A8-BB0A30909B9A}"/>
                </a:ext>
              </a:extLst>
            </p:cNvPr>
            <p:cNvGrpSpPr/>
            <p:nvPr/>
          </p:nvGrpSpPr>
          <p:grpSpPr>
            <a:xfrm>
              <a:off x="2944154" y="2691979"/>
              <a:ext cx="1458606" cy="1125400"/>
              <a:chOff x="2899928" y="3290189"/>
              <a:chExt cx="1458606" cy="11254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B669023-5282-86C7-2615-C9D5EEEB2542}"/>
                  </a:ext>
                </a:extLst>
              </p:cNvPr>
              <p:cNvSpPr/>
              <p:nvPr/>
            </p:nvSpPr>
            <p:spPr>
              <a:xfrm>
                <a:off x="2899928" y="3290189"/>
                <a:ext cx="1458606" cy="1125400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A16F785-2F08-CD48-589C-00C4539AC655}"/>
                  </a:ext>
                </a:extLst>
              </p:cNvPr>
              <p:cNvSpPr/>
              <p:nvPr/>
            </p:nvSpPr>
            <p:spPr>
              <a:xfrm>
                <a:off x="2939192" y="3351123"/>
                <a:ext cx="1333116" cy="302533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2C01D8F-864F-34F0-2D6D-ABF77F21BD78}"/>
                  </a:ext>
                </a:extLst>
              </p:cNvPr>
              <p:cNvSpPr/>
              <p:nvPr/>
            </p:nvSpPr>
            <p:spPr>
              <a:xfrm>
                <a:off x="2951062" y="3689507"/>
                <a:ext cx="1333116" cy="307985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6898ABC-696A-369A-5A2A-626A5F1F59F0}"/>
                  </a:ext>
                </a:extLst>
              </p:cNvPr>
              <p:cNvSpPr/>
              <p:nvPr/>
            </p:nvSpPr>
            <p:spPr>
              <a:xfrm>
                <a:off x="2939192" y="4032768"/>
                <a:ext cx="1333116" cy="28290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FEA5CC-474C-0E70-F7CF-3BDF14B74513}"/>
                </a:ext>
              </a:extLst>
            </p:cNvPr>
            <p:cNvGrpSpPr/>
            <p:nvPr/>
          </p:nvGrpSpPr>
          <p:grpSpPr>
            <a:xfrm>
              <a:off x="6068247" y="2691979"/>
              <a:ext cx="1569157" cy="2477895"/>
              <a:chOff x="7301803" y="3290189"/>
              <a:chExt cx="1569157" cy="2477895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2E5E2122-5F50-D627-96AF-82FCD18856EA}"/>
                  </a:ext>
                </a:extLst>
              </p:cNvPr>
              <p:cNvSpPr/>
              <p:nvPr/>
            </p:nvSpPr>
            <p:spPr>
              <a:xfrm>
                <a:off x="7301803" y="3290189"/>
                <a:ext cx="1569157" cy="2477895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0B445BCC-CB7F-5144-71EF-C097B5CEA9C2}"/>
                  </a:ext>
                </a:extLst>
              </p:cNvPr>
              <p:cNvSpPr/>
              <p:nvPr/>
            </p:nvSpPr>
            <p:spPr>
              <a:xfrm>
                <a:off x="7359596" y="3339183"/>
                <a:ext cx="1412302" cy="280492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8786ABAF-51A5-C83D-0E34-4AC5807AC14C}"/>
                  </a:ext>
                </a:extLst>
              </p:cNvPr>
              <p:cNvSpPr/>
              <p:nvPr/>
            </p:nvSpPr>
            <p:spPr>
              <a:xfrm>
                <a:off x="7359596" y="3676971"/>
                <a:ext cx="1412302" cy="286560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67972142-B3CA-559C-9369-B822CF8B100B}"/>
                  </a:ext>
                </a:extLst>
              </p:cNvPr>
              <p:cNvSpPr/>
              <p:nvPr/>
            </p:nvSpPr>
            <p:spPr>
              <a:xfrm>
                <a:off x="7359597" y="4020827"/>
                <a:ext cx="1412302" cy="30389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DFB800D8-3BEB-E87B-0527-328B3F459BCE}"/>
                  </a:ext>
                </a:extLst>
              </p:cNvPr>
              <p:cNvSpPr/>
              <p:nvPr/>
            </p:nvSpPr>
            <p:spPr>
              <a:xfrm>
                <a:off x="7356625" y="4374963"/>
                <a:ext cx="1415274" cy="27699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2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D8B8D08-92BA-84FB-3DF8-20416CFE0F42}"/>
                  </a:ext>
                </a:extLst>
              </p:cNvPr>
              <p:cNvSpPr/>
              <p:nvPr/>
            </p:nvSpPr>
            <p:spPr>
              <a:xfrm>
                <a:off x="7371465" y="5097010"/>
                <a:ext cx="1415274" cy="27699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N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AB852091-E39C-A550-04D3-88E58D4DA51A}"/>
                  </a:ext>
                </a:extLst>
              </p:cNvPr>
              <p:cNvSpPr/>
              <p:nvPr/>
            </p:nvSpPr>
            <p:spPr>
              <a:xfrm>
                <a:off x="7371465" y="5440846"/>
                <a:ext cx="1415274" cy="27699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Final Prompt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AFDE04B-0164-9AF0-CF89-256C73D073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04409" y="4741712"/>
                    <a:ext cx="2500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AFDE04B-0164-9AF0-CF89-256C73D07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4409" y="4741712"/>
                    <a:ext cx="250068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762" r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024CF84C-8FC8-3D55-6A0E-CA2E1FEE06D3}"/>
                </a:ext>
              </a:extLst>
            </p:cNvPr>
            <p:cNvCxnSpPr>
              <a:cxnSpLocks/>
              <a:stCxn id="43" idx="0"/>
              <a:endCxn id="4" idx="0"/>
            </p:cNvCxnSpPr>
            <p:nvPr/>
          </p:nvCxnSpPr>
          <p:spPr>
            <a:xfrm rot="16200000" flipH="1">
              <a:off x="5433048" y="-590290"/>
              <a:ext cx="10783" cy="6557726"/>
            </a:xfrm>
            <a:prstGeom prst="bentConnector3">
              <a:avLst>
                <a:gd name="adj1" fmla="val -2120004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0B0CAA2B-D7C0-714A-0D6A-1F443A05002C}"/>
                </a:ext>
              </a:extLst>
            </p:cNvPr>
            <p:cNvCxnSpPr>
              <a:cxnSpLocks/>
              <a:stCxn id="46" idx="0"/>
              <a:endCxn id="4" idx="0"/>
            </p:cNvCxnSpPr>
            <p:nvPr/>
          </p:nvCxnSpPr>
          <p:spPr>
            <a:xfrm rot="16200000" flipH="1">
              <a:off x="6194387" y="171049"/>
              <a:ext cx="1986" cy="5043846"/>
            </a:xfrm>
            <a:prstGeom prst="bentConnector3">
              <a:avLst>
                <a:gd name="adj1" fmla="val -11510574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290736C4-0DE4-F3F7-F55E-455CA6589F7D}"/>
                </a:ext>
              </a:extLst>
            </p:cNvPr>
            <p:cNvCxnSpPr>
              <a:cxnSpLocks/>
              <a:stCxn id="59" idx="0"/>
              <a:endCxn id="4" idx="0"/>
            </p:cNvCxnSpPr>
            <p:nvPr/>
          </p:nvCxnSpPr>
          <p:spPr>
            <a:xfrm rot="16200000" flipH="1">
              <a:off x="6974993" y="951655"/>
              <a:ext cx="1986" cy="3482634"/>
            </a:xfrm>
            <a:prstGeom prst="bentConnector3">
              <a:avLst>
                <a:gd name="adj1" fmla="val -11510574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4C95273D-838A-C55B-8B97-501276853477}"/>
                </a:ext>
              </a:extLst>
            </p:cNvPr>
            <p:cNvCxnSpPr>
              <a:cxnSpLocks/>
              <a:stCxn id="65" idx="0"/>
              <a:endCxn id="4" idx="0"/>
            </p:cNvCxnSpPr>
            <p:nvPr/>
          </p:nvCxnSpPr>
          <p:spPr>
            <a:xfrm rot="16200000" flipH="1">
              <a:off x="7784071" y="1760734"/>
              <a:ext cx="1986" cy="1864477"/>
            </a:xfrm>
            <a:prstGeom prst="bentConnector3">
              <a:avLst>
                <a:gd name="adj1" fmla="val -11510574"/>
              </a:avLst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7E3CF6-C2E4-ADEF-0077-E044FCAB5BBF}"/>
                </a:ext>
              </a:extLst>
            </p:cNvPr>
            <p:cNvGrpSpPr/>
            <p:nvPr/>
          </p:nvGrpSpPr>
          <p:grpSpPr>
            <a:xfrm>
              <a:off x="4505366" y="2691979"/>
              <a:ext cx="1458606" cy="1806821"/>
              <a:chOff x="5359607" y="1611636"/>
              <a:chExt cx="1458606" cy="180682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D4A456E-34F7-5B1E-0930-CBD0B6D9A7BE}"/>
                  </a:ext>
                </a:extLst>
              </p:cNvPr>
              <p:cNvSpPr/>
              <p:nvPr/>
            </p:nvSpPr>
            <p:spPr>
              <a:xfrm>
                <a:off x="5359607" y="1611636"/>
                <a:ext cx="1458606" cy="1806821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623E837F-F25F-3A4F-00DA-D28936AED924}"/>
                  </a:ext>
                </a:extLst>
              </p:cNvPr>
              <p:cNvSpPr/>
              <p:nvPr/>
            </p:nvSpPr>
            <p:spPr>
              <a:xfrm>
                <a:off x="5398872" y="1672573"/>
                <a:ext cx="1317758" cy="278588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9D086567-3A4D-867E-CC93-6A0EE49231E7}"/>
                  </a:ext>
                </a:extLst>
              </p:cNvPr>
              <p:cNvSpPr/>
              <p:nvPr/>
            </p:nvSpPr>
            <p:spPr>
              <a:xfrm>
                <a:off x="5410741" y="2010957"/>
                <a:ext cx="1317758" cy="283464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1756A7E-60C7-DD11-1172-46EE09424712}"/>
                  </a:ext>
                </a:extLst>
              </p:cNvPr>
              <p:cNvSpPr/>
              <p:nvPr/>
            </p:nvSpPr>
            <p:spPr>
              <a:xfrm>
                <a:off x="5398871" y="2354218"/>
                <a:ext cx="1329628" cy="28290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E9CA0CD-77AE-7BEF-7057-FF09281187BB}"/>
                  </a:ext>
                </a:extLst>
              </p:cNvPr>
              <p:cNvSpPr/>
              <p:nvPr/>
            </p:nvSpPr>
            <p:spPr>
              <a:xfrm>
                <a:off x="5395899" y="2708353"/>
                <a:ext cx="1329628" cy="27858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2</a:t>
                </a: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F3B93781-EF44-6982-09A4-C0CBF746D907}"/>
                  </a:ext>
                </a:extLst>
              </p:cNvPr>
              <p:cNvSpPr/>
              <p:nvPr/>
            </p:nvSpPr>
            <p:spPr>
              <a:xfrm>
                <a:off x="5404806" y="3050003"/>
                <a:ext cx="1329628" cy="28290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2</a:t>
                </a:r>
              </a:p>
            </p:txBody>
          </p:sp>
        </p:grpSp>
        <p:pic>
          <p:nvPicPr>
            <p:cNvPr id="4" name="Picture 3" descr="A logo of a cloud with a feather and a flower&#10;&#10;Description automatically generated with low confidence">
              <a:extLst>
                <a:ext uri="{FF2B5EF4-FFF2-40B4-BE49-F238E27FC236}">
                  <a16:creationId xmlns:a16="http://schemas.microsoft.com/office/drawing/2014/main" id="{CD651F6F-ABA3-8956-4DD4-B8856756B8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095"/>
            <a:stretch/>
          </p:blipFill>
          <p:spPr>
            <a:xfrm>
              <a:off x="7932724" y="2693965"/>
              <a:ext cx="1569157" cy="901424"/>
            </a:xfrm>
            <a:prstGeom prst="rect">
              <a:avLst/>
            </a:prstGeom>
          </p:spPr>
        </p:pic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1AE669EF-3DDC-08C1-F15D-73A9D4EEA9B8}"/>
                </a:ext>
              </a:extLst>
            </p:cNvPr>
            <p:cNvCxnSpPr>
              <a:stCxn id="4" idx="2"/>
              <a:endCxn id="51" idx="1"/>
            </p:cNvCxnSpPr>
            <p:nvPr/>
          </p:nvCxnSpPr>
          <p:spPr>
            <a:xfrm rot="5400000" flipH="1">
              <a:off x="5840671" y="718757"/>
              <a:ext cx="19380" cy="5733885"/>
            </a:xfrm>
            <a:prstGeom prst="bentConnector4">
              <a:avLst>
                <a:gd name="adj1" fmla="val -8638524"/>
                <a:gd name="adj2" fmla="val 103987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8E3C6583-B0B6-9936-8B83-77D634C9D236}"/>
                </a:ext>
              </a:extLst>
            </p:cNvPr>
            <p:cNvCxnSpPr>
              <a:cxnSpLocks/>
              <a:stCxn id="4" idx="2"/>
              <a:endCxn id="147" idx="1"/>
            </p:cNvCxnSpPr>
            <p:nvPr/>
          </p:nvCxnSpPr>
          <p:spPr>
            <a:xfrm rot="5400000">
              <a:off x="6295730" y="1850224"/>
              <a:ext cx="676408" cy="4166738"/>
            </a:xfrm>
            <a:prstGeom prst="bentConnector4">
              <a:avLst>
                <a:gd name="adj1" fmla="val 247657"/>
                <a:gd name="adj2" fmla="val 105486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D652BFB4-2D27-41C2-42B6-BDCABD3AEAC3}"/>
                </a:ext>
              </a:extLst>
            </p:cNvPr>
            <p:cNvCxnSpPr>
              <a:cxnSpLocks/>
              <a:stCxn id="4" idx="2"/>
              <a:endCxn id="70" idx="1"/>
            </p:cNvCxnSpPr>
            <p:nvPr/>
          </p:nvCxnSpPr>
          <p:spPr>
            <a:xfrm rot="5400000">
              <a:off x="6906651" y="2826647"/>
              <a:ext cx="1041911" cy="2579394"/>
            </a:xfrm>
            <a:prstGeom prst="bentConnector4">
              <a:avLst>
                <a:gd name="adj1" fmla="val 161140"/>
                <a:gd name="adj2" fmla="val 108863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368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21F0069-A4F1-115D-7821-B200641DFA5E}"/>
              </a:ext>
            </a:extLst>
          </p:cNvPr>
          <p:cNvGrpSpPr/>
          <p:nvPr/>
        </p:nvGrpSpPr>
        <p:grpSpPr>
          <a:xfrm>
            <a:off x="1372864" y="1416589"/>
            <a:ext cx="6292293" cy="3700647"/>
            <a:chOff x="1372864" y="1416589"/>
            <a:chExt cx="6292293" cy="37006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D74C258-440C-0E2F-0C61-7867A1AF5F41}"/>
                </a:ext>
              </a:extLst>
            </p:cNvPr>
            <p:cNvGrpSpPr/>
            <p:nvPr/>
          </p:nvGrpSpPr>
          <p:grpSpPr>
            <a:xfrm>
              <a:off x="1466075" y="2129380"/>
              <a:ext cx="1375745" cy="733641"/>
              <a:chOff x="1186981" y="4763916"/>
              <a:chExt cx="1375745" cy="733641"/>
            </a:xfrm>
          </p:grpSpPr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C4C02553-FB77-A96F-87D1-5037E4BDA163}"/>
                  </a:ext>
                </a:extLst>
              </p:cNvPr>
              <p:cNvSpPr/>
              <p:nvPr/>
            </p:nvSpPr>
            <p:spPr>
              <a:xfrm>
                <a:off x="1186981" y="4763916"/>
                <a:ext cx="1375745" cy="733641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BCACA8DB-1EBF-E47E-DAD4-1C6FC0CF0563}"/>
                  </a:ext>
                </a:extLst>
              </p:cNvPr>
              <p:cNvSpPr/>
              <p:nvPr/>
            </p:nvSpPr>
            <p:spPr>
              <a:xfrm>
                <a:off x="1250843" y="4814568"/>
                <a:ext cx="1227662" cy="292608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9CFC7F3-B54B-3810-A7D5-54585FAE0843}"/>
                  </a:ext>
                </a:extLst>
              </p:cNvPr>
              <p:cNvSpPr/>
              <p:nvPr/>
            </p:nvSpPr>
            <p:spPr>
              <a:xfrm>
                <a:off x="1250843" y="5153067"/>
                <a:ext cx="1227662" cy="292608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C3593FF-4E14-954F-C3A8-BB0A30909B9A}"/>
                </a:ext>
              </a:extLst>
            </p:cNvPr>
            <p:cNvGrpSpPr/>
            <p:nvPr/>
          </p:nvGrpSpPr>
          <p:grpSpPr>
            <a:xfrm>
              <a:off x="3015300" y="2125766"/>
              <a:ext cx="1458606" cy="1125400"/>
              <a:chOff x="2899928" y="3290189"/>
              <a:chExt cx="1458606" cy="1125400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B669023-5282-86C7-2615-C9D5EEEB2542}"/>
                  </a:ext>
                </a:extLst>
              </p:cNvPr>
              <p:cNvSpPr/>
              <p:nvPr/>
            </p:nvSpPr>
            <p:spPr>
              <a:xfrm>
                <a:off x="2899928" y="3290189"/>
                <a:ext cx="1458606" cy="1125400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4A16F785-2F08-CD48-589C-00C4539AC655}"/>
                  </a:ext>
                </a:extLst>
              </p:cNvPr>
              <p:cNvSpPr/>
              <p:nvPr/>
            </p:nvSpPr>
            <p:spPr>
              <a:xfrm>
                <a:off x="2939192" y="3351123"/>
                <a:ext cx="1333116" cy="302533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22C01D8F-864F-34F0-2D6D-ABF77F21BD78}"/>
                  </a:ext>
                </a:extLst>
              </p:cNvPr>
              <p:cNvSpPr/>
              <p:nvPr/>
            </p:nvSpPr>
            <p:spPr>
              <a:xfrm>
                <a:off x="2951062" y="3689507"/>
                <a:ext cx="1333116" cy="307985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C6898ABC-696A-369A-5A2A-626A5F1F59F0}"/>
                  </a:ext>
                </a:extLst>
              </p:cNvPr>
              <p:cNvSpPr/>
              <p:nvPr/>
            </p:nvSpPr>
            <p:spPr>
              <a:xfrm>
                <a:off x="2939192" y="4032768"/>
                <a:ext cx="1333116" cy="28290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</p:grpSp>
        <p:pic>
          <p:nvPicPr>
            <p:cNvPr id="74" name="Picture 73" descr="A logo of a cloud with a feather and a flower&#10;&#10;Description automatically generated with low confidence">
              <a:extLst>
                <a:ext uri="{FF2B5EF4-FFF2-40B4-BE49-F238E27FC236}">
                  <a16:creationId xmlns:a16="http://schemas.microsoft.com/office/drawing/2014/main" id="{E005B792-76DA-C0B8-3946-D78D34C9E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2864" y="4103319"/>
              <a:ext cx="1569157" cy="1013917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1FEA5CC-474C-0E70-F7CF-3BDF14B74513}"/>
                </a:ext>
              </a:extLst>
            </p:cNvPr>
            <p:cNvGrpSpPr/>
            <p:nvPr/>
          </p:nvGrpSpPr>
          <p:grpSpPr>
            <a:xfrm>
              <a:off x="6096000" y="2132383"/>
              <a:ext cx="1569157" cy="2477895"/>
              <a:chOff x="7301803" y="3290189"/>
              <a:chExt cx="1569157" cy="2477895"/>
            </a:xfrm>
          </p:grpSpPr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2E5E2122-5F50-D627-96AF-82FCD18856EA}"/>
                  </a:ext>
                </a:extLst>
              </p:cNvPr>
              <p:cNvSpPr/>
              <p:nvPr/>
            </p:nvSpPr>
            <p:spPr>
              <a:xfrm>
                <a:off x="7301803" y="3290189"/>
                <a:ext cx="1569157" cy="2477895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0B445BCC-CB7F-5144-71EF-C097B5CEA9C2}"/>
                  </a:ext>
                </a:extLst>
              </p:cNvPr>
              <p:cNvSpPr/>
              <p:nvPr/>
            </p:nvSpPr>
            <p:spPr>
              <a:xfrm>
                <a:off x="7359596" y="3339183"/>
                <a:ext cx="1412302" cy="280492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8786ABAF-51A5-C83D-0E34-4AC5807AC14C}"/>
                  </a:ext>
                </a:extLst>
              </p:cNvPr>
              <p:cNvSpPr/>
              <p:nvPr/>
            </p:nvSpPr>
            <p:spPr>
              <a:xfrm>
                <a:off x="7359596" y="3676971"/>
                <a:ext cx="1412302" cy="286560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67972142-B3CA-559C-9369-B822CF8B100B}"/>
                  </a:ext>
                </a:extLst>
              </p:cNvPr>
              <p:cNvSpPr/>
              <p:nvPr/>
            </p:nvSpPr>
            <p:spPr>
              <a:xfrm>
                <a:off x="7359597" y="4020827"/>
                <a:ext cx="1412302" cy="30389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DFB800D8-3BEB-E87B-0527-328B3F459BCE}"/>
                  </a:ext>
                </a:extLst>
              </p:cNvPr>
              <p:cNvSpPr/>
              <p:nvPr/>
            </p:nvSpPr>
            <p:spPr>
              <a:xfrm>
                <a:off x="7356625" y="4374963"/>
                <a:ext cx="1415274" cy="27699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2</a:t>
                </a: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6D8B8D08-92BA-84FB-3DF8-20416CFE0F42}"/>
                  </a:ext>
                </a:extLst>
              </p:cNvPr>
              <p:cNvSpPr/>
              <p:nvPr/>
            </p:nvSpPr>
            <p:spPr>
              <a:xfrm>
                <a:off x="7371465" y="5097010"/>
                <a:ext cx="1415274" cy="276999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10</a:t>
                </a:r>
              </a:p>
            </p:txBody>
          </p: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AB852091-E39C-A550-04D3-88E58D4DA51A}"/>
                  </a:ext>
                </a:extLst>
              </p:cNvPr>
              <p:cNvSpPr/>
              <p:nvPr/>
            </p:nvSpPr>
            <p:spPr>
              <a:xfrm>
                <a:off x="7371465" y="5440846"/>
                <a:ext cx="1415274" cy="27699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Final Prompt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AFDE04B-0164-9AF0-CF89-256C73D0738F}"/>
                      </a:ext>
                    </a:extLst>
                  </p:cNvPr>
                  <p:cNvSpPr txBox="1"/>
                  <p:nvPr/>
                </p:nvSpPr>
                <p:spPr>
                  <a:xfrm>
                    <a:off x="7404409" y="4741712"/>
                    <a:ext cx="2500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DAFDE04B-0164-9AF0-CF89-256C73D073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4409" y="4741712"/>
                    <a:ext cx="250068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000" r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16" name="Graphic 115" descr="Line arrow: Rotate right with solid fill">
              <a:extLst>
                <a:ext uri="{FF2B5EF4-FFF2-40B4-BE49-F238E27FC236}">
                  <a16:creationId xmlns:a16="http://schemas.microsoft.com/office/drawing/2014/main" id="{CB16B947-5936-CB19-8409-AD4C6DD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226580" flipH="1">
              <a:off x="4223830" y="1651445"/>
              <a:ext cx="491786" cy="491786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E586F6-E0C9-B43F-E4B2-64B83B935538}"/>
                </a:ext>
              </a:extLst>
            </p:cNvPr>
            <p:cNvSpPr txBox="1"/>
            <p:nvPr/>
          </p:nvSpPr>
          <p:spPr>
            <a:xfrm>
              <a:off x="3698322" y="1416589"/>
              <a:ext cx="18155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Repeat N = 10 times</a:t>
              </a:r>
            </a:p>
          </p:txBody>
        </p:sp>
        <p:cxnSp>
          <p:nvCxnSpPr>
            <p:cNvPr id="119" name="Elbow Connector 118">
              <a:extLst>
                <a:ext uri="{FF2B5EF4-FFF2-40B4-BE49-F238E27FC236}">
                  <a16:creationId xmlns:a16="http://schemas.microsoft.com/office/drawing/2014/main" id="{024CF84C-8FC8-3D55-6A0E-CA2E1FEE06D3}"/>
                </a:ext>
              </a:extLst>
            </p:cNvPr>
            <p:cNvCxnSpPr>
              <a:cxnSpLocks/>
              <a:stCxn id="43" idx="2"/>
              <a:endCxn id="74" idx="0"/>
            </p:cNvCxnSpPr>
            <p:nvPr/>
          </p:nvCxnSpPr>
          <p:spPr>
            <a:xfrm rot="16200000" flipH="1">
              <a:off x="1535546" y="3481422"/>
              <a:ext cx="1240298" cy="349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0B0CAA2B-D7C0-714A-0D6A-1F443A05002C}"/>
                </a:ext>
              </a:extLst>
            </p:cNvPr>
            <p:cNvCxnSpPr>
              <a:cxnSpLocks/>
              <a:stCxn id="46" idx="2"/>
              <a:endCxn id="74" idx="0"/>
            </p:cNvCxnSpPr>
            <p:nvPr/>
          </p:nvCxnSpPr>
          <p:spPr>
            <a:xfrm rot="5400000">
              <a:off x="2524947" y="2883662"/>
              <a:ext cx="852153" cy="1587160"/>
            </a:xfrm>
            <a:prstGeom prst="bentConnector3">
              <a:avLst>
                <a:gd name="adj1" fmla="val 5988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290736C4-0DE4-F3F7-F55E-455CA6589F7D}"/>
                </a:ext>
              </a:extLst>
            </p:cNvPr>
            <p:cNvCxnSpPr>
              <a:cxnSpLocks/>
              <a:stCxn id="59" idx="2"/>
              <a:endCxn id="74" idx="0"/>
            </p:cNvCxnSpPr>
            <p:nvPr/>
          </p:nvCxnSpPr>
          <p:spPr>
            <a:xfrm rot="5400000">
              <a:off x="3629727" y="2460304"/>
              <a:ext cx="170732" cy="3115299"/>
            </a:xfrm>
            <a:prstGeom prst="bentConnector3">
              <a:avLst>
                <a:gd name="adj1" fmla="val 288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27">
              <a:extLst>
                <a:ext uri="{FF2B5EF4-FFF2-40B4-BE49-F238E27FC236}">
                  <a16:creationId xmlns:a16="http://schemas.microsoft.com/office/drawing/2014/main" id="{4C95273D-838A-C55B-8B97-501276853477}"/>
                </a:ext>
              </a:extLst>
            </p:cNvPr>
            <p:cNvCxnSpPr>
              <a:cxnSpLocks/>
              <a:stCxn id="65" idx="2"/>
              <a:endCxn id="74" idx="0"/>
            </p:cNvCxnSpPr>
            <p:nvPr/>
          </p:nvCxnSpPr>
          <p:spPr>
            <a:xfrm rot="5400000" flipH="1">
              <a:off x="4265531" y="1995231"/>
              <a:ext cx="506959" cy="4723136"/>
            </a:xfrm>
            <a:prstGeom prst="bentConnector5">
              <a:avLst>
                <a:gd name="adj1" fmla="val -45092"/>
                <a:gd name="adj2" fmla="val 57897"/>
                <a:gd name="adj3" fmla="val 1450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7E3CF6-C2E4-ADEF-0077-E044FCAB5BBF}"/>
                </a:ext>
              </a:extLst>
            </p:cNvPr>
            <p:cNvGrpSpPr/>
            <p:nvPr/>
          </p:nvGrpSpPr>
          <p:grpSpPr>
            <a:xfrm>
              <a:off x="4543439" y="2125766"/>
              <a:ext cx="1458606" cy="1806821"/>
              <a:chOff x="5359607" y="1611636"/>
              <a:chExt cx="1458606" cy="1806821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FD4A456E-34F7-5B1E-0930-CBD0B6D9A7BE}"/>
                  </a:ext>
                </a:extLst>
              </p:cNvPr>
              <p:cNvSpPr/>
              <p:nvPr/>
            </p:nvSpPr>
            <p:spPr>
              <a:xfrm>
                <a:off x="5359607" y="1611636"/>
                <a:ext cx="1458606" cy="1806821"/>
              </a:xfrm>
              <a:prstGeom prst="roundRect">
                <a:avLst>
                  <a:gd name="adj" fmla="val 241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623E837F-F25F-3A4F-00DA-D28936AED924}"/>
                  </a:ext>
                </a:extLst>
              </p:cNvPr>
              <p:cNvSpPr/>
              <p:nvPr/>
            </p:nvSpPr>
            <p:spPr>
              <a:xfrm>
                <a:off x="5398872" y="1672573"/>
                <a:ext cx="1317758" cy="278588"/>
              </a:xfrm>
              <a:prstGeom prst="roundRect">
                <a:avLst/>
              </a:prstGeom>
              <a:solidFill>
                <a:srgbClr val="3DAC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9D086567-3A4D-867E-CC93-6A0EE49231E7}"/>
                  </a:ext>
                </a:extLst>
              </p:cNvPr>
              <p:cNvSpPr/>
              <p:nvPr/>
            </p:nvSpPr>
            <p:spPr>
              <a:xfrm>
                <a:off x="5410741" y="2010957"/>
                <a:ext cx="1317758" cy="283464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1</a:t>
                </a: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E1756A7E-60C7-DD11-1172-46EE09424712}"/>
                  </a:ext>
                </a:extLst>
              </p:cNvPr>
              <p:cNvSpPr/>
              <p:nvPr/>
            </p:nvSpPr>
            <p:spPr>
              <a:xfrm>
                <a:off x="5398871" y="2354218"/>
                <a:ext cx="1329628" cy="28290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1</a:t>
                </a:r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BE9CA0CD-77AE-7BEF-7057-FF09281187BB}"/>
                  </a:ext>
                </a:extLst>
              </p:cNvPr>
              <p:cNvSpPr/>
              <p:nvPr/>
            </p:nvSpPr>
            <p:spPr>
              <a:xfrm>
                <a:off x="5395899" y="2708353"/>
                <a:ext cx="1329628" cy="278589"/>
              </a:xfrm>
              <a:prstGeom prst="roundRect">
                <a:avLst/>
              </a:prstGeom>
              <a:solidFill>
                <a:srgbClr val="76D6FF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User: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Seg 2</a:t>
                </a:r>
              </a:p>
            </p:txBody>
          </p:sp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F3B93781-EF44-6982-09A4-C0CBF746D907}"/>
                  </a:ext>
                </a:extLst>
              </p:cNvPr>
              <p:cNvSpPr/>
              <p:nvPr/>
            </p:nvSpPr>
            <p:spPr>
              <a:xfrm>
                <a:off x="5404806" y="3050003"/>
                <a:ext cx="1329628" cy="28290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Assistant: </a:t>
                </a:r>
                <a:r>
                  <a:rPr 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2</a:t>
                </a:r>
              </a:p>
            </p:txBody>
          </p:sp>
        </p:grp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6CA0B59B-55A4-98BC-03DC-A044B1E5A12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 flipV="1">
              <a:off x="2942021" y="3009796"/>
              <a:ext cx="112543" cy="1600482"/>
            </a:xfrm>
            <a:prstGeom prst="curvedConnector3">
              <a:avLst>
                <a:gd name="adj1" fmla="val -185194"/>
              </a:avLst>
            </a:prstGeom>
            <a:ln w="28575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EA06733D-B2BB-7C29-96C6-EE163401C708}"/>
                </a:ext>
              </a:extLst>
            </p:cNvPr>
            <p:cNvCxnSpPr>
              <a:cxnSpLocks/>
              <a:stCxn id="74" idx="3"/>
              <a:endCxn id="70" idx="1"/>
            </p:cNvCxnSpPr>
            <p:nvPr/>
          </p:nvCxnSpPr>
          <p:spPr>
            <a:xfrm flipV="1">
              <a:off x="2942021" y="4077704"/>
              <a:ext cx="3223641" cy="53257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DF6CF280-2EC7-C40E-8DB1-8B91CBB037E5}"/>
                </a:ext>
              </a:extLst>
            </p:cNvPr>
            <p:cNvCxnSpPr>
              <a:cxnSpLocks/>
              <a:stCxn id="74" idx="3"/>
              <a:endCxn id="147" idx="1"/>
            </p:cNvCxnSpPr>
            <p:nvPr/>
          </p:nvCxnSpPr>
          <p:spPr>
            <a:xfrm flipV="1">
              <a:off x="2942021" y="3705584"/>
              <a:ext cx="1646617" cy="904694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206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6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74C258-440C-0E2F-0C61-7867A1AF5F41}"/>
              </a:ext>
            </a:extLst>
          </p:cNvPr>
          <p:cNvGrpSpPr/>
          <p:nvPr/>
        </p:nvGrpSpPr>
        <p:grpSpPr>
          <a:xfrm>
            <a:off x="1471704" y="2683182"/>
            <a:ext cx="1375745" cy="733641"/>
            <a:chOff x="1186981" y="4763916"/>
            <a:chExt cx="1375745" cy="733641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4C02553-FB77-A96F-87D1-5037E4BDA163}"/>
                </a:ext>
              </a:extLst>
            </p:cNvPr>
            <p:cNvSpPr/>
            <p:nvPr/>
          </p:nvSpPr>
          <p:spPr>
            <a:xfrm>
              <a:off x="1186981" y="4763916"/>
              <a:ext cx="1375745" cy="73364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CACA8DB-1EBF-E47E-DAD4-1C6FC0CF0563}"/>
                </a:ext>
              </a:extLst>
            </p:cNvPr>
            <p:cNvSpPr/>
            <p:nvPr/>
          </p:nvSpPr>
          <p:spPr>
            <a:xfrm>
              <a:off x="1250843" y="4814568"/>
              <a:ext cx="1227662" cy="29260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9CFC7F3-B54B-3810-A7D5-54585FAE0843}"/>
                </a:ext>
              </a:extLst>
            </p:cNvPr>
            <p:cNvSpPr/>
            <p:nvPr/>
          </p:nvSpPr>
          <p:spPr>
            <a:xfrm>
              <a:off x="1250843" y="5153067"/>
              <a:ext cx="1227662" cy="292608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3593FF-4E14-954F-C3A8-BB0A30909B9A}"/>
              </a:ext>
            </a:extLst>
          </p:cNvPr>
          <p:cNvGrpSpPr/>
          <p:nvPr/>
        </p:nvGrpSpPr>
        <p:grpSpPr>
          <a:xfrm>
            <a:off x="2969017" y="2683182"/>
            <a:ext cx="1458606" cy="1125400"/>
            <a:chOff x="2899928" y="3290189"/>
            <a:chExt cx="1458606" cy="1125400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B669023-5282-86C7-2615-C9D5EEEB2542}"/>
                </a:ext>
              </a:extLst>
            </p:cNvPr>
            <p:cNvSpPr/>
            <p:nvPr/>
          </p:nvSpPr>
          <p:spPr>
            <a:xfrm>
              <a:off x="2899928" y="3290189"/>
              <a:ext cx="1458606" cy="1125400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16F785-2F08-CD48-589C-00C4539AC655}"/>
                </a:ext>
              </a:extLst>
            </p:cNvPr>
            <p:cNvSpPr/>
            <p:nvPr/>
          </p:nvSpPr>
          <p:spPr>
            <a:xfrm>
              <a:off x="2939192" y="3351123"/>
              <a:ext cx="1333116" cy="302533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C01D8F-864F-34F0-2D6D-ABF77F21BD78}"/>
                </a:ext>
              </a:extLst>
            </p:cNvPr>
            <p:cNvSpPr/>
            <p:nvPr/>
          </p:nvSpPr>
          <p:spPr>
            <a:xfrm>
              <a:off x="2951062" y="3689507"/>
              <a:ext cx="1333116" cy="307985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C6898ABC-696A-369A-5A2A-626A5F1F59F0}"/>
                </a:ext>
              </a:extLst>
            </p:cNvPr>
            <p:cNvSpPr/>
            <p:nvPr/>
          </p:nvSpPr>
          <p:spPr>
            <a:xfrm>
              <a:off x="2939192" y="4032768"/>
              <a:ext cx="1333116" cy="28290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</p:grpSp>
      <p:pic>
        <p:nvPicPr>
          <p:cNvPr id="74" name="Picture 73" descr="A logo of a cloud with a feather and a flower&#10;&#10;Description automatically generated with low confidence">
            <a:extLst>
              <a:ext uri="{FF2B5EF4-FFF2-40B4-BE49-F238E27FC236}">
                <a16:creationId xmlns:a16="http://schemas.microsoft.com/office/drawing/2014/main" id="{E005B792-76DA-C0B8-3946-D78D34C9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323" y="4885612"/>
            <a:ext cx="1569157" cy="10139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1FEA5CC-474C-0E70-F7CF-3BDF14B74513}"/>
              </a:ext>
            </a:extLst>
          </p:cNvPr>
          <p:cNvGrpSpPr/>
          <p:nvPr/>
        </p:nvGrpSpPr>
        <p:grpSpPr>
          <a:xfrm>
            <a:off x="6142876" y="2683182"/>
            <a:ext cx="1569157" cy="2477895"/>
            <a:chOff x="7301803" y="3290189"/>
            <a:chExt cx="1569157" cy="247789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2E5E2122-5F50-D627-96AF-82FCD18856EA}"/>
                </a:ext>
              </a:extLst>
            </p:cNvPr>
            <p:cNvSpPr/>
            <p:nvPr/>
          </p:nvSpPr>
          <p:spPr>
            <a:xfrm>
              <a:off x="7301803" y="3290189"/>
              <a:ext cx="1569157" cy="2477895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0B445BCC-CB7F-5144-71EF-C097B5CEA9C2}"/>
                </a:ext>
              </a:extLst>
            </p:cNvPr>
            <p:cNvSpPr/>
            <p:nvPr/>
          </p:nvSpPr>
          <p:spPr>
            <a:xfrm>
              <a:off x="7359596" y="3339183"/>
              <a:ext cx="1412302" cy="280492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8786ABAF-51A5-C83D-0E34-4AC5807AC14C}"/>
                </a:ext>
              </a:extLst>
            </p:cNvPr>
            <p:cNvSpPr/>
            <p:nvPr/>
          </p:nvSpPr>
          <p:spPr>
            <a:xfrm>
              <a:off x="7359596" y="3676971"/>
              <a:ext cx="1412302" cy="286560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7972142-B3CA-559C-9369-B822CF8B100B}"/>
                </a:ext>
              </a:extLst>
            </p:cNvPr>
            <p:cNvSpPr/>
            <p:nvPr/>
          </p:nvSpPr>
          <p:spPr>
            <a:xfrm>
              <a:off x="7359597" y="4020827"/>
              <a:ext cx="1412302" cy="30389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DFB800D8-3BEB-E87B-0527-328B3F459BCE}"/>
                </a:ext>
              </a:extLst>
            </p:cNvPr>
            <p:cNvSpPr/>
            <p:nvPr/>
          </p:nvSpPr>
          <p:spPr>
            <a:xfrm>
              <a:off x="7356625" y="4374963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D8B8D08-92BA-84FB-3DF8-20416CFE0F42}"/>
                </a:ext>
              </a:extLst>
            </p:cNvPr>
            <p:cNvSpPr/>
            <p:nvPr/>
          </p:nvSpPr>
          <p:spPr>
            <a:xfrm>
              <a:off x="7371465" y="5097010"/>
              <a:ext cx="1415274" cy="276999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10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AB852091-E39C-A550-04D3-88E58D4DA51A}"/>
                </a:ext>
              </a:extLst>
            </p:cNvPr>
            <p:cNvSpPr/>
            <p:nvPr/>
          </p:nvSpPr>
          <p:spPr>
            <a:xfrm>
              <a:off x="7371465" y="5440846"/>
              <a:ext cx="1415274" cy="27699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Final Prompt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/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AFDE04B-0164-9AF0-CF89-256C73D07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409" y="4741712"/>
                  <a:ext cx="25006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6" name="Graphic 115" descr="Line arrow: Rotate right with solid fill">
            <a:extLst>
              <a:ext uri="{FF2B5EF4-FFF2-40B4-BE49-F238E27FC236}">
                <a16:creationId xmlns:a16="http://schemas.microsoft.com/office/drawing/2014/main" id="{CB16B947-5936-CB19-8409-AD4C6DD64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26580" flipH="1">
            <a:off x="4223828" y="2251808"/>
            <a:ext cx="491786" cy="491786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50E586F6-E0C9-B43F-E4B2-64B83B935538}"/>
              </a:ext>
            </a:extLst>
          </p:cNvPr>
          <p:cNvSpPr txBox="1"/>
          <p:nvPr/>
        </p:nvSpPr>
        <p:spPr>
          <a:xfrm>
            <a:off x="3698320" y="2016952"/>
            <a:ext cx="1815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Repeat N = 10 times</a:t>
            </a:r>
          </a:p>
        </p:txBody>
      </p: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024CF84C-8FC8-3D55-6A0E-CA2E1FEE06D3}"/>
              </a:ext>
            </a:extLst>
          </p:cNvPr>
          <p:cNvCxnSpPr>
            <a:cxnSpLocks/>
            <a:stCxn id="43" idx="2"/>
            <a:endCxn id="74" idx="0"/>
          </p:cNvCxnSpPr>
          <p:nvPr/>
        </p:nvCxnSpPr>
        <p:spPr>
          <a:xfrm rot="16200000" flipH="1">
            <a:off x="2586845" y="2989554"/>
            <a:ext cx="1468789" cy="2323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0B0CAA2B-D7C0-714A-0D6A-1F443A05002C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 rot="16200000" flipH="1">
            <a:off x="3552096" y="3954806"/>
            <a:ext cx="1077030" cy="784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290736C4-0DE4-F3F7-F55E-455CA6589F7D}"/>
              </a:ext>
            </a:extLst>
          </p:cNvPr>
          <p:cNvCxnSpPr>
            <a:cxnSpLocks/>
            <a:stCxn id="59" idx="2"/>
            <a:endCxn id="74" idx="0"/>
          </p:cNvCxnSpPr>
          <p:nvPr/>
        </p:nvCxnSpPr>
        <p:spPr>
          <a:xfrm rot="5400000">
            <a:off x="4687337" y="4289140"/>
            <a:ext cx="392038" cy="8009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C95273D-838A-C55B-8B97-501276853477}"/>
              </a:ext>
            </a:extLst>
          </p:cNvPr>
          <p:cNvCxnSpPr>
            <a:cxnSpLocks/>
            <a:stCxn id="65" idx="2"/>
            <a:endCxn id="74" idx="0"/>
          </p:cNvCxnSpPr>
          <p:nvPr/>
        </p:nvCxnSpPr>
        <p:spPr>
          <a:xfrm rot="5400000" flipH="1">
            <a:off x="5567446" y="3801069"/>
            <a:ext cx="275465" cy="2444553"/>
          </a:xfrm>
          <a:prstGeom prst="bentConnector5">
            <a:avLst>
              <a:gd name="adj1" fmla="val -82987"/>
              <a:gd name="adj2" fmla="val 50000"/>
              <a:gd name="adj3" fmla="val 1829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67E3CF6-C2E4-ADEF-0077-E044FCAB5BBF}"/>
              </a:ext>
            </a:extLst>
          </p:cNvPr>
          <p:cNvGrpSpPr/>
          <p:nvPr/>
        </p:nvGrpSpPr>
        <p:grpSpPr>
          <a:xfrm>
            <a:off x="4554506" y="2686753"/>
            <a:ext cx="1458606" cy="1806821"/>
            <a:chOff x="5359607" y="1611636"/>
            <a:chExt cx="1458606" cy="1806821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D4A456E-34F7-5B1E-0930-CBD0B6D9A7BE}"/>
                </a:ext>
              </a:extLst>
            </p:cNvPr>
            <p:cNvSpPr/>
            <p:nvPr/>
          </p:nvSpPr>
          <p:spPr>
            <a:xfrm>
              <a:off x="5359607" y="1611636"/>
              <a:ext cx="1458606" cy="1806821"/>
            </a:xfrm>
            <a:prstGeom prst="roundRect">
              <a:avLst>
                <a:gd name="adj" fmla="val 2413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23E837F-F25F-3A4F-00DA-D28936AED924}"/>
                </a:ext>
              </a:extLst>
            </p:cNvPr>
            <p:cNvSpPr/>
            <p:nvPr/>
          </p:nvSpPr>
          <p:spPr>
            <a:xfrm>
              <a:off x="5398872" y="1672573"/>
              <a:ext cx="1317758" cy="278588"/>
            </a:xfrm>
            <a:prstGeom prst="roundRect">
              <a:avLst/>
            </a:prstGeom>
            <a:solidFill>
              <a:srgbClr val="3DAC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9D086567-3A4D-867E-CC93-6A0EE49231E7}"/>
                </a:ext>
              </a:extLst>
            </p:cNvPr>
            <p:cNvSpPr/>
            <p:nvPr/>
          </p:nvSpPr>
          <p:spPr>
            <a:xfrm>
              <a:off x="5410741" y="2010957"/>
              <a:ext cx="1317758" cy="283464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1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1756A7E-60C7-DD11-1172-46EE09424712}"/>
                </a:ext>
              </a:extLst>
            </p:cNvPr>
            <p:cNvSpPr/>
            <p:nvPr/>
          </p:nvSpPr>
          <p:spPr>
            <a:xfrm>
              <a:off x="5398871" y="2354218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1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BE9CA0CD-77AE-7BEF-7057-FF09281187BB}"/>
                </a:ext>
              </a:extLst>
            </p:cNvPr>
            <p:cNvSpPr/>
            <p:nvPr/>
          </p:nvSpPr>
          <p:spPr>
            <a:xfrm>
              <a:off x="5395899" y="2708353"/>
              <a:ext cx="1329628" cy="278589"/>
            </a:xfrm>
            <a:prstGeom prst="roundRect">
              <a:avLst/>
            </a:prstGeom>
            <a:solidFill>
              <a:srgbClr val="76D6FF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Seg 2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F3B93781-EF44-6982-09A4-C0CBF746D907}"/>
                </a:ext>
              </a:extLst>
            </p:cNvPr>
            <p:cNvSpPr/>
            <p:nvPr/>
          </p:nvSpPr>
          <p:spPr>
            <a:xfrm>
              <a:off x="5404806" y="3050003"/>
              <a:ext cx="1329628" cy="28290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Assistant: 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 2</a:t>
              </a:r>
            </a:p>
          </p:txBody>
        </p:sp>
      </p:grp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6CA0B59B-55A4-98BC-03DC-A044B1E5A121}"/>
              </a:ext>
            </a:extLst>
          </p:cNvPr>
          <p:cNvCxnSpPr>
            <a:stCxn id="74" idx="1"/>
            <a:endCxn id="51" idx="1"/>
          </p:cNvCxnSpPr>
          <p:nvPr/>
        </p:nvCxnSpPr>
        <p:spPr>
          <a:xfrm rot="10800000">
            <a:off x="3008281" y="3567213"/>
            <a:ext cx="690042" cy="1825359"/>
          </a:xfrm>
          <a:prstGeom prst="curvedConnector3">
            <a:avLst>
              <a:gd name="adj1" fmla="val 133128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A06733D-B2BB-7C29-96C6-EE163401C708}"/>
              </a:ext>
            </a:extLst>
          </p:cNvPr>
          <p:cNvCxnSpPr>
            <a:cxnSpLocks/>
            <a:stCxn id="74" idx="3"/>
            <a:endCxn id="70" idx="1"/>
          </p:cNvCxnSpPr>
          <p:nvPr/>
        </p:nvCxnSpPr>
        <p:spPr>
          <a:xfrm flipV="1">
            <a:off x="5267480" y="4628503"/>
            <a:ext cx="945058" cy="764068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F6CF280-2EC7-C40E-8DB1-8B91CBB037E5}"/>
              </a:ext>
            </a:extLst>
          </p:cNvPr>
          <p:cNvCxnSpPr>
            <a:cxnSpLocks/>
            <a:stCxn id="74" idx="1"/>
            <a:endCxn id="147" idx="1"/>
          </p:cNvCxnSpPr>
          <p:nvPr/>
        </p:nvCxnSpPr>
        <p:spPr>
          <a:xfrm rot="10800000" flipH="1">
            <a:off x="3698323" y="4266571"/>
            <a:ext cx="901382" cy="1126000"/>
          </a:xfrm>
          <a:prstGeom prst="curvedConnector3">
            <a:avLst>
              <a:gd name="adj1" fmla="val -25361"/>
            </a:avLst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3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634</Words>
  <Application>Microsoft Macintosh PowerPoint</Application>
  <PresentationFormat>Widescreen</PresentationFormat>
  <Paragraphs>178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Chen,Yu-Peng</dc:creator>
  <cp:lastModifiedBy>Chen,Yu-Peng</cp:lastModifiedBy>
  <cp:revision>8</cp:revision>
  <dcterms:created xsi:type="dcterms:W3CDTF">2023-06-23T11:38:13Z</dcterms:created>
  <dcterms:modified xsi:type="dcterms:W3CDTF">2023-06-23T21:39:27Z</dcterms:modified>
</cp:coreProperties>
</file>