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3C9A7B" mc:Ignorable=""/>
    <a:srgbClr xmlns:mc="http://schemas.openxmlformats.org/markup-compatibility/2006" xmlns:a14="http://schemas.microsoft.com/office/drawing/2010/main" val="7DCDB2" mc:Ignorable=""/>
    <a:srgbClr xmlns:mc="http://schemas.openxmlformats.org/markup-compatibility/2006" xmlns:a14="http://schemas.microsoft.com/office/drawing/2010/main" val="183E31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78" y="25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8E40-E4D8-4A00-BF44-D39D3B96B11F}" type="datetimeFigureOut">
              <a:rPr lang="en-US" smtClean="0"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F13D-14A4-44EB-8BF7-1744B1891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7467600" cy="5410200"/>
          </a:xfrm>
          <a:prstGeom prst="rect">
            <a:avLst/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10/main" val="183E31" mc:Ignorable=""/>
              </a:gs>
              <a:gs pos="47000">
                <a:srgbClr xmlns:mc="http://schemas.openxmlformats.org/markup-compatibility/2006" xmlns:a14="http://schemas.microsoft.com/office/drawing/2010/main" val="34866B" mc:Ignorable="">
                  <a:lumMod val="100000"/>
                </a:srgbClr>
              </a:gs>
              <a:gs pos="98000">
                <a:srgbClr xmlns:mc="http://schemas.openxmlformats.org/markup-compatibility/2006" xmlns:a14="http://schemas.microsoft.com/office/drawing/2010/main" val="7DCDB2" mc:Ignorable=""/>
              </a:gs>
            </a:gsLst>
            <a:lin ang="16200000" scaled="1"/>
            <a:tileRect/>
          </a:gradFill>
          <a:ln w="38100" cap="rnd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1" t="39365" r="49552" b="38625"/>
          <a:stretch/>
        </p:blipFill>
        <p:spPr>
          <a:xfrm>
            <a:off x="2137558" y="2699657"/>
            <a:ext cx="2458193" cy="1509486"/>
          </a:xfrm>
          <a:prstGeom prst="rect">
            <a:avLst/>
          </a:prstGeom>
          <a:ln cap="rnd" cmpd="thickThin">
            <a:solidFill>
              <a:srgbClr xmlns:mc="http://schemas.openxmlformats.org/markup-compatibility/2006" xmlns:a14="http://schemas.microsoft.com/office/drawing/2010/main" val="3C9A7B" mc:Ignorable=""/>
            </a:solidFill>
          </a:ln>
        </p:spPr>
      </p:pic>
    </p:spTree>
    <p:extLst>
      <p:ext uri="{BB962C8B-B14F-4D97-AF65-F5344CB8AC3E}">
        <p14:creationId xmlns:p14="http://schemas.microsoft.com/office/powerpoint/2010/main" val="29031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Burkard</dc:creator>
  <cp:lastModifiedBy>Jeremy Burkard</cp:lastModifiedBy>
  <cp:revision>4</cp:revision>
  <dcterms:created xsi:type="dcterms:W3CDTF">2010-11-01T04:21:09Z</dcterms:created>
  <dcterms:modified xsi:type="dcterms:W3CDTF">2010-11-02T12:49:14Z</dcterms:modified>
</cp:coreProperties>
</file>