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10/main" val="294469" mc:Ignorable=""/>
    <a:srgbClr xmlns:mc="http://schemas.openxmlformats.org/markup-compatibility/2006" xmlns:a14="http://schemas.microsoft.com/office/drawing/2010/main" val="142234" mc:Ignorable=""/>
    <a:srgbClr xmlns:mc="http://schemas.openxmlformats.org/markup-compatibility/2006" xmlns:a14="http://schemas.microsoft.com/office/drawing/2010/main" val="385E90" mc:Ignorabl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88" y="3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314033-FDCA-4BE1-8450-0FC4EEB150BC}" type="datetimeFigureOut">
              <a:rPr lang="en-US" smtClean="0"/>
              <a:t>10/28/2010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108668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14033-FDCA-4BE1-8450-0FC4EEB150BC}" type="datetimeFigureOut">
              <a:rPr lang="en-US" smtClean="0"/>
              <a:t>10/28/2010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62038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14033-FDCA-4BE1-8450-0FC4EEB150BC}" type="datetimeFigureOut">
              <a:rPr lang="en-US" smtClean="0"/>
              <a:t>10/28/2010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2554657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14033-FDCA-4BE1-8450-0FC4EEB150BC}" type="datetimeFigureOut">
              <a:rPr lang="en-US" smtClean="0"/>
              <a:t>10/28/2010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667255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14033-FDCA-4BE1-8450-0FC4EEB150BC}" type="datetimeFigureOut">
              <a:rPr lang="en-US" smtClean="0"/>
              <a:t>10/28/2010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3878618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314033-FDCA-4BE1-8450-0FC4EEB150BC}" type="datetimeFigureOut">
              <a:rPr lang="en-US" smtClean="0"/>
              <a:t>10/28/2010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288238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314033-FDCA-4BE1-8450-0FC4EEB150BC}" type="datetimeFigureOut">
              <a:rPr lang="en-US" smtClean="0"/>
              <a:t>10/28/2010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331960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314033-FDCA-4BE1-8450-0FC4EEB150BC}" type="datetimeFigureOut">
              <a:rPr lang="en-US" smtClean="0"/>
              <a:t>10/28/2010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269135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14033-FDCA-4BE1-8450-0FC4EEB150BC}" type="datetimeFigureOut">
              <a:rPr lang="en-US" smtClean="0"/>
              <a:t>10/28/2010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127411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14033-FDCA-4BE1-8450-0FC4EEB150BC}" type="datetimeFigureOut">
              <a:rPr lang="en-US" smtClean="0"/>
              <a:t>10/28/2010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2164933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14033-FDCA-4BE1-8450-0FC4EEB150BC}" type="datetimeFigureOut">
              <a:rPr lang="en-US" smtClean="0"/>
              <a:t>10/28/2010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12EB3-29AB-4B15-8625-4712EF9C7CE2}" type="slidenum">
              <a:rPr lang="en-US" smtClean="0"/>
              <a:t>‹#›</a:t>
            </a:fld>
            <a:endParaRPr lang="en-US"/>
          </a:p>
        </p:txBody>
      </p:sp>
    </p:spTree>
    <p:extLst>
      <p:ext uri="{BB962C8B-B14F-4D97-AF65-F5344CB8AC3E}">
        <p14:creationId xmlns:p14="http://schemas.microsoft.com/office/powerpoint/2010/main" val="62722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14033-FDCA-4BE1-8450-0FC4EEB150BC}" type="datetimeFigureOut">
              <a:rPr lang="en-US" smtClean="0"/>
              <a:t>10/28/2010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12EB3-29AB-4B15-8625-4712EF9C7CE2}" type="slidenum">
              <a:rPr lang="en-US" smtClean="0"/>
              <a:t>‹#›</a:t>
            </a:fld>
            <a:endParaRPr lang="en-US"/>
          </a:p>
        </p:txBody>
      </p:sp>
    </p:spTree>
    <p:extLst>
      <p:ext uri="{BB962C8B-B14F-4D97-AF65-F5344CB8AC3E}">
        <p14:creationId xmlns:p14="http://schemas.microsoft.com/office/powerpoint/2010/main" val="403501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152400" y="304800"/>
            <a:ext cx="5181600" cy="1981200"/>
          </a:xfrm>
          <a:custGeom>
            <a:avLst/>
            <a:gdLst/>
            <a:ahLst/>
            <a:cxnLst/>
            <a:rect l="l" t="t" r="r" b="b"/>
            <a:pathLst>
              <a:path w="5181600" h="1981200">
                <a:moveTo>
                  <a:pt x="533400" y="0"/>
                </a:moveTo>
                <a:cubicBezTo>
                  <a:pt x="745879" y="0"/>
                  <a:pt x="929340" y="124238"/>
                  <a:pt x="1013497" y="304800"/>
                </a:cubicBezTo>
                <a:lnTo>
                  <a:pt x="4168103" y="304800"/>
                </a:lnTo>
                <a:cubicBezTo>
                  <a:pt x="4252260" y="124238"/>
                  <a:pt x="4435721" y="0"/>
                  <a:pt x="4648200" y="0"/>
                </a:cubicBezTo>
                <a:cubicBezTo>
                  <a:pt x="4942789" y="0"/>
                  <a:pt x="5181600" y="238811"/>
                  <a:pt x="5181600" y="533400"/>
                </a:cubicBezTo>
                <a:cubicBezTo>
                  <a:pt x="5181600" y="728695"/>
                  <a:pt x="5076645" y="899476"/>
                  <a:pt x="4918985" y="990600"/>
                </a:cubicBezTo>
                <a:cubicBezTo>
                  <a:pt x="5076645" y="1081724"/>
                  <a:pt x="5181600" y="1252505"/>
                  <a:pt x="5181600" y="1447800"/>
                </a:cubicBezTo>
                <a:cubicBezTo>
                  <a:pt x="5181600" y="1742389"/>
                  <a:pt x="4942789" y="1981200"/>
                  <a:pt x="4648200" y="1981200"/>
                </a:cubicBezTo>
                <a:cubicBezTo>
                  <a:pt x="4435721" y="1981200"/>
                  <a:pt x="4252260" y="1856963"/>
                  <a:pt x="4168103" y="1676400"/>
                </a:cubicBezTo>
                <a:lnTo>
                  <a:pt x="1013497" y="1676400"/>
                </a:lnTo>
                <a:cubicBezTo>
                  <a:pt x="929340" y="1856963"/>
                  <a:pt x="745879" y="1981200"/>
                  <a:pt x="533400" y="1981200"/>
                </a:cubicBezTo>
                <a:cubicBezTo>
                  <a:pt x="238811" y="1981200"/>
                  <a:pt x="0" y="1742389"/>
                  <a:pt x="0" y="1447800"/>
                </a:cubicBezTo>
                <a:cubicBezTo>
                  <a:pt x="0" y="1252505"/>
                  <a:pt x="104955" y="1081724"/>
                  <a:pt x="262615" y="990600"/>
                </a:cubicBezTo>
                <a:cubicBezTo>
                  <a:pt x="104955" y="899476"/>
                  <a:pt x="0" y="728695"/>
                  <a:pt x="0" y="533400"/>
                </a:cubicBezTo>
                <a:cubicBezTo>
                  <a:pt x="0" y="238811"/>
                  <a:pt x="238811" y="0"/>
                  <a:pt x="533400" y="0"/>
                </a:cubicBezTo>
                <a:close/>
              </a:path>
            </a:pathLst>
          </a:custGeom>
          <a:gradFill>
            <a:gsLst>
              <a:gs pos="0">
                <a:srgbClr xmlns:mc="http://schemas.openxmlformats.org/markup-compatibility/2006" xmlns:a14="http://schemas.microsoft.com/office/drawing/2010/main" val="142234" mc:Ignorable="">
                  <a:lumMod val="100000"/>
                </a:srgbClr>
              </a:gs>
              <a:gs pos="78000">
                <a:schemeClr val="accent1">
                  <a:shade val="93000"/>
                  <a:satMod val="130000"/>
                </a:schemeClr>
              </a:gs>
              <a:gs pos="98000">
                <a:schemeClr val="accent1">
                  <a:shade val="94000"/>
                  <a:satMod val="135000"/>
                </a:schemeClr>
              </a:gs>
            </a:gsLst>
            <a:lin ang="16200000" scaled="0"/>
          </a:gradFill>
          <a:effectLst/>
          <a:scene3d>
            <a:camera prst="perspectiveFront" fov="0"/>
            <a:lightRig rig="threePt" dir="t"/>
          </a:scene3d>
          <a:sp3d extrusionH="184150">
            <a:bevelT w="254000" h="317500"/>
            <a:extrusionClr>
              <a:schemeClr val="bg1"/>
            </a:extrusionClr>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Oval 3"/>
          <p:cNvSpPr>
            <a:spLocks noChangeAspect="1"/>
          </p:cNvSpPr>
          <p:nvPr/>
        </p:nvSpPr>
        <p:spPr>
          <a:xfrm>
            <a:off x="152400" y="2743200"/>
            <a:ext cx="5181600" cy="1981200"/>
          </a:xfrm>
          <a:custGeom>
            <a:avLst/>
            <a:gdLst/>
            <a:ahLst/>
            <a:cxnLst/>
            <a:rect l="l" t="t" r="r" b="b"/>
            <a:pathLst>
              <a:path w="5181600" h="1981200">
                <a:moveTo>
                  <a:pt x="533400" y="0"/>
                </a:moveTo>
                <a:cubicBezTo>
                  <a:pt x="745879" y="0"/>
                  <a:pt x="929340" y="124238"/>
                  <a:pt x="1013497" y="304800"/>
                </a:cubicBezTo>
                <a:lnTo>
                  <a:pt x="4168103" y="304800"/>
                </a:lnTo>
                <a:cubicBezTo>
                  <a:pt x="4252260" y="124238"/>
                  <a:pt x="4435721" y="0"/>
                  <a:pt x="4648200" y="0"/>
                </a:cubicBezTo>
                <a:cubicBezTo>
                  <a:pt x="4942789" y="0"/>
                  <a:pt x="5181600" y="238811"/>
                  <a:pt x="5181600" y="533400"/>
                </a:cubicBezTo>
                <a:cubicBezTo>
                  <a:pt x="5181600" y="728695"/>
                  <a:pt x="5076645" y="899476"/>
                  <a:pt x="4918985" y="990600"/>
                </a:cubicBezTo>
                <a:cubicBezTo>
                  <a:pt x="5076645" y="1081724"/>
                  <a:pt x="5181600" y="1252505"/>
                  <a:pt x="5181600" y="1447800"/>
                </a:cubicBezTo>
                <a:cubicBezTo>
                  <a:pt x="5181600" y="1742389"/>
                  <a:pt x="4942789" y="1981200"/>
                  <a:pt x="4648200" y="1981200"/>
                </a:cubicBezTo>
                <a:cubicBezTo>
                  <a:pt x="4435721" y="1981200"/>
                  <a:pt x="4252260" y="1856963"/>
                  <a:pt x="4168103" y="1676400"/>
                </a:cubicBezTo>
                <a:lnTo>
                  <a:pt x="1013497" y="1676400"/>
                </a:lnTo>
                <a:cubicBezTo>
                  <a:pt x="929340" y="1856963"/>
                  <a:pt x="745879" y="1981200"/>
                  <a:pt x="533400" y="1981200"/>
                </a:cubicBezTo>
                <a:cubicBezTo>
                  <a:pt x="238811" y="1981200"/>
                  <a:pt x="0" y="1742389"/>
                  <a:pt x="0" y="1447800"/>
                </a:cubicBezTo>
                <a:cubicBezTo>
                  <a:pt x="0" y="1252505"/>
                  <a:pt x="104955" y="1081724"/>
                  <a:pt x="262615" y="990600"/>
                </a:cubicBezTo>
                <a:cubicBezTo>
                  <a:pt x="104955" y="899476"/>
                  <a:pt x="0" y="728695"/>
                  <a:pt x="0" y="533400"/>
                </a:cubicBezTo>
                <a:cubicBezTo>
                  <a:pt x="0" y="238811"/>
                  <a:pt x="238811" y="0"/>
                  <a:pt x="533400" y="0"/>
                </a:cubicBezTo>
                <a:close/>
              </a:path>
            </a:pathLst>
          </a:custGeom>
          <a:gradFill>
            <a:gsLst>
              <a:gs pos="0">
                <a:srgbClr xmlns:mc="http://schemas.openxmlformats.org/markup-compatibility/2006" xmlns:a14="http://schemas.microsoft.com/office/drawing/2010/main" val="142234" mc:Ignorable="">
                  <a:lumMod val="100000"/>
                </a:srgbClr>
              </a:gs>
              <a:gs pos="78000">
                <a:schemeClr val="accent1">
                  <a:shade val="93000"/>
                  <a:satMod val="130000"/>
                </a:schemeClr>
              </a:gs>
              <a:gs pos="98000">
                <a:schemeClr val="accent1">
                  <a:shade val="94000"/>
                  <a:satMod val="135000"/>
                </a:schemeClr>
              </a:gs>
            </a:gsLst>
            <a:lin ang="16200000" scaled="0"/>
          </a:gradFill>
          <a:effectLst>
            <a:glow rad="228600">
              <a:schemeClr val="accent1">
                <a:satMod val="175000"/>
                <a:alpha val="40000"/>
              </a:schemeClr>
            </a:glow>
          </a:effectLst>
          <a:scene3d>
            <a:camera prst="perspectiveFront" fov="0"/>
            <a:lightRig rig="threePt" dir="t"/>
          </a:scene3d>
          <a:sp3d extrusionH="184150">
            <a:bevelT w="254000" h="317500"/>
            <a:extrusionClr>
              <a:schemeClr val="bg1"/>
            </a:extrusionClr>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Oval 3"/>
          <p:cNvSpPr>
            <a:spLocks noChangeAspect="1"/>
          </p:cNvSpPr>
          <p:nvPr/>
        </p:nvSpPr>
        <p:spPr>
          <a:xfrm>
            <a:off x="6477000" y="838208"/>
            <a:ext cx="971551" cy="371475"/>
          </a:xfrm>
          <a:custGeom>
            <a:avLst/>
            <a:gdLst/>
            <a:ahLst/>
            <a:cxnLst/>
            <a:rect l="l" t="t" r="r" b="b"/>
            <a:pathLst>
              <a:path w="5181600" h="1981200">
                <a:moveTo>
                  <a:pt x="533400" y="0"/>
                </a:moveTo>
                <a:cubicBezTo>
                  <a:pt x="745879" y="0"/>
                  <a:pt x="929340" y="124238"/>
                  <a:pt x="1013497" y="304800"/>
                </a:cubicBezTo>
                <a:lnTo>
                  <a:pt x="4168103" y="304800"/>
                </a:lnTo>
                <a:cubicBezTo>
                  <a:pt x="4252260" y="124238"/>
                  <a:pt x="4435721" y="0"/>
                  <a:pt x="4648200" y="0"/>
                </a:cubicBezTo>
                <a:cubicBezTo>
                  <a:pt x="4942789" y="0"/>
                  <a:pt x="5181600" y="238811"/>
                  <a:pt x="5181600" y="533400"/>
                </a:cubicBezTo>
                <a:cubicBezTo>
                  <a:pt x="5181600" y="728695"/>
                  <a:pt x="5076645" y="899476"/>
                  <a:pt x="4918985" y="990600"/>
                </a:cubicBezTo>
                <a:cubicBezTo>
                  <a:pt x="5076645" y="1081724"/>
                  <a:pt x="5181600" y="1252505"/>
                  <a:pt x="5181600" y="1447800"/>
                </a:cubicBezTo>
                <a:cubicBezTo>
                  <a:pt x="5181600" y="1742389"/>
                  <a:pt x="4942789" y="1981200"/>
                  <a:pt x="4648200" y="1981200"/>
                </a:cubicBezTo>
                <a:cubicBezTo>
                  <a:pt x="4435721" y="1981200"/>
                  <a:pt x="4252260" y="1856963"/>
                  <a:pt x="4168103" y="1676400"/>
                </a:cubicBezTo>
                <a:lnTo>
                  <a:pt x="1013497" y="1676400"/>
                </a:lnTo>
                <a:cubicBezTo>
                  <a:pt x="929340" y="1856963"/>
                  <a:pt x="745879" y="1981200"/>
                  <a:pt x="533400" y="1981200"/>
                </a:cubicBezTo>
                <a:cubicBezTo>
                  <a:pt x="238811" y="1981200"/>
                  <a:pt x="0" y="1742389"/>
                  <a:pt x="0" y="1447800"/>
                </a:cubicBezTo>
                <a:cubicBezTo>
                  <a:pt x="0" y="1252505"/>
                  <a:pt x="104955" y="1081724"/>
                  <a:pt x="262615" y="990600"/>
                </a:cubicBezTo>
                <a:cubicBezTo>
                  <a:pt x="104955" y="899476"/>
                  <a:pt x="0" y="728695"/>
                  <a:pt x="0" y="533400"/>
                </a:cubicBezTo>
                <a:cubicBezTo>
                  <a:pt x="0" y="238811"/>
                  <a:pt x="238811" y="0"/>
                  <a:pt x="533400" y="0"/>
                </a:cubicBezTo>
                <a:close/>
              </a:path>
            </a:pathLst>
          </a:custGeom>
          <a:gradFill>
            <a:gsLst>
              <a:gs pos="0">
                <a:srgbClr xmlns:mc="http://schemas.openxmlformats.org/markup-compatibility/2006" xmlns:a14="http://schemas.microsoft.com/office/drawing/2010/main" val="142234" mc:Ignorable="">
                  <a:lumMod val="100000"/>
                </a:srgbClr>
              </a:gs>
              <a:gs pos="78000">
                <a:schemeClr val="accent1">
                  <a:shade val="93000"/>
                  <a:satMod val="130000"/>
                </a:schemeClr>
              </a:gs>
              <a:gs pos="98000">
                <a:schemeClr val="accent1">
                  <a:shade val="94000"/>
                  <a:satMod val="135000"/>
                </a:schemeClr>
              </a:gs>
            </a:gsLst>
            <a:lin ang="16200000" scaled="0"/>
          </a:gradFill>
          <a:effectLst/>
          <a:scene3d>
            <a:camera prst="perspectiveFront" fov="0"/>
            <a:lightRig rig="threePt" dir="t"/>
          </a:scene3d>
          <a:sp3d extrusionH="184150">
            <a:bevelT h="127000"/>
            <a:extrusionClr>
              <a:schemeClr val="bg1"/>
            </a:extrusionClr>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Oval 3"/>
          <p:cNvSpPr>
            <a:spLocks noChangeAspect="1"/>
          </p:cNvSpPr>
          <p:nvPr/>
        </p:nvSpPr>
        <p:spPr>
          <a:xfrm>
            <a:off x="6476998" y="1790707"/>
            <a:ext cx="971550" cy="371475"/>
          </a:xfrm>
          <a:custGeom>
            <a:avLst/>
            <a:gdLst/>
            <a:ahLst/>
            <a:cxnLst/>
            <a:rect l="l" t="t" r="r" b="b"/>
            <a:pathLst>
              <a:path w="5181600" h="1981200">
                <a:moveTo>
                  <a:pt x="533400" y="0"/>
                </a:moveTo>
                <a:cubicBezTo>
                  <a:pt x="745879" y="0"/>
                  <a:pt x="929340" y="124238"/>
                  <a:pt x="1013497" y="304800"/>
                </a:cubicBezTo>
                <a:lnTo>
                  <a:pt x="4168103" y="304800"/>
                </a:lnTo>
                <a:cubicBezTo>
                  <a:pt x="4252260" y="124238"/>
                  <a:pt x="4435721" y="0"/>
                  <a:pt x="4648200" y="0"/>
                </a:cubicBezTo>
                <a:cubicBezTo>
                  <a:pt x="4942789" y="0"/>
                  <a:pt x="5181600" y="238811"/>
                  <a:pt x="5181600" y="533400"/>
                </a:cubicBezTo>
                <a:cubicBezTo>
                  <a:pt x="5181600" y="728695"/>
                  <a:pt x="5076645" y="899476"/>
                  <a:pt x="4918985" y="990600"/>
                </a:cubicBezTo>
                <a:cubicBezTo>
                  <a:pt x="5076645" y="1081724"/>
                  <a:pt x="5181600" y="1252505"/>
                  <a:pt x="5181600" y="1447800"/>
                </a:cubicBezTo>
                <a:cubicBezTo>
                  <a:pt x="5181600" y="1742389"/>
                  <a:pt x="4942789" y="1981200"/>
                  <a:pt x="4648200" y="1981200"/>
                </a:cubicBezTo>
                <a:cubicBezTo>
                  <a:pt x="4435721" y="1981200"/>
                  <a:pt x="4252260" y="1856963"/>
                  <a:pt x="4168103" y="1676400"/>
                </a:cubicBezTo>
                <a:lnTo>
                  <a:pt x="1013497" y="1676400"/>
                </a:lnTo>
                <a:cubicBezTo>
                  <a:pt x="929340" y="1856963"/>
                  <a:pt x="745879" y="1981200"/>
                  <a:pt x="533400" y="1981200"/>
                </a:cubicBezTo>
                <a:cubicBezTo>
                  <a:pt x="238811" y="1981200"/>
                  <a:pt x="0" y="1742389"/>
                  <a:pt x="0" y="1447800"/>
                </a:cubicBezTo>
                <a:cubicBezTo>
                  <a:pt x="0" y="1252505"/>
                  <a:pt x="104955" y="1081724"/>
                  <a:pt x="262615" y="990600"/>
                </a:cubicBezTo>
                <a:cubicBezTo>
                  <a:pt x="104955" y="899476"/>
                  <a:pt x="0" y="728695"/>
                  <a:pt x="0" y="533400"/>
                </a:cubicBezTo>
                <a:cubicBezTo>
                  <a:pt x="0" y="238811"/>
                  <a:pt x="238811" y="0"/>
                  <a:pt x="533400" y="0"/>
                </a:cubicBezTo>
                <a:close/>
              </a:path>
            </a:pathLst>
          </a:custGeom>
          <a:gradFill>
            <a:gsLst>
              <a:gs pos="0">
                <a:srgbClr xmlns:mc="http://schemas.openxmlformats.org/markup-compatibility/2006" xmlns:a14="http://schemas.microsoft.com/office/drawing/2010/main" val="142234" mc:Ignorable="">
                  <a:lumMod val="100000"/>
                </a:srgbClr>
              </a:gs>
              <a:gs pos="78000">
                <a:schemeClr val="accent1">
                  <a:shade val="93000"/>
                  <a:satMod val="130000"/>
                </a:schemeClr>
              </a:gs>
              <a:gs pos="98000">
                <a:schemeClr val="accent1">
                  <a:shade val="94000"/>
                  <a:satMod val="135000"/>
                </a:schemeClr>
              </a:gs>
            </a:gsLst>
            <a:lin ang="16200000" scaled="0"/>
          </a:gradFill>
          <a:effectLst>
            <a:glow rad="101600">
              <a:schemeClr val="accent1">
                <a:satMod val="175000"/>
                <a:alpha val="40000"/>
              </a:schemeClr>
            </a:glow>
          </a:effectLst>
          <a:scene3d>
            <a:camera prst="perspectiveFront" fov="0"/>
            <a:lightRig rig="threePt" dir="t"/>
          </a:scene3d>
          <a:sp3d extrusionH="184150">
            <a:bevelT h="127000"/>
            <a:extrusionClr>
              <a:schemeClr val="bg1"/>
            </a:extrusionClr>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Oval 3"/>
          <p:cNvSpPr>
            <a:spLocks noChangeAspect="1"/>
          </p:cNvSpPr>
          <p:nvPr/>
        </p:nvSpPr>
        <p:spPr>
          <a:xfrm>
            <a:off x="1981200" y="4752975"/>
            <a:ext cx="5181600" cy="1981200"/>
          </a:xfrm>
          <a:custGeom>
            <a:avLst/>
            <a:gdLst/>
            <a:ahLst/>
            <a:cxnLst/>
            <a:rect l="l" t="t" r="r" b="b"/>
            <a:pathLst>
              <a:path w="5181600" h="1981200">
                <a:moveTo>
                  <a:pt x="533400" y="0"/>
                </a:moveTo>
                <a:cubicBezTo>
                  <a:pt x="745879" y="0"/>
                  <a:pt x="929340" y="124238"/>
                  <a:pt x="1013497" y="304800"/>
                </a:cubicBezTo>
                <a:lnTo>
                  <a:pt x="4168103" y="304800"/>
                </a:lnTo>
                <a:cubicBezTo>
                  <a:pt x="4252260" y="124238"/>
                  <a:pt x="4435721" y="0"/>
                  <a:pt x="4648200" y="0"/>
                </a:cubicBezTo>
                <a:cubicBezTo>
                  <a:pt x="4942789" y="0"/>
                  <a:pt x="5181600" y="238811"/>
                  <a:pt x="5181600" y="533400"/>
                </a:cubicBezTo>
                <a:cubicBezTo>
                  <a:pt x="5181600" y="728695"/>
                  <a:pt x="5076645" y="899476"/>
                  <a:pt x="4918985" y="990600"/>
                </a:cubicBezTo>
                <a:cubicBezTo>
                  <a:pt x="5076645" y="1081724"/>
                  <a:pt x="5181600" y="1252505"/>
                  <a:pt x="5181600" y="1447800"/>
                </a:cubicBezTo>
                <a:cubicBezTo>
                  <a:pt x="5181600" y="1742389"/>
                  <a:pt x="4942789" y="1981200"/>
                  <a:pt x="4648200" y="1981200"/>
                </a:cubicBezTo>
                <a:cubicBezTo>
                  <a:pt x="4435721" y="1981200"/>
                  <a:pt x="4252260" y="1856963"/>
                  <a:pt x="4168103" y="1676400"/>
                </a:cubicBezTo>
                <a:lnTo>
                  <a:pt x="1013497" y="1676400"/>
                </a:lnTo>
                <a:cubicBezTo>
                  <a:pt x="929340" y="1856963"/>
                  <a:pt x="745879" y="1981200"/>
                  <a:pt x="533400" y="1981200"/>
                </a:cubicBezTo>
                <a:cubicBezTo>
                  <a:pt x="238811" y="1981200"/>
                  <a:pt x="0" y="1742389"/>
                  <a:pt x="0" y="1447800"/>
                </a:cubicBezTo>
                <a:cubicBezTo>
                  <a:pt x="0" y="1252505"/>
                  <a:pt x="104955" y="1081724"/>
                  <a:pt x="262615" y="990600"/>
                </a:cubicBezTo>
                <a:cubicBezTo>
                  <a:pt x="104955" y="899476"/>
                  <a:pt x="0" y="728695"/>
                  <a:pt x="0" y="533400"/>
                </a:cubicBezTo>
                <a:cubicBezTo>
                  <a:pt x="0" y="238811"/>
                  <a:pt x="238811" y="0"/>
                  <a:pt x="533400" y="0"/>
                </a:cubicBezTo>
                <a:close/>
              </a:path>
            </a:pathLst>
          </a:custGeom>
          <a:blipFill>
            <a:blip r:embed="rId2"/>
            <a:tile tx="0" ty="0" sx="100000" sy="100000" flip="none" algn="tl"/>
          </a:blipFill>
          <a:effectLst/>
          <a:scene3d>
            <a:camera prst="perspectiveFront" fov="0"/>
            <a:lightRig rig="threePt" dir="t"/>
          </a:scene3d>
          <a:sp3d extrusionH="184150">
            <a:bevelT w="254000" h="317500"/>
            <a:extrusionClr>
              <a:schemeClr val="bg1"/>
            </a:extrusionClr>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Oval 3"/>
          <p:cNvSpPr>
            <a:spLocks noChangeAspect="1"/>
          </p:cNvSpPr>
          <p:nvPr/>
        </p:nvSpPr>
        <p:spPr>
          <a:xfrm>
            <a:off x="6477000" y="2724158"/>
            <a:ext cx="971551" cy="371475"/>
          </a:xfrm>
          <a:custGeom>
            <a:avLst/>
            <a:gdLst/>
            <a:ahLst/>
            <a:cxnLst/>
            <a:rect l="l" t="t" r="r" b="b"/>
            <a:pathLst>
              <a:path w="5181600" h="1981200">
                <a:moveTo>
                  <a:pt x="533400" y="0"/>
                </a:moveTo>
                <a:cubicBezTo>
                  <a:pt x="745879" y="0"/>
                  <a:pt x="929340" y="124238"/>
                  <a:pt x="1013497" y="304800"/>
                </a:cubicBezTo>
                <a:lnTo>
                  <a:pt x="4168103" y="304800"/>
                </a:lnTo>
                <a:cubicBezTo>
                  <a:pt x="4252260" y="124238"/>
                  <a:pt x="4435721" y="0"/>
                  <a:pt x="4648200" y="0"/>
                </a:cubicBezTo>
                <a:cubicBezTo>
                  <a:pt x="4942789" y="0"/>
                  <a:pt x="5181600" y="238811"/>
                  <a:pt x="5181600" y="533400"/>
                </a:cubicBezTo>
                <a:cubicBezTo>
                  <a:pt x="5181600" y="728695"/>
                  <a:pt x="5076645" y="899476"/>
                  <a:pt x="4918985" y="990600"/>
                </a:cubicBezTo>
                <a:cubicBezTo>
                  <a:pt x="5076645" y="1081724"/>
                  <a:pt x="5181600" y="1252505"/>
                  <a:pt x="5181600" y="1447800"/>
                </a:cubicBezTo>
                <a:cubicBezTo>
                  <a:pt x="5181600" y="1742389"/>
                  <a:pt x="4942789" y="1981200"/>
                  <a:pt x="4648200" y="1981200"/>
                </a:cubicBezTo>
                <a:cubicBezTo>
                  <a:pt x="4435721" y="1981200"/>
                  <a:pt x="4252260" y="1856963"/>
                  <a:pt x="4168103" y="1676400"/>
                </a:cubicBezTo>
                <a:lnTo>
                  <a:pt x="1013497" y="1676400"/>
                </a:lnTo>
                <a:cubicBezTo>
                  <a:pt x="929340" y="1856963"/>
                  <a:pt x="745879" y="1981200"/>
                  <a:pt x="533400" y="1981200"/>
                </a:cubicBezTo>
                <a:cubicBezTo>
                  <a:pt x="238811" y="1981200"/>
                  <a:pt x="0" y="1742389"/>
                  <a:pt x="0" y="1447800"/>
                </a:cubicBezTo>
                <a:cubicBezTo>
                  <a:pt x="0" y="1252505"/>
                  <a:pt x="104955" y="1081724"/>
                  <a:pt x="262615" y="990600"/>
                </a:cubicBezTo>
                <a:cubicBezTo>
                  <a:pt x="104955" y="899476"/>
                  <a:pt x="0" y="728695"/>
                  <a:pt x="0" y="533400"/>
                </a:cubicBezTo>
                <a:cubicBezTo>
                  <a:pt x="0" y="238811"/>
                  <a:pt x="238811" y="0"/>
                  <a:pt x="533400" y="0"/>
                </a:cubicBezTo>
                <a:close/>
              </a:path>
            </a:pathLst>
          </a:custGeom>
          <a:blipFill>
            <a:blip r:embed="rId2"/>
            <a:tile tx="0" ty="0" sx="100000" sy="100000" flip="none" algn="tl"/>
          </a:blipFill>
          <a:effectLst/>
          <a:scene3d>
            <a:camera prst="perspectiveFront" fov="0"/>
            <a:lightRig rig="threePt" dir="t"/>
          </a:scene3d>
          <a:sp3d extrusionH="184150">
            <a:bevelT h="127000"/>
            <a:extrusionClr>
              <a:schemeClr val="bg1"/>
            </a:extrusionClr>
          </a:sp3d>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66656930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820" t="11667" r="2909" b="64444"/>
          <a:stretch/>
        </p:blipFill>
        <p:spPr>
          <a:xfrm>
            <a:off x="4562474" y="800100"/>
            <a:ext cx="2505075" cy="1638300"/>
          </a:xfrm>
          <a:prstGeom prst="rect">
            <a:avLst/>
          </a:prstGeom>
        </p:spPr>
      </p:pic>
      <p:sp>
        <p:nvSpPr>
          <p:cNvPr id="4" name="Freeform 3"/>
          <p:cNvSpPr>
            <a:spLocks noChangeAspect="1"/>
          </p:cNvSpPr>
          <p:nvPr/>
        </p:nvSpPr>
        <p:spPr>
          <a:xfrm>
            <a:off x="4641056" y="2812080"/>
            <a:ext cx="2309812" cy="1315291"/>
          </a:xfrm>
          <a:custGeom>
            <a:avLst/>
            <a:gdLst>
              <a:gd name="connsiteX0" fmla="*/ 0 w 2028825"/>
              <a:gd name="connsiteY0" fmla="*/ 101600 h 863600"/>
              <a:gd name="connsiteX1" fmla="*/ 1833563 w 2028825"/>
              <a:gd name="connsiteY1" fmla="*/ 44450 h 863600"/>
              <a:gd name="connsiteX2" fmla="*/ 1866900 w 2028825"/>
              <a:gd name="connsiteY2" fmla="*/ 673100 h 863600"/>
              <a:gd name="connsiteX3" fmla="*/ 2028825 w 2028825"/>
              <a:gd name="connsiteY3" fmla="*/ 863600 h 863600"/>
              <a:gd name="connsiteX0" fmla="*/ 0 w 2028825"/>
              <a:gd name="connsiteY0" fmla="*/ 91203 h 853203"/>
              <a:gd name="connsiteX1" fmla="*/ 304800 w 2028825"/>
              <a:gd name="connsiteY1" fmla="*/ 84853 h 853203"/>
              <a:gd name="connsiteX2" fmla="*/ 1833563 w 2028825"/>
              <a:gd name="connsiteY2" fmla="*/ 34053 h 853203"/>
              <a:gd name="connsiteX3" fmla="*/ 1866900 w 2028825"/>
              <a:gd name="connsiteY3" fmla="*/ 662703 h 853203"/>
              <a:gd name="connsiteX4" fmla="*/ 2028825 w 2028825"/>
              <a:gd name="connsiteY4" fmla="*/ 853203 h 853203"/>
              <a:gd name="connsiteX0" fmla="*/ 0 w 2028825"/>
              <a:gd name="connsiteY0" fmla="*/ 74219 h 836219"/>
              <a:gd name="connsiteX1" fmla="*/ 304800 w 2028825"/>
              <a:gd name="connsiteY1" fmla="*/ 67869 h 836219"/>
              <a:gd name="connsiteX2" fmla="*/ 1833563 w 2028825"/>
              <a:gd name="connsiteY2" fmla="*/ 17069 h 836219"/>
              <a:gd name="connsiteX3" fmla="*/ 1866900 w 2028825"/>
              <a:gd name="connsiteY3" fmla="*/ 645719 h 836219"/>
              <a:gd name="connsiteX4" fmla="*/ 2028825 w 2028825"/>
              <a:gd name="connsiteY4" fmla="*/ 836219 h 836219"/>
              <a:gd name="connsiteX0" fmla="*/ 0 w 2028825"/>
              <a:gd name="connsiteY0" fmla="*/ 74656 h 836656"/>
              <a:gd name="connsiteX1" fmla="*/ 314325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319088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481012 w 2028825"/>
              <a:gd name="connsiteY1" fmla="*/ 206419 h 836656"/>
              <a:gd name="connsiteX2" fmla="*/ 319088 w 2028825"/>
              <a:gd name="connsiteY2" fmla="*/ 63543 h 836656"/>
              <a:gd name="connsiteX3" fmla="*/ 1833563 w 2028825"/>
              <a:gd name="connsiteY3" fmla="*/ 17506 h 836656"/>
              <a:gd name="connsiteX4" fmla="*/ 1866900 w 2028825"/>
              <a:gd name="connsiteY4" fmla="*/ 646156 h 836656"/>
              <a:gd name="connsiteX5" fmla="*/ 2028825 w 2028825"/>
              <a:gd name="connsiteY5" fmla="*/ 836656 h 836656"/>
              <a:gd name="connsiteX0" fmla="*/ 0 w 2028825"/>
              <a:gd name="connsiteY0" fmla="*/ 71798 h 833798"/>
              <a:gd name="connsiteX1" fmla="*/ 481012 w 2028825"/>
              <a:gd name="connsiteY1" fmla="*/ 203561 h 833798"/>
              <a:gd name="connsiteX2" fmla="*/ 623888 w 2028825"/>
              <a:gd name="connsiteY2" fmla="*/ 94022 h 833798"/>
              <a:gd name="connsiteX3" fmla="*/ 1833563 w 2028825"/>
              <a:gd name="connsiteY3" fmla="*/ 14648 h 833798"/>
              <a:gd name="connsiteX4" fmla="*/ 1866900 w 2028825"/>
              <a:gd name="connsiteY4" fmla="*/ 643298 h 833798"/>
              <a:gd name="connsiteX5" fmla="*/ 2028825 w 2028825"/>
              <a:gd name="connsiteY5" fmla="*/ 833798 h 833798"/>
              <a:gd name="connsiteX0" fmla="*/ 0 w 2028825"/>
              <a:gd name="connsiteY0" fmla="*/ 64382 h 826382"/>
              <a:gd name="connsiteX1" fmla="*/ 481012 w 2028825"/>
              <a:gd name="connsiteY1" fmla="*/ 196145 h 826382"/>
              <a:gd name="connsiteX2" fmla="*/ 914401 w 2028825"/>
              <a:gd name="connsiteY2" fmla="*/ 210431 h 826382"/>
              <a:gd name="connsiteX3" fmla="*/ 1833563 w 2028825"/>
              <a:gd name="connsiteY3" fmla="*/ 7232 h 826382"/>
              <a:gd name="connsiteX4" fmla="*/ 1866900 w 2028825"/>
              <a:gd name="connsiteY4" fmla="*/ 635882 h 826382"/>
              <a:gd name="connsiteX5" fmla="*/ 2028825 w 2028825"/>
              <a:gd name="connsiteY5" fmla="*/ 826382 h 82638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1809750"/>
              <a:gd name="connsiteY0" fmla="*/ 121962 h 826812"/>
              <a:gd name="connsiteX1" fmla="*/ 261937 w 1809750"/>
              <a:gd name="connsiteY1" fmla="*/ 253725 h 826812"/>
              <a:gd name="connsiteX2" fmla="*/ 595313 w 1809750"/>
              <a:gd name="connsiteY2" fmla="*/ 201336 h 826812"/>
              <a:gd name="connsiteX3" fmla="*/ 1614488 w 1809750"/>
              <a:gd name="connsiteY3" fmla="*/ 7662 h 826812"/>
              <a:gd name="connsiteX4" fmla="*/ 1647825 w 1809750"/>
              <a:gd name="connsiteY4" fmla="*/ 636312 h 826812"/>
              <a:gd name="connsiteX5" fmla="*/ 1809750 w 180975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81187"/>
              <a:gd name="connsiteY0" fmla="*/ 81482 h 826812"/>
              <a:gd name="connsiteX1" fmla="*/ 333374 w 1881187"/>
              <a:gd name="connsiteY1" fmla="*/ 253725 h 826812"/>
              <a:gd name="connsiteX2" fmla="*/ 666750 w 1881187"/>
              <a:gd name="connsiteY2" fmla="*/ 201336 h 826812"/>
              <a:gd name="connsiteX3" fmla="*/ 1685925 w 1881187"/>
              <a:gd name="connsiteY3" fmla="*/ 7662 h 826812"/>
              <a:gd name="connsiteX4" fmla="*/ 1719262 w 1881187"/>
              <a:gd name="connsiteY4" fmla="*/ 636312 h 826812"/>
              <a:gd name="connsiteX5" fmla="*/ 1881187 w 1881187"/>
              <a:gd name="connsiteY5" fmla="*/ 826812 h 826812"/>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2767 h 828097"/>
              <a:gd name="connsiteX1" fmla="*/ 333374 w 1881187"/>
              <a:gd name="connsiteY1" fmla="*/ 255010 h 828097"/>
              <a:gd name="connsiteX2" fmla="*/ 1685925 w 1881187"/>
              <a:gd name="connsiteY2" fmla="*/ 8947 h 828097"/>
              <a:gd name="connsiteX3" fmla="*/ 1719262 w 1881187"/>
              <a:gd name="connsiteY3" fmla="*/ 637597 h 828097"/>
              <a:gd name="connsiteX4" fmla="*/ 1881187 w 1881187"/>
              <a:gd name="connsiteY4" fmla="*/ 828097 h 828097"/>
              <a:gd name="connsiteX0" fmla="*/ 0 w 1765372"/>
              <a:gd name="connsiteY0" fmla="*/ 82767 h 637597"/>
              <a:gd name="connsiteX1" fmla="*/ 333374 w 1765372"/>
              <a:gd name="connsiteY1" fmla="*/ 255010 h 637597"/>
              <a:gd name="connsiteX2" fmla="*/ 1685925 w 1765372"/>
              <a:gd name="connsiteY2" fmla="*/ 8947 h 637597"/>
              <a:gd name="connsiteX3" fmla="*/ 1719262 w 1765372"/>
              <a:gd name="connsiteY3" fmla="*/ 637597 h 637597"/>
              <a:gd name="connsiteX0" fmla="*/ 0 w 1685925"/>
              <a:gd name="connsiteY0" fmla="*/ 82767 h 255010"/>
              <a:gd name="connsiteX1" fmla="*/ 333374 w 1685925"/>
              <a:gd name="connsiteY1" fmla="*/ 255010 h 255010"/>
              <a:gd name="connsiteX2" fmla="*/ 1685925 w 1685925"/>
              <a:gd name="connsiteY2" fmla="*/ 8947 h 255010"/>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9061 h 172243"/>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21506"/>
              <a:gd name="connsiteY0" fmla="*/ 0 h 177006"/>
              <a:gd name="connsiteX1" fmla="*/ 357186 w 621506"/>
              <a:gd name="connsiteY1" fmla="*/ 177006 h 177006"/>
              <a:gd name="connsiteX2" fmla="*/ 621506 w 621506"/>
              <a:gd name="connsiteY2" fmla="*/ 121443 h 177006"/>
              <a:gd name="connsiteX0" fmla="*/ 0 w 621506"/>
              <a:gd name="connsiteY0" fmla="*/ 0 h 177006"/>
              <a:gd name="connsiteX1" fmla="*/ 357186 w 621506"/>
              <a:gd name="connsiteY1" fmla="*/ 177006 h 177006"/>
              <a:gd name="connsiteX2" fmla="*/ 621506 w 6215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40218"/>
              <a:gd name="connsiteY0" fmla="*/ 0 h 184150"/>
              <a:gd name="connsiteX1" fmla="*/ 416717 w 740218"/>
              <a:gd name="connsiteY1" fmla="*/ 184150 h 184150"/>
              <a:gd name="connsiteX2" fmla="*/ 719137 w 740218"/>
              <a:gd name="connsiteY2" fmla="*/ 128587 h 184150"/>
              <a:gd name="connsiteX3" fmla="*/ 714377 w 740218"/>
              <a:gd name="connsiteY3" fmla="*/ 131762 h 184150"/>
              <a:gd name="connsiteX0" fmla="*/ 0 w 1073948"/>
              <a:gd name="connsiteY0" fmla="*/ 0 h 205581"/>
              <a:gd name="connsiteX1" fmla="*/ 416717 w 1073948"/>
              <a:gd name="connsiteY1" fmla="*/ 184150 h 205581"/>
              <a:gd name="connsiteX2" fmla="*/ 719137 w 1073948"/>
              <a:gd name="connsiteY2" fmla="*/ 128587 h 205581"/>
              <a:gd name="connsiteX3" fmla="*/ 1073946 w 1073948"/>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938213 w 1073946"/>
              <a:gd name="connsiteY3" fmla="*/ 181768 h 205581"/>
              <a:gd name="connsiteX4" fmla="*/ 1073946 w 1073946"/>
              <a:gd name="connsiteY4"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99334"/>
              <a:gd name="connsiteY0" fmla="*/ 0 h 212017"/>
              <a:gd name="connsiteX1" fmla="*/ 416717 w 1099334"/>
              <a:gd name="connsiteY1" fmla="*/ 184150 h 212017"/>
              <a:gd name="connsiteX2" fmla="*/ 740568 w 1099334"/>
              <a:gd name="connsiteY2" fmla="*/ 128587 h 212017"/>
              <a:gd name="connsiteX3" fmla="*/ 1073946 w 1099334"/>
              <a:gd name="connsiteY3" fmla="*/ 205581 h 212017"/>
              <a:gd name="connsiteX4" fmla="*/ 1076326 w 1099334"/>
              <a:gd name="connsiteY4" fmla="*/ 207962 h 212017"/>
              <a:gd name="connsiteX0" fmla="*/ 0 w 1700213"/>
              <a:gd name="connsiteY0" fmla="*/ 68263 h 274286"/>
              <a:gd name="connsiteX1" fmla="*/ 416717 w 1700213"/>
              <a:gd name="connsiteY1" fmla="*/ 252413 h 274286"/>
              <a:gd name="connsiteX2" fmla="*/ 740568 w 1700213"/>
              <a:gd name="connsiteY2" fmla="*/ 196850 h 274286"/>
              <a:gd name="connsiteX3" fmla="*/ 1073946 w 1700213"/>
              <a:gd name="connsiteY3" fmla="*/ 273844 h 274286"/>
              <a:gd name="connsiteX4" fmla="*/ 1700213 w 1700213"/>
              <a:gd name="connsiteY4" fmla="*/ 0 h 274286"/>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4 h 273845"/>
              <a:gd name="connsiteX1" fmla="*/ 416717 w 1700213"/>
              <a:gd name="connsiteY1" fmla="*/ 252414 h 273845"/>
              <a:gd name="connsiteX2" fmla="*/ 740568 w 1700213"/>
              <a:gd name="connsiteY2" fmla="*/ 196851 h 273845"/>
              <a:gd name="connsiteX3" fmla="*/ 1073946 w 1700213"/>
              <a:gd name="connsiteY3" fmla="*/ 273845 h 273845"/>
              <a:gd name="connsiteX4" fmla="*/ 1700213 w 1700213"/>
              <a:gd name="connsiteY4" fmla="*/ 1 h 273845"/>
              <a:gd name="connsiteX0" fmla="*/ 0 w 1743076"/>
              <a:gd name="connsiteY0" fmla="*/ 34928 h 240509"/>
              <a:gd name="connsiteX1" fmla="*/ 416717 w 1743076"/>
              <a:gd name="connsiteY1" fmla="*/ 219078 h 240509"/>
              <a:gd name="connsiteX2" fmla="*/ 740568 w 1743076"/>
              <a:gd name="connsiteY2" fmla="*/ 163515 h 240509"/>
              <a:gd name="connsiteX3" fmla="*/ 1073946 w 1743076"/>
              <a:gd name="connsiteY3" fmla="*/ 240509 h 240509"/>
              <a:gd name="connsiteX4" fmla="*/ 1743076 w 1743076"/>
              <a:gd name="connsiteY4" fmla="*/ 2 h 240509"/>
              <a:gd name="connsiteX0" fmla="*/ 0 w 1743076"/>
              <a:gd name="connsiteY0" fmla="*/ 38822 h 244403"/>
              <a:gd name="connsiteX1" fmla="*/ 416717 w 1743076"/>
              <a:gd name="connsiteY1" fmla="*/ 222972 h 244403"/>
              <a:gd name="connsiteX2" fmla="*/ 740568 w 1743076"/>
              <a:gd name="connsiteY2" fmla="*/ 167409 h 244403"/>
              <a:gd name="connsiteX3" fmla="*/ 1073946 w 1743076"/>
              <a:gd name="connsiteY3" fmla="*/ 244403 h 244403"/>
              <a:gd name="connsiteX4" fmla="*/ 1743076 w 1743076"/>
              <a:gd name="connsiteY4" fmla="*/ 3896 h 244403"/>
              <a:gd name="connsiteX0" fmla="*/ 0 w 1700214"/>
              <a:gd name="connsiteY0" fmla="*/ 64551 h 270132"/>
              <a:gd name="connsiteX1" fmla="*/ 416717 w 1700214"/>
              <a:gd name="connsiteY1" fmla="*/ 248701 h 270132"/>
              <a:gd name="connsiteX2" fmla="*/ 740568 w 1700214"/>
              <a:gd name="connsiteY2" fmla="*/ 193138 h 270132"/>
              <a:gd name="connsiteX3" fmla="*/ 1073946 w 1700214"/>
              <a:gd name="connsiteY3" fmla="*/ 270132 h 270132"/>
              <a:gd name="connsiteX4" fmla="*/ 1700214 w 1700214"/>
              <a:gd name="connsiteY4" fmla="*/ 3431 h 270132"/>
              <a:gd name="connsiteX0" fmla="*/ 0 w 1700214"/>
              <a:gd name="connsiteY0" fmla="*/ 61120 h 266701"/>
              <a:gd name="connsiteX1" fmla="*/ 416717 w 1700214"/>
              <a:gd name="connsiteY1" fmla="*/ 245270 h 266701"/>
              <a:gd name="connsiteX2" fmla="*/ 740568 w 1700214"/>
              <a:gd name="connsiteY2" fmla="*/ 189707 h 266701"/>
              <a:gd name="connsiteX3" fmla="*/ 1073946 w 1700214"/>
              <a:gd name="connsiteY3" fmla="*/ 266701 h 266701"/>
              <a:gd name="connsiteX4" fmla="*/ 1700214 w 1700214"/>
              <a:gd name="connsiteY4" fmla="*/ 0 h 266701"/>
              <a:gd name="connsiteX0" fmla="*/ 0 w 1700214"/>
              <a:gd name="connsiteY0" fmla="*/ 61120 h 266804"/>
              <a:gd name="connsiteX1" fmla="*/ 416717 w 1700214"/>
              <a:gd name="connsiteY1" fmla="*/ 245270 h 266804"/>
              <a:gd name="connsiteX2" fmla="*/ 740568 w 1700214"/>
              <a:gd name="connsiteY2" fmla="*/ 189707 h 266804"/>
              <a:gd name="connsiteX3" fmla="*/ 1073946 w 1700214"/>
              <a:gd name="connsiteY3" fmla="*/ 266701 h 266804"/>
              <a:gd name="connsiteX4" fmla="*/ 1700214 w 1700214"/>
              <a:gd name="connsiteY4" fmla="*/ 0 h 266804"/>
              <a:gd name="connsiteX0" fmla="*/ 0 w 1700214"/>
              <a:gd name="connsiteY0" fmla="*/ 61671 h 267347"/>
              <a:gd name="connsiteX1" fmla="*/ 416717 w 1700214"/>
              <a:gd name="connsiteY1" fmla="*/ 245821 h 267347"/>
              <a:gd name="connsiteX2" fmla="*/ 740568 w 1700214"/>
              <a:gd name="connsiteY2" fmla="*/ 190258 h 267347"/>
              <a:gd name="connsiteX3" fmla="*/ 1073946 w 1700214"/>
              <a:gd name="connsiteY3" fmla="*/ 267252 h 267347"/>
              <a:gd name="connsiteX4" fmla="*/ 1700214 w 1700214"/>
              <a:gd name="connsiteY4" fmla="*/ 551 h 267347"/>
              <a:gd name="connsiteX0" fmla="*/ 0 w 1745925"/>
              <a:gd name="connsiteY0" fmla="*/ 80204 h 285880"/>
              <a:gd name="connsiteX1" fmla="*/ 416717 w 1745925"/>
              <a:gd name="connsiteY1" fmla="*/ 264354 h 285880"/>
              <a:gd name="connsiteX2" fmla="*/ 740568 w 1745925"/>
              <a:gd name="connsiteY2" fmla="*/ 208791 h 285880"/>
              <a:gd name="connsiteX3" fmla="*/ 1073946 w 1745925"/>
              <a:gd name="connsiteY3" fmla="*/ 285785 h 285880"/>
              <a:gd name="connsiteX4" fmla="*/ 1700214 w 1745925"/>
              <a:gd name="connsiteY4" fmla="*/ 19084 h 285880"/>
              <a:gd name="connsiteX5" fmla="*/ 1697831 w 1745925"/>
              <a:gd name="connsiteY5" fmla="*/ 21468 h 285880"/>
              <a:gd name="connsiteX0" fmla="*/ 0 w 1938339"/>
              <a:gd name="connsiteY0" fmla="*/ 65204 h 287455"/>
              <a:gd name="connsiteX1" fmla="*/ 416717 w 1938339"/>
              <a:gd name="connsiteY1" fmla="*/ 249354 h 287455"/>
              <a:gd name="connsiteX2" fmla="*/ 740568 w 1938339"/>
              <a:gd name="connsiteY2" fmla="*/ 193791 h 287455"/>
              <a:gd name="connsiteX3" fmla="*/ 1073946 w 1938339"/>
              <a:gd name="connsiteY3" fmla="*/ 270785 h 287455"/>
              <a:gd name="connsiteX4" fmla="*/ 1700214 w 1938339"/>
              <a:gd name="connsiteY4" fmla="*/ 4084 h 287455"/>
              <a:gd name="connsiteX5" fmla="*/ 1938338 w 1938339"/>
              <a:gd name="connsiteY5" fmla="*/ 287455 h 287455"/>
              <a:gd name="connsiteX0" fmla="*/ 0 w 1938386"/>
              <a:gd name="connsiteY0" fmla="*/ 61672 h 283923"/>
              <a:gd name="connsiteX1" fmla="*/ 416717 w 1938386"/>
              <a:gd name="connsiteY1" fmla="*/ 245822 h 283923"/>
              <a:gd name="connsiteX2" fmla="*/ 740568 w 1938386"/>
              <a:gd name="connsiteY2" fmla="*/ 190259 h 283923"/>
              <a:gd name="connsiteX3" fmla="*/ 1073946 w 1938386"/>
              <a:gd name="connsiteY3" fmla="*/ 267253 h 283923"/>
              <a:gd name="connsiteX4" fmla="*/ 1700214 w 1938386"/>
              <a:gd name="connsiteY4" fmla="*/ 552 h 283923"/>
              <a:gd name="connsiteX5" fmla="*/ 1938338 w 1938386"/>
              <a:gd name="connsiteY5" fmla="*/ 283923 h 283923"/>
              <a:gd name="connsiteX0" fmla="*/ 0 w 1955307"/>
              <a:gd name="connsiteY0" fmla="*/ 61672 h 305609"/>
              <a:gd name="connsiteX1" fmla="*/ 416717 w 1955307"/>
              <a:gd name="connsiteY1" fmla="*/ 245822 h 305609"/>
              <a:gd name="connsiteX2" fmla="*/ 740568 w 1955307"/>
              <a:gd name="connsiteY2" fmla="*/ 190259 h 305609"/>
              <a:gd name="connsiteX3" fmla="*/ 1073946 w 1955307"/>
              <a:gd name="connsiteY3" fmla="*/ 267253 h 305609"/>
              <a:gd name="connsiteX4" fmla="*/ 1700214 w 1955307"/>
              <a:gd name="connsiteY4" fmla="*/ 552 h 305609"/>
              <a:gd name="connsiteX5" fmla="*/ 1938338 w 1955307"/>
              <a:gd name="connsiteY5" fmla="*/ 283923 h 305609"/>
              <a:gd name="connsiteX6" fmla="*/ 1935955 w 1955307"/>
              <a:gd name="connsiteY6" fmla="*/ 286304 h 305609"/>
              <a:gd name="connsiteX0" fmla="*/ 0 w 1942783"/>
              <a:gd name="connsiteY0" fmla="*/ 61672 h 636348"/>
              <a:gd name="connsiteX1" fmla="*/ 416717 w 1942783"/>
              <a:gd name="connsiteY1" fmla="*/ 245822 h 636348"/>
              <a:gd name="connsiteX2" fmla="*/ 740568 w 1942783"/>
              <a:gd name="connsiteY2" fmla="*/ 190259 h 636348"/>
              <a:gd name="connsiteX3" fmla="*/ 1073946 w 1942783"/>
              <a:gd name="connsiteY3" fmla="*/ 267253 h 636348"/>
              <a:gd name="connsiteX4" fmla="*/ 1700214 w 1942783"/>
              <a:gd name="connsiteY4" fmla="*/ 552 h 636348"/>
              <a:gd name="connsiteX5" fmla="*/ 1938338 w 1942783"/>
              <a:gd name="connsiteY5" fmla="*/ 283923 h 636348"/>
              <a:gd name="connsiteX6" fmla="*/ 1743074 w 1942783"/>
              <a:gd name="connsiteY6" fmla="*/ 636348 h 636348"/>
              <a:gd name="connsiteX0" fmla="*/ 0 w 1940320"/>
              <a:gd name="connsiteY0" fmla="*/ 61672 h 636348"/>
              <a:gd name="connsiteX1" fmla="*/ 416717 w 1940320"/>
              <a:gd name="connsiteY1" fmla="*/ 245822 h 636348"/>
              <a:gd name="connsiteX2" fmla="*/ 740568 w 1940320"/>
              <a:gd name="connsiteY2" fmla="*/ 190259 h 636348"/>
              <a:gd name="connsiteX3" fmla="*/ 1073946 w 1940320"/>
              <a:gd name="connsiteY3" fmla="*/ 267253 h 636348"/>
              <a:gd name="connsiteX4" fmla="*/ 1700214 w 1940320"/>
              <a:gd name="connsiteY4" fmla="*/ 552 h 636348"/>
              <a:gd name="connsiteX5" fmla="*/ 1938338 w 1940320"/>
              <a:gd name="connsiteY5" fmla="*/ 283923 h 636348"/>
              <a:gd name="connsiteX6" fmla="*/ 1743074 w 1940320"/>
              <a:gd name="connsiteY6" fmla="*/ 636348 h 636348"/>
              <a:gd name="connsiteX0" fmla="*/ 0 w 1940340"/>
              <a:gd name="connsiteY0" fmla="*/ 61672 h 636348"/>
              <a:gd name="connsiteX1" fmla="*/ 416717 w 1940340"/>
              <a:gd name="connsiteY1" fmla="*/ 245822 h 636348"/>
              <a:gd name="connsiteX2" fmla="*/ 740568 w 1940340"/>
              <a:gd name="connsiteY2" fmla="*/ 190259 h 636348"/>
              <a:gd name="connsiteX3" fmla="*/ 1073946 w 1940340"/>
              <a:gd name="connsiteY3" fmla="*/ 267253 h 636348"/>
              <a:gd name="connsiteX4" fmla="*/ 1700214 w 1940340"/>
              <a:gd name="connsiteY4" fmla="*/ 552 h 636348"/>
              <a:gd name="connsiteX5" fmla="*/ 1938338 w 1940340"/>
              <a:gd name="connsiteY5" fmla="*/ 283923 h 636348"/>
              <a:gd name="connsiteX6" fmla="*/ 1745456 w 1940340"/>
              <a:gd name="connsiteY6" fmla="*/ 636348 h 636348"/>
              <a:gd name="connsiteX0" fmla="*/ 0 w 1938963"/>
              <a:gd name="connsiteY0" fmla="*/ 61672 h 641114"/>
              <a:gd name="connsiteX1" fmla="*/ 416717 w 1938963"/>
              <a:gd name="connsiteY1" fmla="*/ 245822 h 641114"/>
              <a:gd name="connsiteX2" fmla="*/ 740568 w 1938963"/>
              <a:gd name="connsiteY2" fmla="*/ 190259 h 641114"/>
              <a:gd name="connsiteX3" fmla="*/ 1073946 w 1938963"/>
              <a:gd name="connsiteY3" fmla="*/ 267253 h 641114"/>
              <a:gd name="connsiteX4" fmla="*/ 1700214 w 1938963"/>
              <a:gd name="connsiteY4" fmla="*/ 552 h 641114"/>
              <a:gd name="connsiteX5" fmla="*/ 1938338 w 1938963"/>
              <a:gd name="connsiteY5" fmla="*/ 283923 h 641114"/>
              <a:gd name="connsiteX6" fmla="*/ 1766886 w 1938963"/>
              <a:gd name="connsiteY6" fmla="*/ 605391 h 641114"/>
              <a:gd name="connsiteX7" fmla="*/ 1745456 w 1938963"/>
              <a:gd name="connsiteY7" fmla="*/ 636348 h 641114"/>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606"/>
              <a:gd name="connsiteY0" fmla="*/ 61672 h 636348"/>
              <a:gd name="connsiteX1" fmla="*/ 416717 w 1938606"/>
              <a:gd name="connsiteY1" fmla="*/ 245822 h 636348"/>
              <a:gd name="connsiteX2" fmla="*/ 740568 w 1938606"/>
              <a:gd name="connsiteY2" fmla="*/ 190259 h 636348"/>
              <a:gd name="connsiteX3" fmla="*/ 1073946 w 1938606"/>
              <a:gd name="connsiteY3" fmla="*/ 267253 h 636348"/>
              <a:gd name="connsiteX4" fmla="*/ 1700214 w 1938606"/>
              <a:gd name="connsiteY4" fmla="*/ 552 h 636348"/>
              <a:gd name="connsiteX5" fmla="*/ 1938338 w 1938606"/>
              <a:gd name="connsiteY5" fmla="*/ 283923 h 636348"/>
              <a:gd name="connsiteX6" fmla="*/ 1745456 w 193860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63146"/>
              <a:gd name="connsiteX1" fmla="*/ 416717 w 1938386"/>
              <a:gd name="connsiteY1" fmla="*/ 245822 h 663146"/>
              <a:gd name="connsiteX2" fmla="*/ 740568 w 1938386"/>
              <a:gd name="connsiteY2" fmla="*/ 190259 h 663146"/>
              <a:gd name="connsiteX3" fmla="*/ 1073946 w 1938386"/>
              <a:gd name="connsiteY3" fmla="*/ 267253 h 663146"/>
              <a:gd name="connsiteX4" fmla="*/ 1700214 w 1938386"/>
              <a:gd name="connsiteY4" fmla="*/ 552 h 663146"/>
              <a:gd name="connsiteX5" fmla="*/ 1938338 w 1938386"/>
              <a:gd name="connsiteY5" fmla="*/ 283923 h 663146"/>
              <a:gd name="connsiteX6" fmla="*/ 1745456 w 1938386"/>
              <a:gd name="connsiteY6" fmla="*/ 636348 h 663146"/>
              <a:gd name="connsiteX7" fmla="*/ 1743074 w 1938386"/>
              <a:gd name="connsiteY7" fmla="*/ 638728 h 663146"/>
              <a:gd name="connsiteX0" fmla="*/ 0 w 1952624"/>
              <a:gd name="connsiteY0" fmla="*/ 61672 h 1017347"/>
              <a:gd name="connsiteX1" fmla="*/ 416717 w 1952624"/>
              <a:gd name="connsiteY1" fmla="*/ 245822 h 1017347"/>
              <a:gd name="connsiteX2" fmla="*/ 740568 w 1952624"/>
              <a:gd name="connsiteY2" fmla="*/ 190259 h 1017347"/>
              <a:gd name="connsiteX3" fmla="*/ 1073946 w 1952624"/>
              <a:gd name="connsiteY3" fmla="*/ 267253 h 1017347"/>
              <a:gd name="connsiteX4" fmla="*/ 1700214 w 1952624"/>
              <a:gd name="connsiteY4" fmla="*/ 552 h 1017347"/>
              <a:gd name="connsiteX5" fmla="*/ 1938338 w 1952624"/>
              <a:gd name="connsiteY5" fmla="*/ 283923 h 1017347"/>
              <a:gd name="connsiteX6" fmla="*/ 1745456 w 1952624"/>
              <a:gd name="connsiteY6" fmla="*/ 636348 h 1017347"/>
              <a:gd name="connsiteX7" fmla="*/ 1952624 w 1952624"/>
              <a:gd name="connsiteY7" fmla="*/ 1017347 h 1017347"/>
              <a:gd name="connsiteX0" fmla="*/ 0 w 1952624"/>
              <a:gd name="connsiteY0" fmla="*/ 62058 h 1017733"/>
              <a:gd name="connsiteX1" fmla="*/ 416717 w 1952624"/>
              <a:gd name="connsiteY1" fmla="*/ 246208 h 1017733"/>
              <a:gd name="connsiteX2" fmla="*/ 740568 w 1952624"/>
              <a:gd name="connsiteY2" fmla="*/ 190645 h 1017733"/>
              <a:gd name="connsiteX3" fmla="*/ 1073946 w 1952624"/>
              <a:gd name="connsiteY3" fmla="*/ 267639 h 1017733"/>
              <a:gd name="connsiteX4" fmla="*/ 1700214 w 1952624"/>
              <a:gd name="connsiteY4" fmla="*/ 938 h 1017733"/>
              <a:gd name="connsiteX5" fmla="*/ 1938338 w 1952624"/>
              <a:gd name="connsiteY5" fmla="*/ 284309 h 1017733"/>
              <a:gd name="connsiteX6" fmla="*/ 1745456 w 1952624"/>
              <a:gd name="connsiteY6" fmla="*/ 636734 h 1017733"/>
              <a:gd name="connsiteX7" fmla="*/ 1952624 w 1952624"/>
              <a:gd name="connsiteY7" fmla="*/ 1017733 h 1017733"/>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5"/>
              <a:gd name="connsiteY0" fmla="*/ 61296 h 1016971"/>
              <a:gd name="connsiteX1" fmla="*/ 416717 w 1952625"/>
              <a:gd name="connsiteY1" fmla="*/ 245446 h 1016971"/>
              <a:gd name="connsiteX2" fmla="*/ 740568 w 1952625"/>
              <a:gd name="connsiteY2" fmla="*/ 189883 h 1016971"/>
              <a:gd name="connsiteX3" fmla="*/ 1073946 w 1952625"/>
              <a:gd name="connsiteY3" fmla="*/ 266877 h 1016971"/>
              <a:gd name="connsiteX4" fmla="*/ 1700214 w 1952625"/>
              <a:gd name="connsiteY4" fmla="*/ 176 h 1016971"/>
              <a:gd name="connsiteX5" fmla="*/ 1938338 w 1952625"/>
              <a:gd name="connsiteY5" fmla="*/ 283547 h 1016971"/>
              <a:gd name="connsiteX6" fmla="*/ 1745456 w 1952625"/>
              <a:gd name="connsiteY6" fmla="*/ 635972 h 1016971"/>
              <a:gd name="connsiteX7" fmla="*/ 1952624 w 1952625"/>
              <a:gd name="connsiteY7" fmla="*/ 1016971 h 1016971"/>
              <a:gd name="connsiteX0" fmla="*/ 0 w 1950244"/>
              <a:gd name="connsiteY0" fmla="*/ 61296 h 1012209"/>
              <a:gd name="connsiteX1" fmla="*/ 416717 w 1950244"/>
              <a:gd name="connsiteY1" fmla="*/ 245446 h 1012209"/>
              <a:gd name="connsiteX2" fmla="*/ 740568 w 1950244"/>
              <a:gd name="connsiteY2" fmla="*/ 189883 h 1012209"/>
              <a:gd name="connsiteX3" fmla="*/ 1073946 w 1950244"/>
              <a:gd name="connsiteY3" fmla="*/ 266877 h 1012209"/>
              <a:gd name="connsiteX4" fmla="*/ 1700214 w 1950244"/>
              <a:gd name="connsiteY4" fmla="*/ 176 h 1012209"/>
              <a:gd name="connsiteX5" fmla="*/ 1938338 w 1950244"/>
              <a:gd name="connsiteY5" fmla="*/ 283547 h 1012209"/>
              <a:gd name="connsiteX6" fmla="*/ 1745456 w 1950244"/>
              <a:gd name="connsiteY6" fmla="*/ 635972 h 1012209"/>
              <a:gd name="connsiteX7" fmla="*/ 1950243 w 1950244"/>
              <a:gd name="connsiteY7" fmla="*/ 1012209 h 1012209"/>
              <a:gd name="connsiteX0" fmla="*/ 0 w 1959524"/>
              <a:gd name="connsiteY0" fmla="*/ 61296 h 1012209"/>
              <a:gd name="connsiteX1" fmla="*/ 416717 w 1959524"/>
              <a:gd name="connsiteY1" fmla="*/ 245446 h 1012209"/>
              <a:gd name="connsiteX2" fmla="*/ 740568 w 1959524"/>
              <a:gd name="connsiteY2" fmla="*/ 189883 h 1012209"/>
              <a:gd name="connsiteX3" fmla="*/ 1073946 w 1959524"/>
              <a:gd name="connsiteY3" fmla="*/ 266877 h 1012209"/>
              <a:gd name="connsiteX4" fmla="*/ 1700214 w 1959524"/>
              <a:gd name="connsiteY4" fmla="*/ 176 h 1012209"/>
              <a:gd name="connsiteX5" fmla="*/ 1938338 w 1959524"/>
              <a:gd name="connsiteY5" fmla="*/ 283547 h 1012209"/>
              <a:gd name="connsiteX6" fmla="*/ 1745456 w 1959524"/>
              <a:gd name="connsiteY6" fmla="*/ 635972 h 1012209"/>
              <a:gd name="connsiteX7" fmla="*/ 1943099 w 1959524"/>
              <a:gd name="connsiteY7" fmla="*/ 964584 h 1012209"/>
              <a:gd name="connsiteX8" fmla="*/ 1950243 w 1959524"/>
              <a:gd name="connsiteY8" fmla="*/ 1012209 h 1012209"/>
              <a:gd name="connsiteX0" fmla="*/ 0 w 1950254"/>
              <a:gd name="connsiteY0" fmla="*/ 61296 h 1178896"/>
              <a:gd name="connsiteX1" fmla="*/ 416717 w 1950254"/>
              <a:gd name="connsiteY1" fmla="*/ 245446 h 1178896"/>
              <a:gd name="connsiteX2" fmla="*/ 740568 w 1950254"/>
              <a:gd name="connsiteY2" fmla="*/ 189883 h 1178896"/>
              <a:gd name="connsiteX3" fmla="*/ 1073946 w 1950254"/>
              <a:gd name="connsiteY3" fmla="*/ 266877 h 1178896"/>
              <a:gd name="connsiteX4" fmla="*/ 1700214 w 1950254"/>
              <a:gd name="connsiteY4" fmla="*/ 176 h 1178896"/>
              <a:gd name="connsiteX5" fmla="*/ 1938338 w 1950254"/>
              <a:gd name="connsiteY5" fmla="*/ 283547 h 1178896"/>
              <a:gd name="connsiteX6" fmla="*/ 1745456 w 1950254"/>
              <a:gd name="connsiteY6" fmla="*/ 635972 h 1178896"/>
              <a:gd name="connsiteX7" fmla="*/ 1943099 w 1950254"/>
              <a:gd name="connsiteY7" fmla="*/ 964584 h 1178896"/>
              <a:gd name="connsiteX8" fmla="*/ 1881187 w 1950254"/>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4791"/>
              <a:gd name="connsiteY0" fmla="*/ 61296 h 1314627"/>
              <a:gd name="connsiteX1" fmla="*/ 416717 w 1954791"/>
              <a:gd name="connsiteY1" fmla="*/ 245446 h 1314627"/>
              <a:gd name="connsiteX2" fmla="*/ 740568 w 1954791"/>
              <a:gd name="connsiteY2" fmla="*/ 189883 h 1314627"/>
              <a:gd name="connsiteX3" fmla="*/ 1073946 w 1954791"/>
              <a:gd name="connsiteY3" fmla="*/ 266877 h 1314627"/>
              <a:gd name="connsiteX4" fmla="*/ 1700214 w 1954791"/>
              <a:gd name="connsiteY4" fmla="*/ 176 h 1314627"/>
              <a:gd name="connsiteX5" fmla="*/ 1938338 w 1954791"/>
              <a:gd name="connsiteY5" fmla="*/ 283547 h 1314627"/>
              <a:gd name="connsiteX6" fmla="*/ 1745456 w 1954791"/>
              <a:gd name="connsiteY6" fmla="*/ 635972 h 1314627"/>
              <a:gd name="connsiteX7" fmla="*/ 1952623 w 1954791"/>
              <a:gd name="connsiteY7" fmla="*/ 1026497 h 1314627"/>
              <a:gd name="connsiteX8" fmla="*/ 1609724 w 1954791"/>
              <a:gd name="connsiteY8" fmla="*/ 1314627 h 1314627"/>
              <a:gd name="connsiteX0" fmla="*/ 0 w 1956551"/>
              <a:gd name="connsiteY0" fmla="*/ 61296 h 1314627"/>
              <a:gd name="connsiteX1" fmla="*/ 416717 w 1956551"/>
              <a:gd name="connsiteY1" fmla="*/ 245446 h 1314627"/>
              <a:gd name="connsiteX2" fmla="*/ 740568 w 1956551"/>
              <a:gd name="connsiteY2" fmla="*/ 189883 h 1314627"/>
              <a:gd name="connsiteX3" fmla="*/ 1073946 w 1956551"/>
              <a:gd name="connsiteY3" fmla="*/ 266877 h 1314627"/>
              <a:gd name="connsiteX4" fmla="*/ 1700214 w 1956551"/>
              <a:gd name="connsiteY4" fmla="*/ 176 h 1314627"/>
              <a:gd name="connsiteX5" fmla="*/ 1938338 w 1956551"/>
              <a:gd name="connsiteY5" fmla="*/ 283547 h 1314627"/>
              <a:gd name="connsiteX6" fmla="*/ 1745456 w 1956551"/>
              <a:gd name="connsiteY6" fmla="*/ 635972 h 1314627"/>
              <a:gd name="connsiteX7" fmla="*/ 1952623 w 1956551"/>
              <a:gd name="connsiteY7" fmla="*/ 1026497 h 1314627"/>
              <a:gd name="connsiteX8" fmla="*/ 1609724 w 1956551"/>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35298"/>
              <a:gd name="connsiteX1" fmla="*/ 416717 w 1952623"/>
              <a:gd name="connsiteY1" fmla="*/ 245446 h 1335298"/>
              <a:gd name="connsiteX2" fmla="*/ 740568 w 1952623"/>
              <a:gd name="connsiteY2" fmla="*/ 189883 h 1335298"/>
              <a:gd name="connsiteX3" fmla="*/ 1073946 w 1952623"/>
              <a:gd name="connsiteY3" fmla="*/ 266877 h 1335298"/>
              <a:gd name="connsiteX4" fmla="*/ 1700214 w 1952623"/>
              <a:gd name="connsiteY4" fmla="*/ 176 h 1335298"/>
              <a:gd name="connsiteX5" fmla="*/ 1938338 w 1952623"/>
              <a:gd name="connsiteY5" fmla="*/ 283547 h 1335298"/>
              <a:gd name="connsiteX6" fmla="*/ 1745456 w 1952623"/>
              <a:gd name="connsiteY6" fmla="*/ 635972 h 1335298"/>
              <a:gd name="connsiteX7" fmla="*/ 1952623 w 1952623"/>
              <a:gd name="connsiteY7" fmla="*/ 1026497 h 1335298"/>
              <a:gd name="connsiteX8" fmla="*/ 1609724 w 1952623"/>
              <a:gd name="connsiteY8" fmla="*/ 1314627 h 1335298"/>
              <a:gd name="connsiteX9" fmla="*/ 1609725 w 1952623"/>
              <a:gd name="connsiteY9" fmla="*/ 1312245 h 1335298"/>
              <a:gd name="connsiteX0" fmla="*/ 0 w 1952623"/>
              <a:gd name="connsiteY0" fmla="*/ 61296 h 1318443"/>
              <a:gd name="connsiteX1" fmla="*/ 416717 w 1952623"/>
              <a:gd name="connsiteY1" fmla="*/ 245446 h 1318443"/>
              <a:gd name="connsiteX2" fmla="*/ 740568 w 1952623"/>
              <a:gd name="connsiteY2" fmla="*/ 189883 h 1318443"/>
              <a:gd name="connsiteX3" fmla="*/ 1073946 w 1952623"/>
              <a:gd name="connsiteY3" fmla="*/ 266877 h 1318443"/>
              <a:gd name="connsiteX4" fmla="*/ 1700214 w 1952623"/>
              <a:gd name="connsiteY4" fmla="*/ 176 h 1318443"/>
              <a:gd name="connsiteX5" fmla="*/ 1938338 w 1952623"/>
              <a:gd name="connsiteY5" fmla="*/ 283547 h 1318443"/>
              <a:gd name="connsiteX6" fmla="*/ 1745456 w 1952623"/>
              <a:gd name="connsiteY6" fmla="*/ 635972 h 1318443"/>
              <a:gd name="connsiteX7" fmla="*/ 1952623 w 1952623"/>
              <a:gd name="connsiteY7" fmla="*/ 1026497 h 1318443"/>
              <a:gd name="connsiteX8" fmla="*/ 1609724 w 1952623"/>
              <a:gd name="connsiteY8" fmla="*/ 1314627 h 1318443"/>
              <a:gd name="connsiteX9" fmla="*/ 1143000 w 1952623"/>
              <a:gd name="connsiteY9" fmla="*/ 947914 h 1318443"/>
              <a:gd name="connsiteX0" fmla="*/ 0 w 1952623"/>
              <a:gd name="connsiteY0" fmla="*/ 61296 h 1315155"/>
              <a:gd name="connsiteX1" fmla="*/ 416717 w 1952623"/>
              <a:gd name="connsiteY1" fmla="*/ 245446 h 1315155"/>
              <a:gd name="connsiteX2" fmla="*/ 740568 w 1952623"/>
              <a:gd name="connsiteY2" fmla="*/ 189883 h 1315155"/>
              <a:gd name="connsiteX3" fmla="*/ 1073946 w 1952623"/>
              <a:gd name="connsiteY3" fmla="*/ 266877 h 1315155"/>
              <a:gd name="connsiteX4" fmla="*/ 1700214 w 1952623"/>
              <a:gd name="connsiteY4" fmla="*/ 176 h 1315155"/>
              <a:gd name="connsiteX5" fmla="*/ 1938338 w 1952623"/>
              <a:gd name="connsiteY5" fmla="*/ 283547 h 1315155"/>
              <a:gd name="connsiteX6" fmla="*/ 1745456 w 1952623"/>
              <a:gd name="connsiteY6" fmla="*/ 635972 h 1315155"/>
              <a:gd name="connsiteX7" fmla="*/ 1952623 w 1952623"/>
              <a:gd name="connsiteY7" fmla="*/ 1026497 h 1315155"/>
              <a:gd name="connsiteX8" fmla="*/ 1609724 w 1952623"/>
              <a:gd name="connsiteY8" fmla="*/ 1314627 h 1315155"/>
              <a:gd name="connsiteX9" fmla="*/ 1143000 w 1952623"/>
              <a:gd name="connsiteY9" fmla="*/ 947914 h 1315155"/>
              <a:gd name="connsiteX0" fmla="*/ 0 w 1952623"/>
              <a:gd name="connsiteY0" fmla="*/ 61296 h 1315152"/>
              <a:gd name="connsiteX1" fmla="*/ 416717 w 1952623"/>
              <a:gd name="connsiteY1" fmla="*/ 245446 h 1315152"/>
              <a:gd name="connsiteX2" fmla="*/ 740568 w 1952623"/>
              <a:gd name="connsiteY2" fmla="*/ 189883 h 1315152"/>
              <a:gd name="connsiteX3" fmla="*/ 1073946 w 1952623"/>
              <a:gd name="connsiteY3" fmla="*/ 266877 h 1315152"/>
              <a:gd name="connsiteX4" fmla="*/ 1700214 w 1952623"/>
              <a:gd name="connsiteY4" fmla="*/ 176 h 1315152"/>
              <a:gd name="connsiteX5" fmla="*/ 1938338 w 1952623"/>
              <a:gd name="connsiteY5" fmla="*/ 283547 h 1315152"/>
              <a:gd name="connsiteX6" fmla="*/ 1745456 w 1952623"/>
              <a:gd name="connsiteY6" fmla="*/ 635972 h 1315152"/>
              <a:gd name="connsiteX7" fmla="*/ 1952623 w 1952623"/>
              <a:gd name="connsiteY7" fmla="*/ 1026497 h 1315152"/>
              <a:gd name="connsiteX8" fmla="*/ 1609724 w 1952623"/>
              <a:gd name="connsiteY8" fmla="*/ 1314627 h 1315152"/>
              <a:gd name="connsiteX9" fmla="*/ 1140619 w 1952623"/>
              <a:gd name="connsiteY9" fmla="*/ 945533 h 1315152"/>
              <a:gd name="connsiteX0" fmla="*/ 0 w 1952623"/>
              <a:gd name="connsiteY0" fmla="*/ 61296 h 1315137"/>
              <a:gd name="connsiteX1" fmla="*/ 416717 w 1952623"/>
              <a:gd name="connsiteY1" fmla="*/ 245446 h 1315137"/>
              <a:gd name="connsiteX2" fmla="*/ 740568 w 1952623"/>
              <a:gd name="connsiteY2" fmla="*/ 189883 h 1315137"/>
              <a:gd name="connsiteX3" fmla="*/ 1073946 w 1952623"/>
              <a:gd name="connsiteY3" fmla="*/ 266877 h 1315137"/>
              <a:gd name="connsiteX4" fmla="*/ 1700214 w 1952623"/>
              <a:gd name="connsiteY4" fmla="*/ 176 h 1315137"/>
              <a:gd name="connsiteX5" fmla="*/ 1938338 w 1952623"/>
              <a:gd name="connsiteY5" fmla="*/ 283547 h 1315137"/>
              <a:gd name="connsiteX6" fmla="*/ 1745456 w 1952623"/>
              <a:gd name="connsiteY6" fmla="*/ 635972 h 1315137"/>
              <a:gd name="connsiteX7" fmla="*/ 1952623 w 1952623"/>
              <a:gd name="connsiteY7" fmla="*/ 1026497 h 1315137"/>
              <a:gd name="connsiteX8" fmla="*/ 1609724 w 1952623"/>
              <a:gd name="connsiteY8" fmla="*/ 1314627 h 1315137"/>
              <a:gd name="connsiteX9" fmla="*/ 1140619 w 1952623"/>
              <a:gd name="connsiteY9" fmla="*/ 945533 h 1315137"/>
              <a:gd name="connsiteX0" fmla="*/ 0 w 1952623"/>
              <a:gd name="connsiteY0" fmla="*/ 61296 h 1315840"/>
              <a:gd name="connsiteX1" fmla="*/ 416717 w 1952623"/>
              <a:gd name="connsiteY1" fmla="*/ 245446 h 1315840"/>
              <a:gd name="connsiteX2" fmla="*/ 740568 w 1952623"/>
              <a:gd name="connsiteY2" fmla="*/ 189883 h 1315840"/>
              <a:gd name="connsiteX3" fmla="*/ 1073946 w 1952623"/>
              <a:gd name="connsiteY3" fmla="*/ 266877 h 1315840"/>
              <a:gd name="connsiteX4" fmla="*/ 1700214 w 1952623"/>
              <a:gd name="connsiteY4" fmla="*/ 176 h 1315840"/>
              <a:gd name="connsiteX5" fmla="*/ 1938338 w 1952623"/>
              <a:gd name="connsiteY5" fmla="*/ 283547 h 1315840"/>
              <a:gd name="connsiteX6" fmla="*/ 1745456 w 1952623"/>
              <a:gd name="connsiteY6" fmla="*/ 635972 h 1315840"/>
              <a:gd name="connsiteX7" fmla="*/ 1952623 w 1952623"/>
              <a:gd name="connsiteY7" fmla="*/ 1026497 h 1315840"/>
              <a:gd name="connsiteX8" fmla="*/ 1609724 w 1952623"/>
              <a:gd name="connsiteY8" fmla="*/ 1314627 h 1315840"/>
              <a:gd name="connsiteX9" fmla="*/ 1140619 w 1952623"/>
              <a:gd name="connsiteY9" fmla="*/ 945533 h 1315840"/>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1133475 w 1952623"/>
              <a:gd name="connsiteY10"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0784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55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38188 w 1952623"/>
              <a:gd name="connsiteY10"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738188 w 1952623"/>
              <a:gd name="connsiteY11"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40519 w 1952623"/>
              <a:gd name="connsiteY11" fmla="*/ 9693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8872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12" fmla="*/ 407194 w 1952623"/>
              <a:gd name="connsiteY12" fmla="*/ 974108 h 1315291"/>
              <a:gd name="connsiteX0" fmla="*/ 109538 w 2062161"/>
              <a:gd name="connsiteY0" fmla="*/ 61296 h 1315291"/>
              <a:gd name="connsiteX1" fmla="*/ 526255 w 2062161"/>
              <a:gd name="connsiteY1" fmla="*/ 245446 h 1315291"/>
              <a:gd name="connsiteX2" fmla="*/ 850106 w 2062161"/>
              <a:gd name="connsiteY2" fmla="*/ 189883 h 1315291"/>
              <a:gd name="connsiteX3" fmla="*/ 1183484 w 2062161"/>
              <a:gd name="connsiteY3" fmla="*/ 266877 h 1315291"/>
              <a:gd name="connsiteX4" fmla="*/ 1809752 w 2062161"/>
              <a:gd name="connsiteY4" fmla="*/ 176 h 1315291"/>
              <a:gd name="connsiteX5" fmla="*/ 2047876 w 2062161"/>
              <a:gd name="connsiteY5" fmla="*/ 283547 h 1315291"/>
              <a:gd name="connsiteX6" fmla="*/ 1854994 w 2062161"/>
              <a:gd name="connsiteY6" fmla="*/ 635972 h 1315291"/>
              <a:gd name="connsiteX7" fmla="*/ 2062161 w 2062161"/>
              <a:gd name="connsiteY7" fmla="*/ 1026497 h 1315291"/>
              <a:gd name="connsiteX8" fmla="*/ 1719262 w 2062161"/>
              <a:gd name="connsiteY8" fmla="*/ 1314627 h 1315291"/>
              <a:gd name="connsiteX9" fmla="*/ 1250157 w 2062161"/>
              <a:gd name="connsiteY9" fmla="*/ 945533 h 1315291"/>
              <a:gd name="connsiteX10" fmla="*/ 876301 w 2062161"/>
              <a:gd name="connsiteY10" fmla="*/ 1043164 h 1315291"/>
              <a:gd name="connsiteX11" fmla="*/ 516732 w 2062161"/>
              <a:gd name="connsiteY11" fmla="*/ 971728 h 1315291"/>
              <a:gd name="connsiteX12" fmla="*/ 0 w 2062161"/>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44094 w 2096717"/>
              <a:gd name="connsiteY0" fmla="*/ 61296 h 1315291"/>
              <a:gd name="connsiteX1" fmla="*/ 560811 w 2096717"/>
              <a:gd name="connsiteY1" fmla="*/ 245446 h 1315291"/>
              <a:gd name="connsiteX2" fmla="*/ 884662 w 2096717"/>
              <a:gd name="connsiteY2" fmla="*/ 189883 h 1315291"/>
              <a:gd name="connsiteX3" fmla="*/ 1218040 w 2096717"/>
              <a:gd name="connsiteY3" fmla="*/ 266877 h 1315291"/>
              <a:gd name="connsiteX4" fmla="*/ 1844308 w 2096717"/>
              <a:gd name="connsiteY4" fmla="*/ 176 h 1315291"/>
              <a:gd name="connsiteX5" fmla="*/ 2082432 w 2096717"/>
              <a:gd name="connsiteY5" fmla="*/ 283547 h 1315291"/>
              <a:gd name="connsiteX6" fmla="*/ 1889550 w 2096717"/>
              <a:gd name="connsiteY6" fmla="*/ 635972 h 1315291"/>
              <a:gd name="connsiteX7" fmla="*/ 2096717 w 2096717"/>
              <a:gd name="connsiteY7" fmla="*/ 1026497 h 1315291"/>
              <a:gd name="connsiteX8" fmla="*/ 1753818 w 2096717"/>
              <a:gd name="connsiteY8" fmla="*/ 1314627 h 1315291"/>
              <a:gd name="connsiteX9" fmla="*/ 1284713 w 2096717"/>
              <a:gd name="connsiteY9" fmla="*/ 945533 h 1315291"/>
              <a:gd name="connsiteX10" fmla="*/ 910857 w 2096717"/>
              <a:gd name="connsiteY10" fmla="*/ 1043164 h 1315291"/>
              <a:gd name="connsiteX11" fmla="*/ 551288 w 2096717"/>
              <a:gd name="connsiteY11" fmla="*/ 971728 h 1315291"/>
              <a:gd name="connsiteX12" fmla="*/ 39319 w 2096717"/>
              <a:gd name="connsiteY12" fmla="*/ 1228901 h 1315291"/>
              <a:gd name="connsiteX13" fmla="*/ 34555 w 2096717"/>
              <a:gd name="connsiteY13" fmla="*/ 1228901 h 1315291"/>
              <a:gd name="connsiteX0" fmla="*/ 352426 w 2305049"/>
              <a:gd name="connsiteY0" fmla="*/ 61296 h 1315291"/>
              <a:gd name="connsiteX1" fmla="*/ 769143 w 2305049"/>
              <a:gd name="connsiteY1" fmla="*/ 245446 h 1315291"/>
              <a:gd name="connsiteX2" fmla="*/ 1092994 w 2305049"/>
              <a:gd name="connsiteY2" fmla="*/ 189883 h 1315291"/>
              <a:gd name="connsiteX3" fmla="*/ 1426372 w 2305049"/>
              <a:gd name="connsiteY3" fmla="*/ 266877 h 1315291"/>
              <a:gd name="connsiteX4" fmla="*/ 2052640 w 2305049"/>
              <a:gd name="connsiteY4" fmla="*/ 176 h 1315291"/>
              <a:gd name="connsiteX5" fmla="*/ 2290764 w 2305049"/>
              <a:gd name="connsiteY5" fmla="*/ 283547 h 1315291"/>
              <a:gd name="connsiteX6" fmla="*/ 2097882 w 2305049"/>
              <a:gd name="connsiteY6" fmla="*/ 635972 h 1315291"/>
              <a:gd name="connsiteX7" fmla="*/ 2305049 w 2305049"/>
              <a:gd name="connsiteY7" fmla="*/ 1026497 h 1315291"/>
              <a:gd name="connsiteX8" fmla="*/ 1962150 w 2305049"/>
              <a:gd name="connsiteY8" fmla="*/ 1314627 h 1315291"/>
              <a:gd name="connsiteX9" fmla="*/ 1493045 w 2305049"/>
              <a:gd name="connsiteY9" fmla="*/ 945533 h 1315291"/>
              <a:gd name="connsiteX10" fmla="*/ 1119189 w 2305049"/>
              <a:gd name="connsiteY10" fmla="*/ 1043164 h 1315291"/>
              <a:gd name="connsiteX11" fmla="*/ 759620 w 2305049"/>
              <a:gd name="connsiteY11" fmla="*/ 971728 h 1315291"/>
              <a:gd name="connsiteX12" fmla="*/ 247651 w 2305049"/>
              <a:gd name="connsiteY12" fmla="*/ 1228901 h 1315291"/>
              <a:gd name="connsiteX13" fmla="*/ 0 w 2305049"/>
              <a:gd name="connsiteY13" fmla="*/ 905051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1016970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7908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3145 h 1315291"/>
              <a:gd name="connsiteX0" fmla="*/ 375711 w 2328334"/>
              <a:gd name="connsiteY0" fmla="*/ 61296 h 1315291"/>
              <a:gd name="connsiteX1" fmla="*/ 792428 w 2328334"/>
              <a:gd name="connsiteY1" fmla="*/ 245446 h 1315291"/>
              <a:gd name="connsiteX2" fmla="*/ 1116279 w 2328334"/>
              <a:gd name="connsiteY2" fmla="*/ 189883 h 1315291"/>
              <a:gd name="connsiteX3" fmla="*/ 1449657 w 2328334"/>
              <a:gd name="connsiteY3" fmla="*/ 266877 h 1315291"/>
              <a:gd name="connsiteX4" fmla="*/ 2075925 w 2328334"/>
              <a:gd name="connsiteY4" fmla="*/ 176 h 1315291"/>
              <a:gd name="connsiteX5" fmla="*/ 2314049 w 2328334"/>
              <a:gd name="connsiteY5" fmla="*/ 283547 h 1315291"/>
              <a:gd name="connsiteX6" fmla="*/ 2121167 w 2328334"/>
              <a:gd name="connsiteY6" fmla="*/ 635972 h 1315291"/>
              <a:gd name="connsiteX7" fmla="*/ 2328334 w 2328334"/>
              <a:gd name="connsiteY7" fmla="*/ 1026497 h 1315291"/>
              <a:gd name="connsiteX8" fmla="*/ 1985435 w 2328334"/>
              <a:gd name="connsiteY8" fmla="*/ 1314627 h 1315291"/>
              <a:gd name="connsiteX9" fmla="*/ 1516330 w 2328334"/>
              <a:gd name="connsiteY9" fmla="*/ 945533 h 1315291"/>
              <a:gd name="connsiteX10" fmla="*/ 1142474 w 2328334"/>
              <a:gd name="connsiteY10" fmla="*/ 1043164 h 1315291"/>
              <a:gd name="connsiteX11" fmla="*/ 782905 w 2328334"/>
              <a:gd name="connsiteY11" fmla="*/ 971728 h 1315291"/>
              <a:gd name="connsiteX12" fmla="*/ 270936 w 2328334"/>
              <a:gd name="connsiteY12" fmla="*/ 1228901 h 1315291"/>
              <a:gd name="connsiteX13" fmla="*/ 18522 w 2328334"/>
              <a:gd name="connsiteY13" fmla="*/ 940770 h 1315291"/>
              <a:gd name="connsiteX14" fmla="*/ 18522 w 2328334"/>
              <a:gd name="connsiteY14" fmla="*/ 893145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40770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50295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57837 w 2310460"/>
              <a:gd name="connsiteY0" fmla="*/ 61296 h 1315291"/>
              <a:gd name="connsiteX1" fmla="*/ 774554 w 2310460"/>
              <a:gd name="connsiteY1" fmla="*/ 245446 h 1315291"/>
              <a:gd name="connsiteX2" fmla="*/ 1098405 w 2310460"/>
              <a:gd name="connsiteY2" fmla="*/ 189883 h 1315291"/>
              <a:gd name="connsiteX3" fmla="*/ 1431783 w 2310460"/>
              <a:gd name="connsiteY3" fmla="*/ 266877 h 1315291"/>
              <a:gd name="connsiteX4" fmla="*/ 2058051 w 2310460"/>
              <a:gd name="connsiteY4" fmla="*/ 176 h 1315291"/>
              <a:gd name="connsiteX5" fmla="*/ 2296175 w 2310460"/>
              <a:gd name="connsiteY5" fmla="*/ 283547 h 1315291"/>
              <a:gd name="connsiteX6" fmla="*/ 2103293 w 2310460"/>
              <a:gd name="connsiteY6" fmla="*/ 635972 h 1315291"/>
              <a:gd name="connsiteX7" fmla="*/ 2310460 w 2310460"/>
              <a:gd name="connsiteY7" fmla="*/ 1026497 h 1315291"/>
              <a:gd name="connsiteX8" fmla="*/ 1967561 w 2310460"/>
              <a:gd name="connsiteY8" fmla="*/ 1314627 h 1315291"/>
              <a:gd name="connsiteX9" fmla="*/ 1498456 w 2310460"/>
              <a:gd name="connsiteY9" fmla="*/ 945533 h 1315291"/>
              <a:gd name="connsiteX10" fmla="*/ 1124600 w 2310460"/>
              <a:gd name="connsiteY10" fmla="*/ 1043164 h 1315291"/>
              <a:gd name="connsiteX11" fmla="*/ 765031 w 2310460"/>
              <a:gd name="connsiteY11" fmla="*/ 971728 h 1315291"/>
              <a:gd name="connsiteX12" fmla="*/ 253062 w 2310460"/>
              <a:gd name="connsiteY12" fmla="*/ 1228901 h 1315291"/>
              <a:gd name="connsiteX13" fmla="*/ 648 w 2310460"/>
              <a:gd name="connsiteY13" fmla="*/ 909814 h 1315291"/>
              <a:gd name="connsiteX14" fmla="*/ 124473 w 2310460"/>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77 w 2310400"/>
              <a:gd name="connsiteY0" fmla="*/ 61296 h 1315291"/>
              <a:gd name="connsiteX1" fmla="*/ 774494 w 2310400"/>
              <a:gd name="connsiteY1" fmla="*/ 245446 h 1315291"/>
              <a:gd name="connsiteX2" fmla="*/ 1098345 w 2310400"/>
              <a:gd name="connsiteY2" fmla="*/ 189883 h 1315291"/>
              <a:gd name="connsiteX3" fmla="*/ 1431723 w 2310400"/>
              <a:gd name="connsiteY3" fmla="*/ 266877 h 1315291"/>
              <a:gd name="connsiteX4" fmla="*/ 2057991 w 2310400"/>
              <a:gd name="connsiteY4" fmla="*/ 176 h 1315291"/>
              <a:gd name="connsiteX5" fmla="*/ 2296115 w 2310400"/>
              <a:gd name="connsiteY5" fmla="*/ 283547 h 1315291"/>
              <a:gd name="connsiteX6" fmla="*/ 2103233 w 2310400"/>
              <a:gd name="connsiteY6" fmla="*/ 635972 h 1315291"/>
              <a:gd name="connsiteX7" fmla="*/ 2310400 w 2310400"/>
              <a:gd name="connsiteY7" fmla="*/ 1026497 h 1315291"/>
              <a:gd name="connsiteX8" fmla="*/ 1967501 w 2310400"/>
              <a:gd name="connsiteY8" fmla="*/ 1314627 h 1315291"/>
              <a:gd name="connsiteX9" fmla="*/ 1498396 w 2310400"/>
              <a:gd name="connsiteY9" fmla="*/ 945533 h 1315291"/>
              <a:gd name="connsiteX10" fmla="*/ 1124540 w 2310400"/>
              <a:gd name="connsiteY10" fmla="*/ 1043164 h 1315291"/>
              <a:gd name="connsiteX11" fmla="*/ 764971 w 2310400"/>
              <a:gd name="connsiteY11" fmla="*/ 971728 h 1315291"/>
              <a:gd name="connsiteX12" fmla="*/ 253002 w 2310400"/>
              <a:gd name="connsiteY12" fmla="*/ 1228901 h 1315291"/>
              <a:gd name="connsiteX13" fmla="*/ 588 w 2310400"/>
              <a:gd name="connsiteY13" fmla="*/ 909814 h 1315291"/>
              <a:gd name="connsiteX14" fmla="*/ 124413 w 2310400"/>
              <a:gd name="connsiteY14" fmla="*/ 602633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62000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26207 w 2309812"/>
              <a:gd name="connsiteY15"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7144 w 2309812"/>
              <a:gd name="connsiteY15" fmla="*/ 2954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5 w 2309812"/>
              <a:gd name="connsiteY15" fmla="*/ 3335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1907 w 2309812"/>
              <a:gd name="connsiteY15"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11907 w 2309812"/>
              <a:gd name="connsiteY16"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69057 w 2309812"/>
              <a:gd name="connsiteY16" fmla="*/ 5732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9812" h="1315291">
                <a:moveTo>
                  <a:pt x="357189" y="61296"/>
                </a:moveTo>
                <a:cubicBezTo>
                  <a:pt x="588965" y="76114"/>
                  <a:pt x="608805" y="213959"/>
                  <a:pt x="754856" y="243065"/>
                </a:cubicBezTo>
                <a:cubicBezTo>
                  <a:pt x="978694" y="202186"/>
                  <a:pt x="966787" y="198217"/>
                  <a:pt x="1097757" y="189883"/>
                </a:cubicBezTo>
                <a:cubicBezTo>
                  <a:pt x="1207295" y="191074"/>
                  <a:pt x="1300067" y="255600"/>
                  <a:pt x="1431135" y="266877"/>
                </a:cubicBezTo>
                <a:cubicBezTo>
                  <a:pt x="1644257" y="265818"/>
                  <a:pt x="1714007" y="-7463"/>
                  <a:pt x="2057403" y="176"/>
                </a:cubicBezTo>
                <a:cubicBezTo>
                  <a:pt x="2297115" y="-8158"/>
                  <a:pt x="2296023" y="283050"/>
                  <a:pt x="2295527" y="283547"/>
                </a:cubicBezTo>
                <a:cubicBezTo>
                  <a:pt x="2286398" y="508577"/>
                  <a:pt x="2166642" y="512544"/>
                  <a:pt x="2102645" y="635972"/>
                </a:cubicBezTo>
                <a:cubicBezTo>
                  <a:pt x="2113361" y="745509"/>
                  <a:pt x="2299493" y="754242"/>
                  <a:pt x="2309812" y="1026497"/>
                </a:cubicBezTo>
                <a:cubicBezTo>
                  <a:pt x="2298698" y="1158259"/>
                  <a:pt x="2149476" y="1300340"/>
                  <a:pt x="1966913" y="1314627"/>
                </a:cubicBezTo>
                <a:cubicBezTo>
                  <a:pt x="1745456" y="1333677"/>
                  <a:pt x="1685927" y="936504"/>
                  <a:pt x="1497808" y="945533"/>
                </a:cubicBezTo>
                <a:cubicBezTo>
                  <a:pt x="1348583" y="954661"/>
                  <a:pt x="1364856" y="1017367"/>
                  <a:pt x="1123952" y="1043164"/>
                </a:cubicBezTo>
                <a:cubicBezTo>
                  <a:pt x="944961" y="1040386"/>
                  <a:pt x="865189" y="973713"/>
                  <a:pt x="764383" y="971728"/>
                </a:cubicBezTo>
                <a:cubicBezTo>
                  <a:pt x="602062" y="964982"/>
                  <a:pt x="445295" y="1228406"/>
                  <a:pt x="252414" y="1228901"/>
                </a:cubicBezTo>
                <a:cubicBezTo>
                  <a:pt x="113905" y="1213423"/>
                  <a:pt x="1587" y="1125317"/>
                  <a:pt x="0" y="909814"/>
                </a:cubicBezTo>
                <a:cubicBezTo>
                  <a:pt x="3175" y="749081"/>
                  <a:pt x="138907" y="674070"/>
                  <a:pt x="123825" y="602633"/>
                </a:cubicBezTo>
                <a:cubicBezTo>
                  <a:pt x="124221" y="508573"/>
                  <a:pt x="16272" y="442295"/>
                  <a:pt x="9526" y="290689"/>
                </a:cubicBezTo>
                <a:cubicBezTo>
                  <a:pt x="37308" y="40393"/>
                  <a:pt x="288926" y="59179"/>
                  <a:pt x="357189" y="61296"/>
                </a:cubicBezTo>
                <a:close/>
              </a:path>
            </a:pathLst>
          </a:custGeom>
          <a:solidFill>
            <a:srgbClr xmlns:mc="http://schemas.openxmlformats.org/markup-compatibility/2006" xmlns:a14="http://schemas.microsoft.com/office/drawing/2010/main" val="385E90" mc:Ignorable=""/>
          </a:solidFill>
          <a:ln>
            <a:noFill/>
          </a:ln>
          <a:effectLst/>
          <a:scene3d>
            <a:camera prst="orthographicFront">
              <a:rot lat="0" lon="0" rev="0"/>
            </a:camera>
            <a:lightRig rig="morning" dir="t"/>
          </a:scene3d>
          <a:sp3d extrusionH="241300" prstMaterial="matte">
            <a:bevelT w="152400"/>
            <a:bevelB w="1524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Freeform 4"/>
          <p:cNvSpPr>
            <a:spLocks noChangeAspect="1"/>
          </p:cNvSpPr>
          <p:nvPr/>
        </p:nvSpPr>
        <p:spPr>
          <a:xfrm>
            <a:off x="1250156" y="3926505"/>
            <a:ext cx="963478" cy="548640"/>
          </a:xfrm>
          <a:custGeom>
            <a:avLst/>
            <a:gdLst>
              <a:gd name="connsiteX0" fmla="*/ 0 w 2028825"/>
              <a:gd name="connsiteY0" fmla="*/ 101600 h 863600"/>
              <a:gd name="connsiteX1" fmla="*/ 1833563 w 2028825"/>
              <a:gd name="connsiteY1" fmla="*/ 44450 h 863600"/>
              <a:gd name="connsiteX2" fmla="*/ 1866900 w 2028825"/>
              <a:gd name="connsiteY2" fmla="*/ 673100 h 863600"/>
              <a:gd name="connsiteX3" fmla="*/ 2028825 w 2028825"/>
              <a:gd name="connsiteY3" fmla="*/ 863600 h 863600"/>
              <a:gd name="connsiteX0" fmla="*/ 0 w 2028825"/>
              <a:gd name="connsiteY0" fmla="*/ 91203 h 853203"/>
              <a:gd name="connsiteX1" fmla="*/ 304800 w 2028825"/>
              <a:gd name="connsiteY1" fmla="*/ 84853 h 853203"/>
              <a:gd name="connsiteX2" fmla="*/ 1833563 w 2028825"/>
              <a:gd name="connsiteY2" fmla="*/ 34053 h 853203"/>
              <a:gd name="connsiteX3" fmla="*/ 1866900 w 2028825"/>
              <a:gd name="connsiteY3" fmla="*/ 662703 h 853203"/>
              <a:gd name="connsiteX4" fmla="*/ 2028825 w 2028825"/>
              <a:gd name="connsiteY4" fmla="*/ 853203 h 853203"/>
              <a:gd name="connsiteX0" fmla="*/ 0 w 2028825"/>
              <a:gd name="connsiteY0" fmla="*/ 74219 h 836219"/>
              <a:gd name="connsiteX1" fmla="*/ 304800 w 2028825"/>
              <a:gd name="connsiteY1" fmla="*/ 67869 h 836219"/>
              <a:gd name="connsiteX2" fmla="*/ 1833563 w 2028825"/>
              <a:gd name="connsiteY2" fmla="*/ 17069 h 836219"/>
              <a:gd name="connsiteX3" fmla="*/ 1866900 w 2028825"/>
              <a:gd name="connsiteY3" fmla="*/ 645719 h 836219"/>
              <a:gd name="connsiteX4" fmla="*/ 2028825 w 2028825"/>
              <a:gd name="connsiteY4" fmla="*/ 836219 h 836219"/>
              <a:gd name="connsiteX0" fmla="*/ 0 w 2028825"/>
              <a:gd name="connsiteY0" fmla="*/ 74656 h 836656"/>
              <a:gd name="connsiteX1" fmla="*/ 314325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319088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481012 w 2028825"/>
              <a:gd name="connsiteY1" fmla="*/ 206419 h 836656"/>
              <a:gd name="connsiteX2" fmla="*/ 319088 w 2028825"/>
              <a:gd name="connsiteY2" fmla="*/ 63543 h 836656"/>
              <a:gd name="connsiteX3" fmla="*/ 1833563 w 2028825"/>
              <a:gd name="connsiteY3" fmla="*/ 17506 h 836656"/>
              <a:gd name="connsiteX4" fmla="*/ 1866900 w 2028825"/>
              <a:gd name="connsiteY4" fmla="*/ 646156 h 836656"/>
              <a:gd name="connsiteX5" fmla="*/ 2028825 w 2028825"/>
              <a:gd name="connsiteY5" fmla="*/ 836656 h 836656"/>
              <a:gd name="connsiteX0" fmla="*/ 0 w 2028825"/>
              <a:gd name="connsiteY0" fmla="*/ 71798 h 833798"/>
              <a:gd name="connsiteX1" fmla="*/ 481012 w 2028825"/>
              <a:gd name="connsiteY1" fmla="*/ 203561 h 833798"/>
              <a:gd name="connsiteX2" fmla="*/ 623888 w 2028825"/>
              <a:gd name="connsiteY2" fmla="*/ 94022 h 833798"/>
              <a:gd name="connsiteX3" fmla="*/ 1833563 w 2028825"/>
              <a:gd name="connsiteY3" fmla="*/ 14648 h 833798"/>
              <a:gd name="connsiteX4" fmla="*/ 1866900 w 2028825"/>
              <a:gd name="connsiteY4" fmla="*/ 643298 h 833798"/>
              <a:gd name="connsiteX5" fmla="*/ 2028825 w 2028825"/>
              <a:gd name="connsiteY5" fmla="*/ 833798 h 833798"/>
              <a:gd name="connsiteX0" fmla="*/ 0 w 2028825"/>
              <a:gd name="connsiteY0" fmla="*/ 64382 h 826382"/>
              <a:gd name="connsiteX1" fmla="*/ 481012 w 2028825"/>
              <a:gd name="connsiteY1" fmla="*/ 196145 h 826382"/>
              <a:gd name="connsiteX2" fmla="*/ 914401 w 2028825"/>
              <a:gd name="connsiteY2" fmla="*/ 210431 h 826382"/>
              <a:gd name="connsiteX3" fmla="*/ 1833563 w 2028825"/>
              <a:gd name="connsiteY3" fmla="*/ 7232 h 826382"/>
              <a:gd name="connsiteX4" fmla="*/ 1866900 w 2028825"/>
              <a:gd name="connsiteY4" fmla="*/ 635882 h 826382"/>
              <a:gd name="connsiteX5" fmla="*/ 2028825 w 2028825"/>
              <a:gd name="connsiteY5" fmla="*/ 826382 h 82638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1809750"/>
              <a:gd name="connsiteY0" fmla="*/ 121962 h 826812"/>
              <a:gd name="connsiteX1" fmla="*/ 261937 w 1809750"/>
              <a:gd name="connsiteY1" fmla="*/ 253725 h 826812"/>
              <a:gd name="connsiteX2" fmla="*/ 595313 w 1809750"/>
              <a:gd name="connsiteY2" fmla="*/ 201336 h 826812"/>
              <a:gd name="connsiteX3" fmla="*/ 1614488 w 1809750"/>
              <a:gd name="connsiteY3" fmla="*/ 7662 h 826812"/>
              <a:gd name="connsiteX4" fmla="*/ 1647825 w 1809750"/>
              <a:gd name="connsiteY4" fmla="*/ 636312 h 826812"/>
              <a:gd name="connsiteX5" fmla="*/ 1809750 w 180975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81187"/>
              <a:gd name="connsiteY0" fmla="*/ 81482 h 826812"/>
              <a:gd name="connsiteX1" fmla="*/ 333374 w 1881187"/>
              <a:gd name="connsiteY1" fmla="*/ 253725 h 826812"/>
              <a:gd name="connsiteX2" fmla="*/ 666750 w 1881187"/>
              <a:gd name="connsiteY2" fmla="*/ 201336 h 826812"/>
              <a:gd name="connsiteX3" fmla="*/ 1685925 w 1881187"/>
              <a:gd name="connsiteY3" fmla="*/ 7662 h 826812"/>
              <a:gd name="connsiteX4" fmla="*/ 1719262 w 1881187"/>
              <a:gd name="connsiteY4" fmla="*/ 636312 h 826812"/>
              <a:gd name="connsiteX5" fmla="*/ 1881187 w 1881187"/>
              <a:gd name="connsiteY5" fmla="*/ 826812 h 826812"/>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2767 h 828097"/>
              <a:gd name="connsiteX1" fmla="*/ 333374 w 1881187"/>
              <a:gd name="connsiteY1" fmla="*/ 255010 h 828097"/>
              <a:gd name="connsiteX2" fmla="*/ 1685925 w 1881187"/>
              <a:gd name="connsiteY2" fmla="*/ 8947 h 828097"/>
              <a:gd name="connsiteX3" fmla="*/ 1719262 w 1881187"/>
              <a:gd name="connsiteY3" fmla="*/ 637597 h 828097"/>
              <a:gd name="connsiteX4" fmla="*/ 1881187 w 1881187"/>
              <a:gd name="connsiteY4" fmla="*/ 828097 h 828097"/>
              <a:gd name="connsiteX0" fmla="*/ 0 w 1765372"/>
              <a:gd name="connsiteY0" fmla="*/ 82767 h 637597"/>
              <a:gd name="connsiteX1" fmla="*/ 333374 w 1765372"/>
              <a:gd name="connsiteY1" fmla="*/ 255010 h 637597"/>
              <a:gd name="connsiteX2" fmla="*/ 1685925 w 1765372"/>
              <a:gd name="connsiteY2" fmla="*/ 8947 h 637597"/>
              <a:gd name="connsiteX3" fmla="*/ 1719262 w 1765372"/>
              <a:gd name="connsiteY3" fmla="*/ 637597 h 637597"/>
              <a:gd name="connsiteX0" fmla="*/ 0 w 1685925"/>
              <a:gd name="connsiteY0" fmla="*/ 82767 h 255010"/>
              <a:gd name="connsiteX1" fmla="*/ 333374 w 1685925"/>
              <a:gd name="connsiteY1" fmla="*/ 255010 h 255010"/>
              <a:gd name="connsiteX2" fmla="*/ 1685925 w 1685925"/>
              <a:gd name="connsiteY2" fmla="*/ 8947 h 255010"/>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9061 h 172243"/>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21506"/>
              <a:gd name="connsiteY0" fmla="*/ 0 h 177006"/>
              <a:gd name="connsiteX1" fmla="*/ 357186 w 621506"/>
              <a:gd name="connsiteY1" fmla="*/ 177006 h 177006"/>
              <a:gd name="connsiteX2" fmla="*/ 621506 w 621506"/>
              <a:gd name="connsiteY2" fmla="*/ 121443 h 177006"/>
              <a:gd name="connsiteX0" fmla="*/ 0 w 621506"/>
              <a:gd name="connsiteY0" fmla="*/ 0 h 177006"/>
              <a:gd name="connsiteX1" fmla="*/ 357186 w 621506"/>
              <a:gd name="connsiteY1" fmla="*/ 177006 h 177006"/>
              <a:gd name="connsiteX2" fmla="*/ 621506 w 6215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40218"/>
              <a:gd name="connsiteY0" fmla="*/ 0 h 184150"/>
              <a:gd name="connsiteX1" fmla="*/ 416717 w 740218"/>
              <a:gd name="connsiteY1" fmla="*/ 184150 h 184150"/>
              <a:gd name="connsiteX2" fmla="*/ 719137 w 740218"/>
              <a:gd name="connsiteY2" fmla="*/ 128587 h 184150"/>
              <a:gd name="connsiteX3" fmla="*/ 714377 w 740218"/>
              <a:gd name="connsiteY3" fmla="*/ 131762 h 184150"/>
              <a:gd name="connsiteX0" fmla="*/ 0 w 1073948"/>
              <a:gd name="connsiteY0" fmla="*/ 0 h 205581"/>
              <a:gd name="connsiteX1" fmla="*/ 416717 w 1073948"/>
              <a:gd name="connsiteY1" fmla="*/ 184150 h 205581"/>
              <a:gd name="connsiteX2" fmla="*/ 719137 w 1073948"/>
              <a:gd name="connsiteY2" fmla="*/ 128587 h 205581"/>
              <a:gd name="connsiteX3" fmla="*/ 1073946 w 1073948"/>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938213 w 1073946"/>
              <a:gd name="connsiteY3" fmla="*/ 181768 h 205581"/>
              <a:gd name="connsiteX4" fmla="*/ 1073946 w 1073946"/>
              <a:gd name="connsiteY4"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99334"/>
              <a:gd name="connsiteY0" fmla="*/ 0 h 212017"/>
              <a:gd name="connsiteX1" fmla="*/ 416717 w 1099334"/>
              <a:gd name="connsiteY1" fmla="*/ 184150 h 212017"/>
              <a:gd name="connsiteX2" fmla="*/ 740568 w 1099334"/>
              <a:gd name="connsiteY2" fmla="*/ 128587 h 212017"/>
              <a:gd name="connsiteX3" fmla="*/ 1073946 w 1099334"/>
              <a:gd name="connsiteY3" fmla="*/ 205581 h 212017"/>
              <a:gd name="connsiteX4" fmla="*/ 1076326 w 1099334"/>
              <a:gd name="connsiteY4" fmla="*/ 207962 h 212017"/>
              <a:gd name="connsiteX0" fmla="*/ 0 w 1700213"/>
              <a:gd name="connsiteY0" fmla="*/ 68263 h 274286"/>
              <a:gd name="connsiteX1" fmla="*/ 416717 w 1700213"/>
              <a:gd name="connsiteY1" fmla="*/ 252413 h 274286"/>
              <a:gd name="connsiteX2" fmla="*/ 740568 w 1700213"/>
              <a:gd name="connsiteY2" fmla="*/ 196850 h 274286"/>
              <a:gd name="connsiteX3" fmla="*/ 1073946 w 1700213"/>
              <a:gd name="connsiteY3" fmla="*/ 273844 h 274286"/>
              <a:gd name="connsiteX4" fmla="*/ 1700213 w 1700213"/>
              <a:gd name="connsiteY4" fmla="*/ 0 h 274286"/>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4 h 273845"/>
              <a:gd name="connsiteX1" fmla="*/ 416717 w 1700213"/>
              <a:gd name="connsiteY1" fmla="*/ 252414 h 273845"/>
              <a:gd name="connsiteX2" fmla="*/ 740568 w 1700213"/>
              <a:gd name="connsiteY2" fmla="*/ 196851 h 273845"/>
              <a:gd name="connsiteX3" fmla="*/ 1073946 w 1700213"/>
              <a:gd name="connsiteY3" fmla="*/ 273845 h 273845"/>
              <a:gd name="connsiteX4" fmla="*/ 1700213 w 1700213"/>
              <a:gd name="connsiteY4" fmla="*/ 1 h 273845"/>
              <a:gd name="connsiteX0" fmla="*/ 0 w 1743076"/>
              <a:gd name="connsiteY0" fmla="*/ 34928 h 240509"/>
              <a:gd name="connsiteX1" fmla="*/ 416717 w 1743076"/>
              <a:gd name="connsiteY1" fmla="*/ 219078 h 240509"/>
              <a:gd name="connsiteX2" fmla="*/ 740568 w 1743076"/>
              <a:gd name="connsiteY2" fmla="*/ 163515 h 240509"/>
              <a:gd name="connsiteX3" fmla="*/ 1073946 w 1743076"/>
              <a:gd name="connsiteY3" fmla="*/ 240509 h 240509"/>
              <a:gd name="connsiteX4" fmla="*/ 1743076 w 1743076"/>
              <a:gd name="connsiteY4" fmla="*/ 2 h 240509"/>
              <a:gd name="connsiteX0" fmla="*/ 0 w 1743076"/>
              <a:gd name="connsiteY0" fmla="*/ 38822 h 244403"/>
              <a:gd name="connsiteX1" fmla="*/ 416717 w 1743076"/>
              <a:gd name="connsiteY1" fmla="*/ 222972 h 244403"/>
              <a:gd name="connsiteX2" fmla="*/ 740568 w 1743076"/>
              <a:gd name="connsiteY2" fmla="*/ 167409 h 244403"/>
              <a:gd name="connsiteX3" fmla="*/ 1073946 w 1743076"/>
              <a:gd name="connsiteY3" fmla="*/ 244403 h 244403"/>
              <a:gd name="connsiteX4" fmla="*/ 1743076 w 1743076"/>
              <a:gd name="connsiteY4" fmla="*/ 3896 h 244403"/>
              <a:gd name="connsiteX0" fmla="*/ 0 w 1700214"/>
              <a:gd name="connsiteY0" fmla="*/ 64551 h 270132"/>
              <a:gd name="connsiteX1" fmla="*/ 416717 w 1700214"/>
              <a:gd name="connsiteY1" fmla="*/ 248701 h 270132"/>
              <a:gd name="connsiteX2" fmla="*/ 740568 w 1700214"/>
              <a:gd name="connsiteY2" fmla="*/ 193138 h 270132"/>
              <a:gd name="connsiteX3" fmla="*/ 1073946 w 1700214"/>
              <a:gd name="connsiteY3" fmla="*/ 270132 h 270132"/>
              <a:gd name="connsiteX4" fmla="*/ 1700214 w 1700214"/>
              <a:gd name="connsiteY4" fmla="*/ 3431 h 270132"/>
              <a:gd name="connsiteX0" fmla="*/ 0 w 1700214"/>
              <a:gd name="connsiteY0" fmla="*/ 61120 h 266701"/>
              <a:gd name="connsiteX1" fmla="*/ 416717 w 1700214"/>
              <a:gd name="connsiteY1" fmla="*/ 245270 h 266701"/>
              <a:gd name="connsiteX2" fmla="*/ 740568 w 1700214"/>
              <a:gd name="connsiteY2" fmla="*/ 189707 h 266701"/>
              <a:gd name="connsiteX3" fmla="*/ 1073946 w 1700214"/>
              <a:gd name="connsiteY3" fmla="*/ 266701 h 266701"/>
              <a:gd name="connsiteX4" fmla="*/ 1700214 w 1700214"/>
              <a:gd name="connsiteY4" fmla="*/ 0 h 266701"/>
              <a:gd name="connsiteX0" fmla="*/ 0 w 1700214"/>
              <a:gd name="connsiteY0" fmla="*/ 61120 h 266804"/>
              <a:gd name="connsiteX1" fmla="*/ 416717 w 1700214"/>
              <a:gd name="connsiteY1" fmla="*/ 245270 h 266804"/>
              <a:gd name="connsiteX2" fmla="*/ 740568 w 1700214"/>
              <a:gd name="connsiteY2" fmla="*/ 189707 h 266804"/>
              <a:gd name="connsiteX3" fmla="*/ 1073946 w 1700214"/>
              <a:gd name="connsiteY3" fmla="*/ 266701 h 266804"/>
              <a:gd name="connsiteX4" fmla="*/ 1700214 w 1700214"/>
              <a:gd name="connsiteY4" fmla="*/ 0 h 266804"/>
              <a:gd name="connsiteX0" fmla="*/ 0 w 1700214"/>
              <a:gd name="connsiteY0" fmla="*/ 61671 h 267347"/>
              <a:gd name="connsiteX1" fmla="*/ 416717 w 1700214"/>
              <a:gd name="connsiteY1" fmla="*/ 245821 h 267347"/>
              <a:gd name="connsiteX2" fmla="*/ 740568 w 1700214"/>
              <a:gd name="connsiteY2" fmla="*/ 190258 h 267347"/>
              <a:gd name="connsiteX3" fmla="*/ 1073946 w 1700214"/>
              <a:gd name="connsiteY3" fmla="*/ 267252 h 267347"/>
              <a:gd name="connsiteX4" fmla="*/ 1700214 w 1700214"/>
              <a:gd name="connsiteY4" fmla="*/ 551 h 267347"/>
              <a:gd name="connsiteX0" fmla="*/ 0 w 1745925"/>
              <a:gd name="connsiteY0" fmla="*/ 80204 h 285880"/>
              <a:gd name="connsiteX1" fmla="*/ 416717 w 1745925"/>
              <a:gd name="connsiteY1" fmla="*/ 264354 h 285880"/>
              <a:gd name="connsiteX2" fmla="*/ 740568 w 1745925"/>
              <a:gd name="connsiteY2" fmla="*/ 208791 h 285880"/>
              <a:gd name="connsiteX3" fmla="*/ 1073946 w 1745925"/>
              <a:gd name="connsiteY3" fmla="*/ 285785 h 285880"/>
              <a:gd name="connsiteX4" fmla="*/ 1700214 w 1745925"/>
              <a:gd name="connsiteY4" fmla="*/ 19084 h 285880"/>
              <a:gd name="connsiteX5" fmla="*/ 1697831 w 1745925"/>
              <a:gd name="connsiteY5" fmla="*/ 21468 h 285880"/>
              <a:gd name="connsiteX0" fmla="*/ 0 w 1938339"/>
              <a:gd name="connsiteY0" fmla="*/ 65204 h 287455"/>
              <a:gd name="connsiteX1" fmla="*/ 416717 w 1938339"/>
              <a:gd name="connsiteY1" fmla="*/ 249354 h 287455"/>
              <a:gd name="connsiteX2" fmla="*/ 740568 w 1938339"/>
              <a:gd name="connsiteY2" fmla="*/ 193791 h 287455"/>
              <a:gd name="connsiteX3" fmla="*/ 1073946 w 1938339"/>
              <a:gd name="connsiteY3" fmla="*/ 270785 h 287455"/>
              <a:gd name="connsiteX4" fmla="*/ 1700214 w 1938339"/>
              <a:gd name="connsiteY4" fmla="*/ 4084 h 287455"/>
              <a:gd name="connsiteX5" fmla="*/ 1938338 w 1938339"/>
              <a:gd name="connsiteY5" fmla="*/ 287455 h 287455"/>
              <a:gd name="connsiteX0" fmla="*/ 0 w 1938386"/>
              <a:gd name="connsiteY0" fmla="*/ 61672 h 283923"/>
              <a:gd name="connsiteX1" fmla="*/ 416717 w 1938386"/>
              <a:gd name="connsiteY1" fmla="*/ 245822 h 283923"/>
              <a:gd name="connsiteX2" fmla="*/ 740568 w 1938386"/>
              <a:gd name="connsiteY2" fmla="*/ 190259 h 283923"/>
              <a:gd name="connsiteX3" fmla="*/ 1073946 w 1938386"/>
              <a:gd name="connsiteY3" fmla="*/ 267253 h 283923"/>
              <a:gd name="connsiteX4" fmla="*/ 1700214 w 1938386"/>
              <a:gd name="connsiteY4" fmla="*/ 552 h 283923"/>
              <a:gd name="connsiteX5" fmla="*/ 1938338 w 1938386"/>
              <a:gd name="connsiteY5" fmla="*/ 283923 h 283923"/>
              <a:gd name="connsiteX0" fmla="*/ 0 w 1955307"/>
              <a:gd name="connsiteY0" fmla="*/ 61672 h 305609"/>
              <a:gd name="connsiteX1" fmla="*/ 416717 w 1955307"/>
              <a:gd name="connsiteY1" fmla="*/ 245822 h 305609"/>
              <a:gd name="connsiteX2" fmla="*/ 740568 w 1955307"/>
              <a:gd name="connsiteY2" fmla="*/ 190259 h 305609"/>
              <a:gd name="connsiteX3" fmla="*/ 1073946 w 1955307"/>
              <a:gd name="connsiteY3" fmla="*/ 267253 h 305609"/>
              <a:gd name="connsiteX4" fmla="*/ 1700214 w 1955307"/>
              <a:gd name="connsiteY4" fmla="*/ 552 h 305609"/>
              <a:gd name="connsiteX5" fmla="*/ 1938338 w 1955307"/>
              <a:gd name="connsiteY5" fmla="*/ 283923 h 305609"/>
              <a:gd name="connsiteX6" fmla="*/ 1935955 w 1955307"/>
              <a:gd name="connsiteY6" fmla="*/ 286304 h 305609"/>
              <a:gd name="connsiteX0" fmla="*/ 0 w 1942783"/>
              <a:gd name="connsiteY0" fmla="*/ 61672 h 636348"/>
              <a:gd name="connsiteX1" fmla="*/ 416717 w 1942783"/>
              <a:gd name="connsiteY1" fmla="*/ 245822 h 636348"/>
              <a:gd name="connsiteX2" fmla="*/ 740568 w 1942783"/>
              <a:gd name="connsiteY2" fmla="*/ 190259 h 636348"/>
              <a:gd name="connsiteX3" fmla="*/ 1073946 w 1942783"/>
              <a:gd name="connsiteY3" fmla="*/ 267253 h 636348"/>
              <a:gd name="connsiteX4" fmla="*/ 1700214 w 1942783"/>
              <a:gd name="connsiteY4" fmla="*/ 552 h 636348"/>
              <a:gd name="connsiteX5" fmla="*/ 1938338 w 1942783"/>
              <a:gd name="connsiteY5" fmla="*/ 283923 h 636348"/>
              <a:gd name="connsiteX6" fmla="*/ 1743074 w 1942783"/>
              <a:gd name="connsiteY6" fmla="*/ 636348 h 636348"/>
              <a:gd name="connsiteX0" fmla="*/ 0 w 1940320"/>
              <a:gd name="connsiteY0" fmla="*/ 61672 h 636348"/>
              <a:gd name="connsiteX1" fmla="*/ 416717 w 1940320"/>
              <a:gd name="connsiteY1" fmla="*/ 245822 h 636348"/>
              <a:gd name="connsiteX2" fmla="*/ 740568 w 1940320"/>
              <a:gd name="connsiteY2" fmla="*/ 190259 h 636348"/>
              <a:gd name="connsiteX3" fmla="*/ 1073946 w 1940320"/>
              <a:gd name="connsiteY3" fmla="*/ 267253 h 636348"/>
              <a:gd name="connsiteX4" fmla="*/ 1700214 w 1940320"/>
              <a:gd name="connsiteY4" fmla="*/ 552 h 636348"/>
              <a:gd name="connsiteX5" fmla="*/ 1938338 w 1940320"/>
              <a:gd name="connsiteY5" fmla="*/ 283923 h 636348"/>
              <a:gd name="connsiteX6" fmla="*/ 1743074 w 1940320"/>
              <a:gd name="connsiteY6" fmla="*/ 636348 h 636348"/>
              <a:gd name="connsiteX0" fmla="*/ 0 w 1940340"/>
              <a:gd name="connsiteY0" fmla="*/ 61672 h 636348"/>
              <a:gd name="connsiteX1" fmla="*/ 416717 w 1940340"/>
              <a:gd name="connsiteY1" fmla="*/ 245822 h 636348"/>
              <a:gd name="connsiteX2" fmla="*/ 740568 w 1940340"/>
              <a:gd name="connsiteY2" fmla="*/ 190259 h 636348"/>
              <a:gd name="connsiteX3" fmla="*/ 1073946 w 1940340"/>
              <a:gd name="connsiteY3" fmla="*/ 267253 h 636348"/>
              <a:gd name="connsiteX4" fmla="*/ 1700214 w 1940340"/>
              <a:gd name="connsiteY4" fmla="*/ 552 h 636348"/>
              <a:gd name="connsiteX5" fmla="*/ 1938338 w 1940340"/>
              <a:gd name="connsiteY5" fmla="*/ 283923 h 636348"/>
              <a:gd name="connsiteX6" fmla="*/ 1745456 w 1940340"/>
              <a:gd name="connsiteY6" fmla="*/ 636348 h 636348"/>
              <a:gd name="connsiteX0" fmla="*/ 0 w 1938963"/>
              <a:gd name="connsiteY0" fmla="*/ 61672 h 641114"/>
              <a:gd name="connsiteX1" fmla="*/ 416717 w 1938963"/>
              <a:gd name="connsiteY1" fmla="*/ 245822 h 641114"/>
              <a:gd name="connsiteX2" fmla="*/ 740568 w 1938963"/>
              <a:gd name="connsiteY2" fmla="*/ 190259 h 641114"/>
              <a:gd name="connsiteX3" fmla="*/ 1073946 w 1938963"/>
              <a:gd name="connsiteY3" fmla="*/ 267253 h 641114"/>
              <a:gd name="connsiteX4" fmla="*/ 1700214 w 1938963"/>
              <a:gd name="connsiteY4" fmla="*/ 552 h 641114"/>
              <a:gd name="connsiteX5" fmla="*/ 1938338 w 1938963"/>
              <a:gd name="connsiteY5" fmla="*/ 283923 h 641114"/>
              <a:gd name="connsiteX6" fmla="*/ 1766886 w 1938963"/>
              <a:gd name="connsiteY6" fmla="*/ 605391 h 641114"/>
              <a:gd name="connsiteX7" fmla="*/ 1745456 w 1938963"/>
              <a:gd name="connsiteY7" fmla="*/ 636348 h 641114"/>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606"/>
              <a:gd name="connsiteY0" fmla="*/ 61672 h 636348"/>
              <a:gd name="connsiteX1" fmla="*/ 416717 w 1938606"/>
              <a:gd name="connsiteY1" fmla="*/ 245822 h 636348"/>
              <a:gd name="connsiteX2" fmla="*/ 740568 w 1938606"/>
              <a:gd name="connsiteY2" fmla="*/ 190259 h 636348"/>
              <a:gd name="connsiteX3" fmla="*/ 1073946 w 1938606"/>
              <a:gd name="connsiteY3" fmla="*/ 267253 h 636348"/>
              <a:gd name="connsiteX4" fmla="*/ 1700214 w 1938606"/>
              <a:gd name="connsiteY4" fmla="*/ 552 h 636348"/>
              <a:gd name="connsiteX5" fmla="*/ 1938338 w 1938606"/>
              <a:gd name="connsiteY5" fmla="*/ 283923 h 636348"/>
              <a:gd name="connsiteX6" fmla="*/ 1745456 w 193860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63146"/>
              <a:gd name="connsiteX1" fmla="*/ 416717 w 1938386"/>
              <a:gd name="connsiteY1" fmla="*/ 245822 h 663146"/>
              <a:gd name="connsiteX2" fmla="*/ 740568 w 1938386"/>
              <a:gd name="connsiteY2" fmla="*/ 190259 h 663146"/>
              <a:gd name="connsiteX3" fmla="*/ 1073946 w 1938386"/>
              <a:gd name="connsiteY3" fmla="*/ 267253 h 663146"/>
              <a:gd name="connsiteX4" fmla="*/ 1700214 w 1938386"/>
              <a:gd name="connsiteY4" fmla="*/ 552 h 663146"/>
              <a:gd name="connsiteX5" fmla="*/ 1938338 w 1938386"/>
              <a:gd name="connsiteY5" fmla="*/ 283923 h 663146"/>
              <a:gd name="connsiteX6" fmla="*/ 1745456 w 1938386"/>
              <a:gd name="connsiteY6" fmla="*/ 636348 h 663146"/>
              <a:gd name="connsiteX7" fmla="*/ 1743074 w 1938386"/>
              <a:gd name="connsiteY7" fmla="*/ 638728 h 663146"/>
              <a:gd name="connsiteX0" fmla="*/ 0 w 1952624"/>
              <a:gd name="connsiteY0" fmla="*/ 61672 h 1017347"/>
              <a:gd name="connsiteX1" fmla="*/ 416717 w 1952624"/>
              <a:gd name="connsiteY1" fmla="*/ 245822 h 1017347"/>
              <a:gd name="connsiteX2" fmla="*/ 740568 w 1952624"/>
              <a:gd name="connsiteY2" fmla="*/ 190259 h 1017347"/>
              <a:gd name="connsiteX3" fmla="*/ 1073946 w 1952624"/>
              <a:gd name="connsiteY3" fmla="*/ 267253 h 1017347"/>
              <a:gd name="connsiteX4" fmla="*/ 1700214 w 1952624"/>
              <a:gd name="connsiteY4" fmla="*/ 552 h 1017347"/>
              <a:gd name="connsiteX5" fmla="*/ 1938338 w 1952624"/>
              <a:gd name="connsiteY5" fmla="*/ 283923 h 1017347"/>
              <a:gd name="connsiteX6" fmla="*/ 1745456 w 1952624"/>
              <a:gd name="connsiteY6" fmla="*/ 636348 h 1017347"/>
              <a:gd name="connsiteX7" fmla="*/ 1952624 w 1952624"/>
              <a:gd name="connsiteY7" fmla="*/ 1017347 h 1017347"/>
              <a:gd name="connsiteX0" fmla="*/ 0 w 1952624"/>
              <a:gd name="connsiteY0" fmla="*/ 62058 h 1017733"/>
              <a:gd name="connsiteX1" fmla="*/ 416717 w 1952624"/>
              <a:gd name="connsiteY1" fmla="*/ 246208 h 1017733"/>
              <a:gd name="connsiteX2" fmla="*/ 740568 w 1952624"/>
              <a:gd name="connsiteY2" fmla="*/ 190645 h 1017733"/>
              <a:gd name="connsiteX3" fmla="*/ 1073946 w 1952624"/>
              <a:gd name="connsiteY3" fmla="*/ 267639 h 1017733"/>
              <a:gd name="connsiteX4" fmla="*/ 1700214 w 1952624"/>
              <a:gd name="connsiteY4" fmla="*/ 938 h 1017733"/>
              <a:gd name="connsiteX5" fmla="*/ 1938338 w 1952624"/>
              <a:gd name="connsiteY5" fmla="*/ 284309 h 1017733"/>
              <a:gd name="connsiteX6" fmla="*/ 1745456 w 1952624"/>
              <a:gd name="connsiteY6" fmla="*/ 636734 h 1017733"/>
              <a:gd name="connsiteX7" fmla="*/ 1952624 w 1952624"/>
              <a:gd name="connsiteY7" fmla="*/ 1017733 h 1017733"/>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5"/>
              <a:gd name="connsiteY0" fmla="*/ 61296 h 1016971"/>
              <a:gd name="connsiteX1" fmla="*/ 416717 w 1952625"/>
              <a:gd name="connsiteY1" fmla="*/ 245446 h 1016971"/>
              <a:gd name="connsiteX2" fmla="*/ 740568 w 1952625"/>
              <a:gd name="connsiteY2" fmla="*/ 189883 h 1016971"/>
              <a:gd name="connsiteX3" fmla="*/ 1073946 w 1952625"/>
              <a:gd name="connsiteY3" fmla="*/ 266877 h 1016971"/>
              <a:gd name="connsiteX4" fmla="*/ 1700214 w 1952625"/>
              <a:gd name="connsiteY4" fmla="*/ 176 h 1016971"/>
              <a:gd name="connsiteX5" fmla="*/ 1938338 w 1952625"/>
              <a:gd name="connsiteY5" fmla="*/ 283547 h 1016971"/>
              <a:gd name="connsiteX6" fmla="*/ 1745456 w 1952625"/>
              <a:gd name="connsiteY6" fmla="*/ 635972 h 1016971"/>
              <a:gd name="connsiteX7" fmla="*/ 1952624 w 1952625"/>
              <a:gd name="connsiteY7" fmla="*/ 1016971 h 1016971"/>
              <a:gd name="connsiteX0" fmla="*/ 0 w 1950244"/>
              <a:gd name="connsiteY0" fmla="*/ 61296 h 1012209"/>
              <a:gd name="connsiteX1" fmla="*/ 416717 w 1950244"/>
              <a:gd name="connsiteY1" fmla="*/ 245446 h 1012209"/>
              <a:gd name="connsiteX2" fmla="*/ 740568 w 1950244"/>
              <a:gd name="connsiteY2" fmla="*/ 189883 h 1012209"/>
              <a:gd name="connsiteX3" fmla="*/ 1073946 w 1950244"/>
              <a:gd name="connsiteY3" fmla="*/ 266877 h 1012209"/>
              <a:gd name="connsiteX4" fmla="*/ 1700214 w 1950244"/>
              <a:gd name="connsiteY4" fmla="*/ 176 h 1012209"/>
              <a:gd name="connsiteX5" fmla="*/ 1938338 w 1950244"/>
              <a:gd name="connsiteY5" fmla="*/ 283547 h 1012209"/>
              <a:gd name="connsiteX6" fmla="*/ 1745456 w 1950244"/>
              <a:gd name="connsiteY6" fmla="*/ 635972 h 1012209"/>
              <a:gd name="connsiteX7" fmla="*/ 1950243 w 1950244"/>
              <a:gd name="connsiteY7" fmla="*/ 1012209 h 1012209"/>
              <a:gd name="connsiteX0" fmla="*/ 0 w 1959524"/>
              <a:gd name="connsiteY0" fmla="*/ 61296 h 1012209"/>
              <a:gd name="connsiteX1" fmla="*/ 416717 w 1959524"/>
              <a:gd name="connsiteY1" fmla="*/ 245446 h 1012209"/>
              <a:gd name="connsiteX2" fmla="*/ 740568 w 1959524"/>
              <a:gd name="connsiteY2" fmla="*/ 189883 h 1012209"/>
              <a:gd name="connsiteX3" fmla="*/ 1073946 w 1959524"/>
              <a:gd name="connsiteY3" fmla="*/ 266877 h 1012209"/>
              <a:gd name="connsiteX4" fmla="*/ 1700214 w 1959524"/>
              <a:gd name="connsiteY4" fmla="*/ 176 h 1012209"/>
              <a:gd name="connsiteX5" fmla="*/ 1938338 w 1959524"/>
              <a:gd name="connsiteY5" fmla="*/ 283547 h 1012209"/>
              <a:gd name="connsiteX6" fmla="*/ 1745456 w 1959524"/>
              <a:gd name="connsiteY6" fmla="*/ 635972 h 1012209"/>
              <a:gd name="connsiteX7" fmla="*/ 1943099 w 1959524"/>
              <a:gd name="connsiteY7" fmla="*/ 964584 h 1012209"/>
              <a:gd name="connsiteX8" fmla="*/ 1950243 w 1959524"/>
              <a:gd name="connsiteY8" fmla="*/ 1012209 h 1012209"/>
              <a:gd name="connsiteX0" fmla="*/ 0 w 1950254"/>
              <a:gd name="connsiteY0" fmla="*/ 61296 h 1178896"/>
              <a:gd name="connsiteX1" fmla="*/ 416717 w 1950254"/>
              <a:gd name="connsiteY1" fmla="*/ 245446 h 1178896"/>
              <a:gd name="connsiteX2" fmla="*/ 740568 w 1950254"/>
              <a:gd name="connsiteY2" fmla="*/ 189883 h 1178896"/>
              <a:gd name="connsiteX3" fmla="*/ 1073946 w 1950254"/>
              <a:gd name="connsiteY3" fmla="*/ 266877 h 1178896"/>
              <a:gd name="connsiteX4" fmla="*/ 1700214 w 1950254"/>
              <a:gd name="connsiteY4" fmla="*/ 176 h 1178896"/>
              <a:gd name="connsiteX5" fmla="*/ 1938338 w 1950254"/>
              <a:gd name="connsiteY5" fmla="*/ 283547 h 1178896"/>
              <a:gd name="connsiteX6" fmla="*/ 1745456 w 1950254"/>
              <a:gd name="connsiteY6" fmla="*/ 635972 h 1178896"/>
              <a:gd name="connsiteX7" fmla="*/ 1943099 w 1950254"/>
              <a:gd name="connsiteY7" fmla="*/ 964584 h 1178896"/>
              <a:gd name="connsiteX8" fmla="*/ 1881187 w 1950254"/>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4791"/>
              <a:gd name="connsiteY0" fmla="*/ 61296 h 1314627"/>
              <a:gd name="connsiteX1" fmla="*/ 416717 w 1954791"/>
              <a:gd name="connsiteY1" fmla="*/ 245446 h 1314627"/>
              <a:gd name="connsiteX2" fmla="*/ 740568 w 1954791"/>
              <a:gd name="connsiteY2" fmla="*/ 189883 h 1314627"/>
              <a:gd name="connsiteX3" fmla="*/ 1073946 w 1954791"/>
              <a:gd name="connsiteY3" fmla="*/ 266877 h 1314627"/>
              <a:gd name="connsiteX4" fmla="*/ 1700214 w 1954791"/>
              <a:gd name="connsiteY4" fmla="*/ 176 h 1314627"/>
              <a:gd name="connsiteX5" fmla="*/ 1938338 w 1954791"/>
              <a:gd name="connsiteY5" fmla="*/ 283547 h 1314627"/>
              <a:gd name="connsiteX6" fmla="*/ 1745456 w 1954791"/>
              <a:gd name="connsiteY6" fmla="*/ 635972 h 1314627"/>
              <a:gd name="connsiteX7" fmla="*/ 1952623 w 1954791"/>
              <a:gd name="connsiteY7" fmla="*/ 1026497 h 1314627"/>
              <a:gd name="connsiteX8" fmla="*/ 1609724 w 1954791"/>
              <a:gd name="connsiteY8" fmla="*/ 1314627 h 1314627"/>
              <a:gd name="connsiteX0" fmla="*/ 0 w 1956551"/>
              <a:gd name="connsiteY0" fmla="*/ 61296 h 1314627"/>
              <a:gd name="connsiteX1" fmla="*/ 416717 w 1956551"/>
              <a:gd name="connsiteY1" fmla="*/ 245446 h 1314627"/>
              <a:gd name="connsiteX2" fmla="*/ 740568 w 1956551"/>
              <a:gd name="connsiteY2" fmla="*/ 189883 h 1314627"/>
              <a:gd name="connsiteX3" fmla="*/ 1073946 w 1956551"/>
              <a:gd name="connsiteY3" fmla="*/ 266877 h 1314627"/>
              <a:gd name="connsiteX4" fmla="*/ 1700214 w 1956551"/>
              <a:gd name="connsiteY4" fmla="*/ 176 h 1314627"/>
              <a:gd name="connsiteX5" fmla="*/ 1938338 w 1956551"/>
              <a:gd name="connsiteY5" fmla="*/ 283547 h 1314627"/>
              <a:gd name="connsiteX6" fmla="*/ 1745456 w 1956551"/>
              <a:gd name="connsiteY6" fmla="*/ 635972 h 1314627"/>
              <a:gd name="connsiteX7" fmla="*/ 1952623 w 1956551"/>
              <a:gd name="connsiteY7" fmla="*/ 1026497 h 1314627"/>
              <a:gd name="connsiteX8" fmla="*/ 1609724 w 1956551"/>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35298"/>
              <a:gd name="connsiteX1" fmla="*/ 416717 w 1952623"/>
              <a:gd name="connsiteY1" fmla="*/ 245446 h 1335298"/>
              <a:gd name="connsiteX2" fmla="*/ 740568 w 1952623"/>
              <a:gd name="connsiteY2" fmla="*/ 189883 h 1335298"/>
              <a:gd name="connsiteX3" fmla="*/ 1073946 w 1952623"/>
              <a:gd name="connsiteY3" fmla="*/ 266877 h 1335298"/>
              <a:gd name="connsiteX4" fmla="*/ 1700214 w 1952623"/>
              <a:gd name="connsiteY4" fmla="*/ 176 h 1335298"/>
              <a:gd name="connsiteX5" fmla="*/ 1938338 w 1952623"/>
              <a:gd name="connsiteY5" fmla="*/ 283547 h 1335298"/>
              <a:gd name="connsiteX6" fmla="*/ 1745456 w 1952623"/>
              <a:gd name="connsiteY6" fmla="*/ 635972 h 1335298"/>
              <a:gd name="connsiteX7" fmla="*/ 1952623 w 1952623"/>
              <a:gd name="connsiteY7" fmla="*/ 1026497 h 1335298"/>
              <a:gd name="connsiteX8" fmla="*/ 1609724 w 1952623"/>
              <a:gd name="connsiteY8" fmla="*/ 1314627 h 1335298"/>
              <a:gd name="connsiteX9" fmla="*/ 1609725 w 1952623"/>
              <a:gd name="connsiteY9" fmla="*/ 1312245 h 1335298"/>
              <a:gd name="connsiteX0" fmla="*/ 0 w 1952623"/>
              <a:gd name="connsiteY0" fmla="*/ 61296 h 1318443"/>
              <a:gd name="connsiteX1" fmla="*/ 416717 w 1952623"/>
              <a:gd name="connsiteY1" fmla="*/ 245446 h 1318443"/>
              <a:gd name="connsiteX2" fmla="*/ 740568 w 1952623"/>
              <a:gd name="connsiteY2" fmla="*/ 189883 h 1318443"/>
              <a:gd name="connsiteX3" fmla="*/ 1073946 w 1952623"/>
              <a:gd name="connsiteY3" fmla="*/ 266877 h 1318443"/>
              <a:gd name="connsiteX4" fmla="*/ 1700214 w 1952623"/>
              <a:gd name="connsiteY4" fmla="*/ 176 h 1318443"/>
              <a:gd name="connsiteX5" fmla="*/ 1938338 w 1952623"/>
              <a:gd name="connsiteY5" fmla="*/ 283547 h 1318443"/>
              <a:gd name="connsiteX6" fmla="*/ 1745456 w 1952623"/>
              <a:gd name="connsiteY6" fmla="*/ 635972 h 1318443"/>
              <a:gd name="connsiteX7" fmla="*/ 1952623 w 1952623"/>
              <a:gd name="connsiteY7" fmla="*/ 1026497 h 1318443"/>
              <a:gd name="connsiteX8" fmla="*/ 1609724 w 1952623"/>
              <a:gd name="connsiteY8" fmla="*/ 1314627 h 1318443"/>
              <a:gd name="connsiteX9" fmla="*/ 1143000 w 1952623"/>
              <a:gd name="connsiteY9" fmla="*/ 947914 h 1318443"/>
              <a:gd name="connsiteX0" fmla="*/ 0 w 1952623"/>
              <a:gd name="connsiteY0" fmla="*/ 61296 h 1315155"/>
              <a:gd name="connsiteX1" fmla="*/ 416717 w 1952623"/>
              <a:gd name="connsiteY1" fmla="*/ 245446 h 1315155"/>
              <a:gd name="connsiteX2" fmla="*/ 740568 w 1952623"/>
              <a:gd name="connsiteY2" fmla="*/ 189883 h 1315155"/>
              <a:gd name="connsiteX3" fmla="*/ 1073946 w 1952623"/>
              <a:gd name="connsiteY3" fmla="*/ 266877 h 1315155"/>
              <a:gd name="connsiteX4" fmla="*/ 1700214 w 1952623"/>
              <a:gd name="connsiteY4" fmla="*/ 176 h 1315155"/>
              <a:gd name="connsiteX5" fmla="*/ 1938338 w 1952623"/>
              <a:gd name="connsiteY5" fmla="*/ 283547 h 1315155"/>
              <a:gd name="connsiteX6" fmla="*/ 1745456 w 1952623"/>
              <a:gd name="connsiteY6" fmla="*/ 635972 h 1315155"/>
              <a:gd name="connsiteX7" fmla="*/ 1952623 w 1952623"/>
              <a:gd name="connsiteY7" fmla="*/ 1026497 h 1315155"/>
              <a:gd name="connsiteX8" fmla="*/ 1609724 w 1952623"/>
              <a:gd name="connsiteY8" fmla="*/ 1314627 h 1315155"/>
              <a:gd name="connsiteX9" fmla="*/ 1143000 w 1952623"/>
              <a:gd name="connsiteY9" fmla="*/ 947914 h 1315155"/>
              <a:gd name="connsiteX0" fmla="*/ 0 w 1952623"/>
              <a:gd name="connsiteY0" fmla="*/ 61296 h 1315152"/>
              <a:gd name="connsiteX1" fmla="*/ 416717 w 1952623"/>
              <a:gd name="connsiteY1" fmla="*/ 245446 h 1315152"/>
              <a:gd name="connsiteX2" fmla="*/ 740568 w 1952623"/>
              <a:gd name="connsiteY2" fmla="*/ 189883 h 1315152"/>
              <a:gd name="connsiteX3" fmla="*/ 1073946 w 1952623"/>
              <a:gd name="connsiteY3" fmla="*/ 266877 h 1315152"/>
              <a:gd name="connsiteX4" fmla="*/ 1700214 w 1952623"/>
              <a:gd name="connsiteY4" fmla="*/ 176 h 1315152"/>
              <a:gd name="connsiteX5" fmla="*/ 1938338 w 1952623"/>
              <a:gd name="connsiteY5" fmla="*/ 283547 h 1315152"/>
              <a:gd name="connsiteX6" fmla="*/ 1745456 w 1952623"/>
              <a:gd name="connsiteY6" fmla="*/ 635972 h 1315152"/>
              <a:gd name="connsiteX7" fmla="*/ 1952623 w 1952623"/>
              <a:gd name="connsiteY7" fmla="*/ 1026497 h 1315152"/>
              <a:gd name="connsiteX8" fmla="*/ 1609724 w 1952623"/>
              <a:gd name="connsiteY8" fmla="*/ 1314627 h 1315152"/>
              <a:gd name="connsiteX9" fmla="*/ 1140619 w 1952623"/>
              <a:gd name="connsiteY9" fmla="*/ 945533 h 1315152"/>
              <a:gd name="connsiteX0" fmla="*/ 0 w 1952623"/>
              <a:gd name="connsiteY0" fmla="*/ 61296 h 1315137"/>
              <a:gd name="connsiteX1" fmla="*/ 416717 w 1952623"/>
              <a:gd name="connsiteY1" fmla="*/ 245446 h 1315137"/>
              <a:gd name="connsiteX2" fmla="*/ 740568 w 1952623"/>
              <a:gd name="connsiteY2" fmla="*/ 189883 h 1315137"/>
              <a:gd name="connsiteX3" fmla="*/ 1073946 w 1952623"/>
              <a:gd name="connsiteY3" fmla="*/ 266877 h 1315137"/>
              <a:gd name="connsiteX4" fmla="*/ 1700214 w 1952623"/>
              <a:gd name="connsiteY4" fmla="*/ 176 h 1315137"/>
              <a:gd name="connsiteX5" fmla="*/ 1938338 w 1952623"/>
              <a:gd name="connsiteY5" fmla="*/ 283547 h 1315137"/>
              <a:gd name="connsiteX6" fmla="*/ 1745456 w 1952623"/>
              <a:gd name="connsiteY6" fmla="*/ 635972 h 1315137"/>
              <a:gd name="connsiteX7" fmla="*/ 1952623 w 1952623"/>
              <a:gd name="connsiteY7" fmla="*/ 1026497 h 1315137"/>
              <a:gd name="connsiteX8" fmla="*/ 1609724 w 1952623"/>
              <a:gd name="connsiteY8" fmla="*/ 1314627 h 1315137"/>
              <a:gd name="connsiteX9" fmla="*/ 1140619 w 1952623"/>
              <a:gd name="connsiteY9" fmla="*/ 945533 h 1315137"/>
              <a:gd name="connsiteX0" fmla="*/ 0 w 1952623"/>
              <a:gd name="connsiteY0" fmla="*/ 61296 h 1315840"/>
              <a:gd name="connsiteX1" fmla="*/ 416717 w 1952623"/>
              <a:gd name="connsiteY1" fmla="*/ 245446 h 1315840"/>
              <a:gd name="connsiteX2" fmla="*/ 740568 w 1952623"/>
              <a:gd name="connsiteY2" fmla="*/ 189883 h 1315840"/>
              <a:gd name="connsiteX3" fmla="*/ 1073946 w 1952623"/>
              <a:gd name="connsiteY3" fmla="*/ 266877 h 1315840"/>
              <a:gd name="connsiteX4" fmla="*/ 1700214 w 1952623"/>
              <a:gd name="connsiteY4" fmla="*/ 176 h 1315840"/>
              <a:gd name="connsiteX5" fmla="*/ 1938338 w 1952623"/>
              <a:gd name="connsiteY5" fmla="*/ 283547 h 1315840"/>
              <a:gd name="connsiteX6" fmla="*/ 1745456 w 1952623"/>
              <a:gd name="connsiteY6" fmla="*/ 635972 h 1315840"/>
              <a:gd name="connsiteX7" fmla="*/ 1952623 w 1952623"/>
              <a:gd name="connsiteY7" fmla="*/ 1026497 h 1315840"/>
              <a:gd name="connsiteX8" fmla="*/ 1609724 w 1952623"/>
              <a:gd name="connsiteY8" fmla="*/ 1314627 h 1315840"/>
              <a:gd name="connsiteX9" fmla="*/ 1140619 w 1952623"/>
              <a:gd name="connsiteY9" fmla="*/ 945533 h 1315840"/>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1133475 w 1952623"/>
              <a:gd name="connsiteY10"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0784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55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38188 w 1952623"/>
              <a:gd name="connsiteY10"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738188 w 1952623"/>
              <a:gd name="connsiteY11"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40519 w 1952623"/>
              <a:gd name="connsiteY11" fmla="*/ 9693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8872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12" fmla="*/ 407194 w 1952623"/>
              <a:gd name="connsiteY12" fmla="*/ 974108 h 1315291"/>
              <a:gd name="connsiteX0" fmla="*/ 109538 w 2062161"/>
              <a:gd name="connsiteY0" fmla="*/ 61296 h 1315291"/>
              <a:gd name="connsiteX1" fmla="*/ 526255 w 2062161"/>
              <a:gd name="connsiteY1" fmla="*/ 245446 h 1315291"/>
              <a:gd name="connsiteX2" fmla="*/ 850106 w 2062161"/>
              <a:gd name="connsiteY2" fmla="*/ 189883 h 1315291"/>
              <a:gd name="connsiteX3" fmla="*/ 1183484 w 2062161"/>
              <a:gd name="connsiteY3" fmla="*/ 266877 h 1315291"/>
              <a:gd name="connsiteX4" fmla="*/ 1809752 w 2062161"/>
              <a:gd name="connsiteY4" fmla="*/ 176 h 1315291"/>
              <a:gd name="connsiteX5" fmla="*/ 2047876 w 2062161"/>
              <a:gd name="connsiteY5" fmla="*/ 283547 h 1315291"/>
              <a:gd name="connsiteX6" fmla="*/ 1854994 w 2062161"/>
              <a:gd name="connsiteY6" fmla="*/ 635972 h 1315291"/>
              <a:gd name="connsiteX7" fmla="*/ 2062161 w 2062161"/>
              <a:gd name="connsiteY7" fmla="*/ 1026497 h 1315291"/>
              <a:gd name="connsiteX8" fmla="*/ 1719262 w 2062161"/>
              <a:gd name="connsiteY8" fmla="*/ 1314627 h 1315291"/>
              <a:gd name="connsiteX9" fmla="*/ 1250157 w 2062161"/>
              <a:gd name="connsiteY9" fmla="*/ 945533 h 1315291"/>
              <a:gd name="connsiteX10" fmla="*/ 876301 w 2062161"/>
              <a:gd name="connsiteY10" fmla="*/ 1043164 h 1315291"/>
              <a:gd name="connsiteX11" fmla="*/ 516732 w 2062161"/>
              <a:gd name="connsiteY11" fmla="*/ 971728 h 1315291"/>
              <a:gd name="connsiteX12" fmla="*/ 0 w 2062161"/>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44094 w 2096717"/>
              <a:gd name="connsiteY0" fmla="*/ 61296 h 1315291"/>
              <a:gd name="connsiteX1" fmla="*/ 560811 w 2096717"/>
              <a:gd name="connsiteY1" fmla="*/ 245446 h 1315291"/>
              <a:gd name="connsiteX2" fmla="*/ 884662 w 2096717"/>
              <a:gd name="connsiteY2" fmla="*/ 189883 h 1315291"/>
              <a:gd name="connsiteX3" fmla="*/ 1218040 w 2096717"/>
              <a:gd name="connsiteY3" fmla="*/ 266877 h 1315291"/>
              <a:gd name="connsiteX4" fmla="*/ 1844308 w 2096717"/>
              <a:gd name="connsiteY4" fmla="*/ 176 h 1315291"/>
              <a:gd name="connsiteX5" fmla="*/ 2082432 w 2096717"/>
              <a:gd name="connsiteY5" fmla="*/ 283547 h 1315291"/>
              <a:gd name="connsiteX6" fmla="*/ 1889550 w 2096717"/>
              <a:gd name="connsiteY6" fmla="*/ 635972 h 1315291"/>
              <a:gd name="connsiteX7" fmla="*/ 2096717 w 2096717"/>
              <a:gd name="connsiteY7" fmla="*/ 1026497 h 1315291"/>
              <a:gd name="connsiteX8" fmla="*/ 1753818 w 2096717"/>
              <a:gd name="connsiteY8" fmla="*/ 1314627 h 1315291"/>
              <a:gd name="connsiteX9" fmla="*/ 1284713 w 2096717"/>
              <a:gd name="connsiteY9" fmla="*/ 945533 h 1315291"/>
              <a:gd name="connsiteX10" fmla="*/ 910857 w 2096717"/>
              <a:gd name="connsiteY10" fmla="*/ 1043164 h 1315291"/>
              <a:gd name="connsiteX11" fmla="*/ 551288 w 2096717"/>
              <a:gd name="connsiteY11" fmla="*/ 971728 h 1315291"/>
              <a:gd name="connsiteX12" fmla="*/ 39319 w 2096717"/>
              <a:gd name="connsiteY12" fmla="*/ 1228901 h 1315291"/>
              <a:gd name="connsiteX13" fmla="*/ 34555 w 2096717"/>
              <a:gd name="connsiteY13" fmla="*/ 1228901 h 1315291"/>
              <a:gd name="connsiteX0" fmla="*/ 352426 w 2305049"/>
              <a:gd name="connsiteY0" fmla="*/ 61296 h 1315291"/>
              <a:gd name="connsiteX1" fmla="*/ 769143 w 2305049"/>
              <a:gd name="connsiteY1" fmla="*/ 245446 h 1315291"/>
              <a:gd name="connsiteX2" fmla="*/ 1092994 w 2305049"/>
              <a:gd name="connsiteY2" fmla="*/ 189883 h 1315291"/>
              <a:gd name="connsiteX3" fmla="*/ 1426372 w 2305049"/>
              <a:gd name="connsiteY3" fmla="*/ 266877 h 1315291"/>
              <a:gd name="connsiteX4" fmla="*/ 2052640 w 2305049"/>
              <a:gd name="connsiteY4" fmla="*/ 176 h 1315291"/>
              <a:gd name="connsiteX5" fmla="*/ 2290764 w 2305049"/>
              <a:gd name="connsiteY5" fmla="*/ 283547 h 1315291"/>
              <a:gd name="connsiteX6" fmla="*/ 2097882 w 2305049"/>
              <a:gd name="connsiteY6" fmla="*/ 635972 h 1315291"/>
              <a:gd name="connsiteX7" fmla="*/ 2305049 w 2305049"/>
              <a:gd name="connsiteY7" fmla="*/ 1026497 h 1315291"/>
              <a:gd name="connsiteX8" fmla="*/ 1962150 w 2305049"/>
              <a:gd name="connsiteY8" fmla="*/ 1314627 h 1315291"/>
              <a:gd name="connsiteX9" fmla="*/ 1493045 w 2305049"/>
              <a:gd name="connsiteY9" fmla="*/ 945533 h 1315291"/>
              <a:gd name="connsiteX10" fmla="*/ 1119189 w 2305049"/>
              <a:gd name="connsiteY10" fmla="*/ 1043164 h 1315291"/>
              <a:gd name="connsiteX11" fmla="*/ 759620 w 2305049"/>
              <a:gd name="connsiteY11" fmla="*/ 971728 h 1315291"/>
              <a:gd name="connsiteX12" fmla="*/ 247651 w 2305049"/>
              <a:gd name="connsiteY12" fmla="*/ 1228901 h 1315291"/>
              <a:gd name="connsiteX13" fmla="*/ 0 w 2305049"/>
              <a:gd name="connsiteY13" fmla="*/ 905051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1016970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7908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3145 h 1315291"/>
              <a:gd name="connsiteX0" fmla="*/ 375711 w 2328334"/>
              <a:gd name="connsiteY0" fmla="*/ 61296 h 1315291"/>
              <a:gd name="connsiteX1" fmla="*/ 792428 w 2328334"/>
              <a:gd name="connsiteY1" fmla="*/ 245446 h 1315291"/>
              <a:gd name="connsiteX2" fmla="*/ 1116279 w 2328334"/>
              <a:gd name="connsiteY2" fmla="*/ 189883 h 1315291"/>
              <a:gd name="connsiteX3" fmla="*/ 1449657 w 2328334"/>
              <a:gd name="connsiteY3" fmla="*/ 266877 h 1315291"/>
              <a:gd name="connsiteX4" fmla="*/ 2075925 w 2328334"/>
              <a:gd name="connsiteY4" fmla="*/ 176 h 1315291"/>
              <a:gd name="connsiteX5" fmla="*/ 2314049 w 2328334"/>
              <a:gd name="connsiteY5" fmla="*/ 283547 h 1315291"/>
              <a:gd name="connsiteX6" fmla="*/ 2121167 w 2328334"/>
              <a:gd name="connsiteY6" fmla="*/ 635972 h 1315291"/>
              <a:gd name="connsiteX7" fmla="*/ 2328334 w 2328334"/>
              <a:gd name="connsiteY7" fmla="*/ 1026497 h 1315291"/>
              <a:gd name="connsiteX8" fmla="*/ 1985435 w 2328334"/>
              <a:gd name="connsiteY8" fmla="*/ 1314627 h 1315291"/>
              <a:gd name="connsiteX9" fmla="*/ 1516330 w 2328334"/>
              <a:gd name="connsiteY9" fmla="*/ 945533 h 1315291"/>
              <a:gd name="connsiteX10" fmla="*/ 1142474 w 2328334"/>
              <a:gd name="connsiteY10" fmla="*/ 1043164 h 1315291"/>
              <a:gd name="connsiteX11" fmla="*/ 782905 w 2328334"/>
              <a:gd name="connsiteY11" fmla="*/ 971728 h 1315291"/>
              <a:gd name="connsiteX12" fmla="*/ 270936 w 2328334"/>
              <a:gd name="connsiteY12" fmla="*/ 1228901 h 1315291"/>
              <a:gd name="connsiteX13" fmla="*/ 18522 w 2328334"/>
              <a:gd name="connsiteY13" fmla="*/ 940770 h 1315291"/>
              <a:gd name="connsiteX14" fmla="*/ 18522 w 2328334"/>
              <a:gd name="connsiteY14" fmla="*/ 893145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40770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50295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57837 w 2310460"/>
              <a:gd name="connsiteY0" fmla="*/ 61296 h 1315291"/>
              <a:gd name="connsiteX1" fmla="*/ 774554 w 2310460"/>
              <a:gd name="connsiteY1" fmla="*/ 245446 h 1315291"/>
              <a:gd name="connsiteX2" fmla="*/ 1098405 w 2310460"/>
              <a:gd name="connsiteY2" fmla="*/ 189883 h 1315291"/>
              <a:gd name="connsiteX3" fmla="*/ 1431783 w 2310460"/>
              <a:gd name="connsiteY3" fmla="*/ 266877 h 1315291"/>
              <a:gd name="connsiteX4" fmla="*/ 2058051 w 2310460"/>
              <a:gd name="connsiteY4" fmla="*/ 176 h 1315291"/>
              <a:gd name="connsiteX5" fmla="*/ 2296175 w 2310460"/>
              <a:gd name="connsiteY5" fmla="*/ 283547 h 1315291"/>
              <a:gd name="connsiteX6" fmla="*/ 2103293 w 2310460"/>
              <a:gd name="connsiteY6" fmla="*/ 635972 h 1315291"/>
              <a:gd name="connsiteX7" fmla="*/ 2310460 w 2310460"/>
              <a:gd name="connsiteY7" fmla="*/ 1026497 h 1315291"/>
              <a:gd name="connsiteX8" fmla="*/ 1967561 w 2310460"/>
              <a:gd name="connsiteY8" fmla="*/ 1314627 h 1315291"/>
              <a:gd name="connsiteX9" fmla="*/ 1498456 w 2310460"/>
              <a:gd name="connsiteY9" fmla="*/ 945533 h 1315291"/>
              <a:gd name="connsiteX10" fmla="*/ 1124600 w 2310460"/>
              <a:gd name="connsiteY10" fmla="*/ 1043164 h 1315291"/>
              <a:gd name="connsiteX11" fmla="*/ 765031 w 2310460"/>
              <a:gd name="connsiteY11" fmla="*/ 971728 h 1315291"/>
              <a:gd name="connsiteX12" fmla="*/ 253062 w 2310460"/>
              <a:gd name="connsiteY12" fmla="*/ 1228901 h 1315291"/>
              <a:gd name="connsiteX13" fmla="*/ 648 w 2310460"/>
              <a:gd name="connsiteY13" fmla="*/ 909814 h 1315291"/>
              <a:gd name="connsiteX14" fmla="*/ 124473 w 2310460"/>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77 w 2310400"/>
              <a:gd name="connsiteY0" fmla="*/ 61296 h 1315291"/>
              <a:gd name="connsiteX1" fmla="*/ 774494 w 2310400"/>
              <a:gd name="connsiteY1" fmla="*/ 245446 h 1315291"/>
              <a:gd name="connsiteX2" fmla="*/ 1098345 w 2310400"/>
              <a:gd name="connsiteY2" fmla="*/ 189883 h 1315291"/>
              <a:gd name="connsiteX3" fmla="*/ 1431723 w 2310400"/>
              <a:gd name="connsiteY3" fmla="*/ 266877 h 1315291"/>
              <a:gd name="connsiteX4" fmla="*/ 2057991 w 2310400"/>
              <a:gd name="connsiteY4" fmla="*/ 176 h 1315291"/>
              <a:gd name="connsiteX5" fmla="*/ 2296115 w 2310400"/>
              <a:gd name="connsiteY5" fmla="*/ 283547 h 1315291"/>
              <a:gd name="connsiteX6" fmla="*/ 2103233 w 2310400"/>
              <a:gd name="connsiteY6" fmla="*/ 635972 h 1315291"/>
              <a:gd name="connsiteX7" fmla="*/ 2310400 w 2310400"/>
              <a:gd name="connsiteY7" fmla="*/ 1026497 h 1315291"/>
              <a:gd name="connsiteX8" fmla="*/ 1967501 w 2310400"/>
              <a:gd name="connsiteY8" fmla="*/ 1314627 h 1315291"/>
              <a:gd name="connsiteX9" fmla="*/ 1498396 w 2310400"/>
              <a:gd name="connsiteY9" fmla="*/ 945533 h 1315291"/>
              <a:gd name="connsiteX10" fmla="*/ 1124540 w 2310400"/>
              <a:gd name="connsiteY10" fmla="*/ 1043164 h 1315291"/>
              <a:gd name="connsiteX11" fmla="*/ 764971 w 2310400"/>
              <a:gd name="connsiteY11" fmla="*/ 971728 h 1315291"/>
              <a:gd name="connsiteX12" fmla="*/ 253002 w 2310400"/>
              <a:gd name="connsiteY12" fmla="*/ 1228901 h 1315291"/>
              <a:gd name="connsiteX13" fmla="*/ 588 w 2310400"/>
              <a:gd name="connsiteY13" fmla="*/ 909814 h 1315291"/>
              <a:gd name="connsiteX14" fmla="*/ 124413 w 2310400"/>
              <a:gd name="connsiteY14" fmla="*/ 602633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62000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26207 w 2309812"/>
              <a:gd name="connsiteY15"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7144 w 2309812"/>
              <a:gd name="connsiteY15" fmla="*/ 2954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5 w 2309812"/>
              <a:gd name="connsiteY15" fmla="*/ 3335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1907 w 2309812"/>
              <a:gd name="connsiteY15"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11907 w 2309812"/>
              <a:gd name="connsiteY16"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69057 w 2309812"/>
              <a:gd name="connsiteY16" fmla="*/ 5732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9812" h="1315291">
                <a:moveTo>
                  <a:pt x="357189" y="61296"/>
                </a:moveTo>
                <a:cubicBezTo>
                  <a:pt x="588965" y="76114"/>
                  <a:pt x="608805" y="213959"/>
                  <a:pt x="754856" y="243065"/>
                </a:cubicBezTo>
                <a:cubicBezTo>
                  <a:pt x="978694" y="202186"/>
                  <a:pt x="966787" y="198217"/>
                  <a:pt x="1097757" y="189883"/>
                </a:cubicBezTo>
                <a:cubicBezTo>
                  <a:pt x="1207295" y="191074"/>
                  <a:pt x="1300067" y="255600"/>
                  <a:pt x="1431135" y="266877"/>
                </a:cubicBezTo>
                <a:cubicBezTo>
                  <a:pt x="1644257" y="265818"/>
                  <a:pt x="1714007" y="-7463"/>
                  <a:pt x="2057403" y="176"/>
                </a:cubicBezTo>
                <a:cubicBezTo>
                  <a:pt x="2297115" y="-8158"/>
                  <a:pt x="2296023" y="283050"/>
                  <a:pt x="2295527" y="283547"/>
                </a:cubicBezTo>
                <a:cubicBezTo>
                  <a:pt x="2286398" y="508577"/>
                  <a:pt x="2166642" y="512544"/>
                  <a:pt x="2102645" y="635972"/>
                </a:cubicBezTo>
                <a:cubicBezTo>
                  <a:pt x="2113361" y="745509"/>
                  <a:pt x="2299493" y="754242"/>
                  <a:pt x="2309812" y="1026497"/>
                </a:cubicBezTo>
                <a:cubicBezTo>
                  <a:pt x="2298698" y="1158259"/>
                  <a:pt x="2149476" y="1300340"/>
                  <a:pt x="1966913" y="1314627"/>
                </a:cubicBezTo>
                <a:cubicBezTo>
                  <a:pt x="1745456" y="1333677"/>
                  <a:pt x="1685927" y="936504"/>
                  <a:pt x="1497808" y="945533"/>
                </a:cubicBezTo>
                <a:cubicBezTo>
                  <a:pt x="1348583" y="954661"/>
                  <a:pt x="1364856" y="1017367"/>
                  <a:pt x="1123952" y="1043164"/>
                </a:cubicBezTo>
                <a:cubicBezTo>
                  <a:pt x="944961" y="1040386"/>
                  <a:pt x="865189" y="973713"/>
                  <a:pt x="764383" y="971728"/>
                </a:cubicBezTo>
                <a:cubicBezTo>
                  <a:pt x="602062" y="964982"/>
                  <a:pt x="445295" y="1228406"/>
                  <a:pt x="252414" y="1228901"/>
                </a:cubicBezTo>
                <a:cubicBezTo>
                  <a:pt x="113905" y="1213423"/>
                  <a:pt x="1587" y="1125317"/>
                  <a:pt x="0" y="909814"/>
                </a:cubicBezTo>
                <a:cubicBezTo>
                  <a:pt x="3175" y="749081"/>
                  <a:pt x="138907" y="674070"/>
                  <a:pt x="123825" y="602633"/>
                </a:cubicBezTo>
                <a:cubicBezTo>
                  <a:pt x="124221" y="508573"/>
                  <a:pt x="16272" y="442295"/>
                  <a:pt x="9526" y="290689"/>
                </a:cubicBezTo>
                <a:cubicBezTo>
                  <a:pt x="37308" y="40393"/>
                  <a:pt x="288926" y="59179"/>
                  <a:pt x="357189" y="61296"/>
                </a:cubicBezTo>
                <a:close/>
              </a:path>
            </a:pathLst>
          </a:custGeom>
          <a:solidFill>
            <a:srgbClr xmlns:mc="http://schemas.openxmlformats.org/markup-compatibility/2006" xmlns:a14="http://schemas.microsoft.com/office/drawing/2010/main" val="385E90" mc:Ignorable=""/>
          </a:solidFill>
          <a:ln>
            <a:noFill/>
          </a:ln>
          <a:effectLst/>
          <a:scene3d>
            <a:camera prst="orthographicFront">
              <a:rot lat="0" lon="0" rev="0"/>
            </a:camera>
            <a:lightRig rig="morning" dir="t"/>
          </a:scene3d>
          <a:sp3d extrusionH="241300" prstMaterial="matte">
            <a:bevelT h="25400"/>
            <a:bevelB h="254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a:spLocks noChangeAspect="1"/>
          </p:cNvSpPr>
          <p:nvPr/>
        </p:nvSpPr>
        <p:spPr>
          <a:xfrm>
            <a:off x="1250156" y="4745655"/>
            <a:ext cx="963478" cy="548640"/>
          </a:xfrm>
          <a:custGeom>
            <a:avLst/>
            <a:gdLst>
              <a:gd name="connsiteX0" fmla="*/ 0 w 2028825"/>
              <a:gd name="connsiteY0" fmla="*/ 101600 h 863600"/>
              <a:gd name="connsiteX1" fmla="*/ 1833563 w 2028825"/>
              <a:gd name="connsiteY1" fmla="*/ 44450 h 863600"/>
              <a:gd name="connsiteX2" fmla="*/ 1866900 w 2028825"/>
              <a:gd name="connsiteY2" fmla="*/ 673100 h 863600"/>
              <a:gd name="connsiteX3" fmla="*/ 2028825 w 2028825"/>
              <a:gd name="connsiteY3" fmla="*/ 863600 h 863600"/>
              <a:gd name="connsiteX0" fmla="*/ 0 w 2028825"/>
              <a:gd name="connsiteY0" fmla="*/ 91203 h 853203"/>
              <a:gd name="connsiteX1" fmla="*/ 304800 w 2028825"/>
              <a:gd name="connsiteY1" fmla="*/ 84853 h 853203"/>
              <a:gd name="connsiteX2" fmla="*/ 1833563 w 2028825"/>
              <a:gd name="connsiteY2" fmla="*/ 34053 h 853203"/>
              <a:gd name="connsiteX3" fmla="*/ 1866900 w 2028825"/>
              <a:gd name="connsiteY3" fmla="*/ 662703 h 853203"/>
              <a:gd name="connsiteX4" fmla="*/ 2028825 w 2028825"/>
              <a:gd name="connsiteY4" fmla="*/ 853203 h 853203"/>
              <a:gd name="connsiteX0" fmla="*/ 0 w 2028825"/>
              <a:gd name="connsiteY0" fmla="*/ 74219 h 836219"/>
              <a:gd name="connsiteX1" fmla="*/ 304800 w 2028825"/>
              <a:gd name="connsiteY1" fmla="*/ 67869 h 836219"/>
              <a:gd name="connsiteX2" fmla="*/ 1833563 w 2028825"/>
              <a:gd name="connsiteY2" fmla="*/ 17069 h 836219"/>
              <a:gd name="connsiteX3" fmla="*/ 1866900 w 2028825"/>
              <a:gd name="connsiteY3" fmla="*/ 645719 h 836219"/>
              <a:gd name="connsiteX4" fmla="*/ 2028825 w 2028825"/>
              <a:gd name="connsiteY4" fmla="*/ 836219 h 836219"/>
              <a:gd name="connsiteX0" fmla="*/ 0 w 2028825"/>
              <a:gd name="connsiteY0" fmla="*/ 74656 h 836656"/>
              <a:gd name="connsiteX1" fmla="*/ 314325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319088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481012 w 2028825"/>
              <a:gd name="connsiteY1" fmla="*/ 206419 h 836656"/>
              <a:gd name="connsiteX2" fmla="*/ 319088 w 2028825"/>
              <a:gd name="connsiteY2" fmla="*/ 63543 h 836656"/>
              <a:gd name="connsiteX3" fmla="*/ 1833563 w 2028825"/>
              <a:gd name="connsiteY3" fmla="*/ 17506 h 836656"/>
              <a:gd name="connsiteX4" fmla="*/ 1866900 w 2028825"/>
              <a:gd name="connsiteY4" fmla="*/ 646156 h 836656"/>
              <a:gd name="connsiteX5" fmla="*/ 2028825 w 2028825"/>
              <a:gd name="connsiteY5" fmla="*/ 836656 h 836656"/>
              <a:gd name="connsiteX0" fmla="*/ 0 w 2028825"/>
              <a:gd name="connsiteY0" fmla="*/ 71798 h 833798"/>
              <a:gd name="connsiteX1" fmla="*/ 481012 w 2028825"/>
              <a:gd name="connsiteY1" fmla="*/ 203561 h 833798"/>
              <a:gd name="connsiteX2" fmla="*/ 623888 w 2028825"/>
              <a:gd name="connsiteY2" fmla="*/ 94022 h 833798"/>
              <a:gd name="connsiteX3" fmla="*/ 1833563 w 2028825"/>
              <a:gd name="connsiteY3" fmla="*/ 14648 h 833798"/>
              <a:gd name="connsiteX4" fmla="*/ 1866900 w 2028825"/>
              <a:gd name="connsiteY4" fmla="*/ 643298 h 833798"/>
              <a:gd name="connsiteX5" fmla="*/ 2028825 w 2028825"/>
              <a:gd name="connsiteY5" fmla="*/ 833798 h 833798"/>
              <a:gd name="connsiteX0" fmla="*/ 0 w 2028825"/>
              <a:gd name="connsiteY0" fmla="*/ 64382 h 826382"/>
              <a:gd name="connsiteX1" fmla="*/ 481012 w 2028825"/>
              <a:gd name="connsiteY1" fmla="*/ 196145 h 826382"/>
              <a:gd name="connsiteX2" fmla="*/ 914401 w 2028825"/>
              <a:gd name="connsiteY2" fmla="*/ 210431 h 826382"/>
              <a:gd name="connsiteX3" fmla="*/ 1833563 w 2028825"/>
              <a:gd name="connsiteY3" fmla="*/ 7232 h 826382"/>
              <a:gd name="connsiteX4" fmla="*/ 1866900 w 2028825"/>
              <a:gd name="connsiteY4" fmla="*/ 635882 h 826382"/>
              <a:gd name="connsiteX5" fmla="*/ 2028825 w 2028825"/>
              <a:gd name="connsiteY5" fmla="*/ 826382 h 82638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1809750"/>
              <a:gd name="connsiteY0" fmla="*/ 121962 h 826812"/>
              <a:gd name="connsiteX1" fmla="*/ 261937 w 1809750"/>
              <a:gd name="connsiteY1" fmla="*/ 253725 h 826812"/>
              <a:gd name="connsiteX2" fmla="*/ 595313 w 1809750"/>
              <a:gd name="connsiteY2" fmla="*/ 201336 h 826812"/>
              <a:gd name="connsiteX3" fmla="*/ 1614488 w 1809750"/>
              <a:gd name="connsiteY3" fmla="*/ 7662 h 826812"/>
              <a:gd name="connsiteX4" fmla="*/ 1647825 w 1809750"/>
              <a:gd name="connsiteY4" fmla="*/ 636312 h 826812"/>
              <a:gd name="connsiteX5" fmla="*/ 1809750 w 180975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81187"/>
              <a:gd name="connsiteY0" fmla="*/ 81482 h 826812"/>
              <a:gd name="connsiteX1" fmla="*/ 333374 w 1881187"/>
              <a:gd name="connsiteY1" fmla="*/ 253725 h 826812"/>
              <a:gd name="connsiteX2" fmla="*/ 666750 w 1881187"/>
              <a:gd name="connsiteY2" fmla="*/ 201336 h 826812"/>
              <a:gd name="connsiteX3" fmla="*/ 1685925 w 1881187"/>
              <a:gd name="connsiteY3" fmla="*/ 7662 h 826812"/>
              <a:gd name="connsiteX4" fmla="*/ 1719262 w 1881187"/>
              <a:gd name="connsiteY4" fmla="*/ 636312 h 826812"/>
              <a:gd name="connsiteX5" fmla="*/ 1881187 w 1881187"/>
              <a:gd name="connsiteY5" fmla="*/ 826812 h 826812"/>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2767 h 828097"/>
              <a:gd name="connsiteX1" fmla="*/ 333374 w 1881187"/>
              <a:gd name="connsiteY1" fmla="*/ 255010 h 828097"/>
              <a:gd name="connsiteX2" fmla="*/ 1685925 w 1881187"/>
              <a:gd name="connsiteY2" fmla="*/ 8947 h 828097"/>
              <a:gd name="connsiteX3" fmla="*/ 1719262 w 1881187"/>
              <a:gd name="connsiteY3" fmla="*/ 637597 h 828097"/>
              <a:gd name="connsiteX4" fmla="*/ 1881187 w 1881187"/>
              <a:gd name="connsiteY4" fmla="*/ 828097 h 828097"/>
              <a:gd name="connsiteX0" fmla="*/ 0 w 1765372"/>
              <a:gd name="connsiteY0" fmla="*/ 82767 h 637597"/>
              <a:gd name="connsiteX1" fmla="*/ 333374 w 1765372"/>
              <a:gd name="connsiteY1" fmla="*/ 255010 h 637597"/>
              <a:gd name="connsiteX2" fmla="*/ 1685925 w 1765372"/>
              <a:gd name="connsiteY2" fmla="*/ 8947 h 637597"/>
              <a:gd name="connsiteX3" fmla="*/ 1719262 w 1765372"/>
              <a:gd name="connsiteY3" fmla="*/ 637597 h 637597"/>
              <a:gd name="connsiteX0" fmla="*/ 0 w 1685925"/>
              <a:gd name="connsiteY0" fmla="*/ 82767 h 255010"/>
              <a:gd name="connsiteX1" fmla="*/ 333374 w 1685925"/>
              <a:gd name="connsiteY1" fmla="*/ 255010 h 255010"/>
              <a:gd name="connsiteX2" fmla="*/ 1685925 w 1685925"/>
              <a:gd name="connsiteY2" fmla="*/ 8947 h 255010"/>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9061 h 172243"/>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21506"/>
              <a:gd name="connsiteY0" fmla="*/ 0 h 177006"/>
              <a:gd name="connsiteX1" fmla="*/ 357186 w 621506"/>
              <a:gd name="connsiteY1" fmla="*/ 177006 h 177006"/>
              <a:gd name="connsiteX2" fmla="*/ 621506 w 621506"/>
              <a:gd name="connsiteY2" fmla="*/ 121443 h 177006"/>
              <a:gd name="connsiteX0" fmla="*/ 0 w 621506"/>
              <a:gd name="connsiteY0" fmla="*/ 0 h 177006"/>
              <a:gd name="connsiteX1" fmla="*/ 357186 w 621506"/>
              <a:gd name="connsiteY1" fmla="*/ 177006 h 177006"/>
              <a:gd name="connsiteX2" fmla="*/ 621506 w 6215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40218"/>
              <a:gd name="connsiteY0" fmla="*/ 0 h 184150"/>
              <a:gd name="connsiteX1" fmla="*/ 416717 w 740218"/>
              <a:gd name="connsiteY1" fmla="*/ 184150 h 184150"/>
              <a:gd name="connsiteX2" fmla="*/ 719137 w 740218"/>
              <a:gd name="connsiteY2" fmla="*/ 128587 h 184150"/>
              <a:gd name="connsiteX3" fmla="*/ 714377 w 740218"/>
              <a:gd name="connsiteY3" fmla="*/ 131762 h 184150"/>
              <a:gd name="connsiteX0" fmla="*/ 0 w 1073948"/>
              <a:gd name="connsiteY0" fmla="*/ 0 h 205581"/>
              <a:gd name="connsiteX1" fmla="*/ 416717 w 1073948"/>
              <a:gd name="connsiteY1" fmla="*/ 184150 h 205581"/>
              <a:gd name="connsiteX2" fmla="*/ 719137 w 1073948"/>
              <a:gd name="connsiteY2" fmla="*/ 128587 h 205581"/>
              <a:gd name="connsiteX3" fmla="*/ 1073946 w 1073948"/>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938213 w 1073946"/>
              <a:gd name="connsiteY3" fmla="*/ 181768 h 205581"/>
              <a:gd name="connsiteX4" fmla="*/ 1073946 w 1073946"/>
              <a:gd name="connsiteY4"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99334"/>
              <a:gd name="connsiteY0" fmla="*/ 0 h 212017"/>
              <a:gd name="connsiteX1" fmla="*/ 416717 w 1099334"/>
              <a:gd name="connsiteY1" fmla="*/ 184150 h 212017"/>
              <a:gd name="connsiteX2" fmla="*/ 740568 w 1099334"/>
              <a:gd name="connsiteY2" fmla="*/ 128587 h 212017"/>
              <a:gd name="connsiteX3" fmla="*/ 1073946 w 1099334"/>
              <a:gd name="connsiteY3" fmla="*/ 205581 h 212017"/>
              <a:gd name="connsiteX4" fmla="*/ 1076326 w 1099334"/>
              <a:gd name="connsiteY4" fmla="*/ 207962 h 212017"/>
              <a:gd name="connsiteX0" fmla="*/ 0 w 1700213"/>
              <a:gd name="connsiteY0" fmla="*/ 68263 h 274286"/>
              <a:gd name="connsiteX1" fmla="*/ 416717 w 1700213"/>
              <a:gd name="connsiteY1" fmla="*/ 252413 h 274286"/>
              <a:gd name="connsiteX2" fmla="*/ 740568 w 1700213"/>
              <a:gd name="connsiteY2" fmla="*/ 196850 h 274286"/>
              <a:gd name="connsiteX3" fmla="*/ 1073946 w 1700213"/>
              <a:gd name="connsiteY3" fmla="*/ 273844 h 274286"/>
              <a:gd name="connsiteX4" fmla="*/ 1700213 w 1700213"/>
              <a:gd name="connsiteY4" fmla="*/ 0 h 274286"/>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4 h 273845"/>
              <a:gd name="connsiteX1" fmla="*/ 416717 w 1700213"/>
              <a:gd name="connsiteY1" fmla="*/ 252414 h 273845"/>
              <a:gd name="connsiteX2" fmla="*/ 740568 w 1700213"/>
              <a:gd name="connsiteY2" fmla="*/ 196851 h 273845"/>
              <a:gd name="connsiteX3" fmla="*/ 1073946 w 1700213"/>
              <a:gd name="connsiteY3" fmla="*/ 273845 h 273845"/>
              <a:gd name="connsiteX4" fmla="*/ 1700213 w 1700213"/>
              <a:gd name="connsiteY4" fmla="*/ 1 h 273845"/>
              <a:gd name="connsiteX0" fmla="*/ 0 w 1743076"/>
              <a:gd name="connsiteY0" fmla="*/ 34928 h 240509"/>
              <a:gd name="connsiteX1" fmla="*/ 416717 w 1743076"/>
              <a:gd name="connsiteY1" fmla="*/ 219078 h 240509"/>
              <a:gd name="connsiteX2" fmla="*/ 740568 w 1743076"/>
              <a:gd name="connsiteY2" fmla="*/ 163515 h 240509"/>
              <a:gd name="connsiteX3" fmla="*/ 1073946 w 1743076"/>
              <a:gd name="connsiteY3" fmla="*/ 240509 h 240509"/>
              <a:gd name="connsiteX4" fmla="*/ 1743076 w 1743076"/>
              <a:gd name="connsiteY4" fmla="*/ 2 h 240509"/>
              <a:gd name="connsiteX0" fmla="*/ 0 w 1743076"/>
              <a:gd name="connsiteY0" fmla="*/ 38822 h 244403"/>
              <a:gd name="connsiteX1" fmla="*/ 416717 w 1743076"/>
              <a:gd name="connsiteY1" fmla="*/ 222972 h 244403"/>
              <a:gd name="connsiteX2" fmla="*/ 740568 w 1743076"/>
              <a:gd name="connsiteY2" fmla="*/ 167409 h 244403"/>
              <a:gd name="connsiteX3" fmla="*/ 1073946 w 1743076"/>
              <a:gd name="connsiteY3" fmla="*/ 244403 h 244403"/>
              <a:gd name="connsiteX4" fmla="*/ 1743076 w 1743076"/>
              <a:gd name="connsiteY4" fmla="*/ 3896 h 244403"/>
              <a:gd name="connsiteX0" fmla="*/ 0 w 1700214"/>
              <a:gd name="connsiteY0" fmla="*/ 64551 h 270132"/>
              <a:gd name="connsiteX1" fmla="*/ 416717 w 1700214"/>
              <a:gd name="connsiteY1" fmla="*/ 248701 h 270132"/>
              <a:gd name="connsiteX2" fmla="*/ 740568 w 1700214"/>
              <a:gd name="connsiteY2" fmla="*/ 193138 h 270132"/>
              <a:gd name="connsiteX3" fmla="*/ 1073946 w 1700214"/>
              <a:gd name="connsiteY3" fmla="*/ 270132 h 270132"/>
              <a:gd name="connsiteX4" fmla="*/ 1700214 w 1700214"/>
              <a:gd name="connsiteY4" fmla="*/ 3431 h 270132"/>
              <a:gd name="connsiteX0" fmla="*/ 0 w 1700214"/>
              <a:gd name="connsiteY0" fmla="*/ 61120 h 266701"/>
              <a:gd name="connsiteX1" fmla="*/ 416717 w 1700214"/>
              <a:gd name="connsiteY1" fmla="*/ 245270 h 266701"/>
              <a:gd name="connsiteX2" fmla="*/ 740568 w 1700214"/>
              <a:gd name="connsiteY2" fmla="*/ 189707 h 266701"/>
              <a:gd name="connsiteX3" fmla="*/ 1073946 w 1700214"/>
              <a:gd name="connsiteY3" fmla="*/ 266701 h 266701"/>
              <a:gd name="connsiteX4" fmla="*/ 1700214 w 1700214"/>
              <a:gd name="connsiteY4" fmla="*/ 0 h 266701"/>
              <a:gd name="connsiteX0" fmla="*/ 0 w 1700214"/>
              <a:gd name="connsiteY0" fmla="*/ 61120 h 266804"/>
              <a:gd name="connsiteX1" fmla="*/ 416717 w 1700214"/>
              <a:gd name="connsiteY1" fmla="*/ 245270 h 266804"/>
              <a:gd name="connsiteX2" fmla="*/ 740568 w 1700214"/>
              <a:gd name="connsiteY2" fmla="*/ 189707 h 266804"/>
              <a:gd name="connsiteX3" fmla="*/ 1073946 w 1700214"/>
              <a:gd name="connsiteY3" fmla="*/ 266701 h 266804"/>
              <a:gd name="connsiteX4" fmla="*/ 1700214 w 1700214"/>
              <a:gd name="connsiteY4" fmla="*/ 0 h 266804"/>
              <a:gd name="connsiteX0" fmla="*/ 0 w 1700214"/>
              <a:gd name="connsiteY0" fmla="*/ 61671 h 267347"/>
              <a:gd name="connsiteX1" fmla="*/ 416717 w 1700214"/>
              <a:gd name="connsiteY1" fmla="*/ 245821 h 267347"/>
              <a:gd name="connsiteX2" fmla="*/ 740568 w 1700214"/>
              <a:gd name="connsiteY2" fmla="*/ 190258 h 267347"/>
              <a:gd name="connsiteX3" fmla="*/ 1073946 w 1700214"/>
              <a:gd name="connsiteY3" fmla="*/ 267252 h 267347"/>
              <a:gd name="connsiteX4" fmla="*/ 1700214 w 1700214"/>
              <a:gd name="connsiteY4" fmla="*/ 551 h 267347"/>
              <a:gd name="connsiteX0" fmla="*/ 0 w 1745925"/>
              <a:gd name="connsiteY0" fmla="*/ 80204 h 285880"/>
              <a:gd name="connsiteX1" fmla="*/ 416717 w 1745925"/>
              <a:gd name="connsiteY1" fmla="*/ 264354 h 285880"/>
              <a:gd name="connsiteX2" fmla="*/ 740568 w 1745925"/>
              <a:gd name="connsiteY2" fmla="*/ 208791 h 285880"/>
              <a:gd name="connsiteX3" fmla="*/ 1073946 w 1745925"/>
              <a:gd name="connsiteY3" fmla="*/ 285785 h 285880"/>
              <a:gd name="connsiteX4" fmla="*/ 1700214 w 1745925"/>
              <a:gd name="connsiteY4" fmla="*/ 19084 h 285880"/>
              <a:gd name="connsiteX5" fmla="*/ 1697831 w 1745925"/>
              <a:gd name="connsiteY5" fmla="*/ 21468 h 285880"/>
              <a:gd name="connsiteX0" fmla="*/ 0 w 1938339"/>
              <a:gd name="connsiteY0" fmla="*/ 65204 h 287455"/>
              <a:gd name="connsiteX1" fmla="*/ 416717 w 1938339"/>
              <a:gd name="connsiteY1" fmla="*/ 249354 h 287455"/>
              <a:gd name="connsiteX2" fmla="*/ 740568 w 1938339"/>
              <a:gd name="connsiteY2" fmla="*/ 193791 h 287455"/>
              <a:gd name="connsiteX3" fmla="*/ 1073946 w 1938339"/>
              <a:gd name="connsiteY3" fmla="*/ 270785 h 287455"/>
              <a:gd name="connsiteX4" fmla="*/ 1700214 w 1938339"/>
              <a:gd name="connsiteY4" fmla="*/ 4084 h 287455"/>
              <a:gd name="connsiteX5" fmla="*/ 1938338 w 1938339"/>
              <a:gd name="connsiteY5" fmla="*/ 287455 h 287455"/>
              <a:gd name="connsiteX0" fmla="*/ 0 w 1938386"/>
              <a:gd name="connsiteY0" fmla="*/ 61672 h 283923"/>
              <a:gd name="connsiteX1" fmla="*/ 416717 w 1938386"/>
              <a:gd name="connsiteY1" fmla="*/ 245822 h 283923"/>
              <a:gd name="connsiteX2" fmla="*/ 740568 w 1938386"/>
              <a:gd name="connsiteY2" fmla="*/ 190259 h 283923"/>
              <a:gd name="connsiteX3" fmla="*/ 1073946 w 1938386"/>
              <a:gd name="connsiteY3" fmla="*/ 267253 h 283923"/>
              <a:gd name="connsiteX4" fmla="*/ 1700214 w 1938386"/>
              <a:gd name="connsiteY4" fmla="*/ 552 h 283923"/>
              <a:gd name="connsiteX5" fmla="*/ 1938338 w 1938386"/>
              <a:gd name="connsiteY5" fmla="*/ 283923 h 283923"/>
              <a:gd name="connsiteX0" fmla="*/ 0 w 1955307"/>
              <a:gd name="connsiteY0" fmla="*/ 61672 h 305609"/>
              <a:gd name="connsiteX1" fmla="*/ 416717 w 1955307"/>
              <a:gd name="connsiteY1" fmla="*/ 245822 h 305609"/>
              <a:gd name="connsiteX2" fmla="*/ 740568 w 1955307"/>
              <a:gd name="connsiteY2" fmla="*/ 190259 h 305609"/>
              <a:gd name="connsiteX3" fmla="*/ 1073946 w 1955307"/>
              <a:gd name="connsiteY3" fmla="*/ 267253 h 305609"/>
              <a:gd name="connsiteX4" fmla="*/ 1700214 w 1955307"/>
              <a:gd name="connsiteY4" fmla="*/ 552 h 305609"/>
              <a:gd name="connsiteX5" fmla="*/ 1938338 w 1955307"/>
              <a:gd name="connsiteY5" fmla="*/ 283923 h 305609"/>
              <a:gd name="connsiteX6" fmla="*/ 1935955 w 1955307"/>
              <a:gd name="connsiteY6" fmla="*/ 286304 h 305609"/>
              <a:gd name="connsiteX0" fmla="*/ 0 w 1942783"/>
              <a:gd name="connsiteY0" fmla="*/ 61672 h 636348"/>
              <a:gd name="connsiteX1" fmla="*/ 416717 w 1942783"/>
              <a:gd name="connsiteY1" fmla="*/ 245822 h 636348"/>
              <a:gd name="connsiteX2" fmla="*/ 740568 w 1942783"/>
              <a:gd name="connsiteY2" fmla="*/ 190259 h 636348"/>
              <a:gd name="connsiteX3" fmla="*/ 1073946 w 1942783"/>
              <a:gd name="connsiteY3" fmla="*/ 267253 h 636348"/>
              <a:gd name="connsiteX4" fmla="*/ 1700214 w 1942783"/>
              <a:gd name="connsiteY4" fmla="*/ 552 h 636348"/>
              <a:gd name="connsiteX5" fmla="*/ 1938338 w 1942783"/>
              <a:gd name="connsiteY5" fmla="*/ 283923 h 636348"/>
              <a:gd name="connsiteX6" fmla="*/ 1743074 w 1942783"/>
              <a:gd name="connsiteY6" fmla="*/ 636348 h 636348"/>
              <a:gd name="connsiteX0" fmla="*/ 0 w 1940320"/>
              <a:gd name="connsiteY0" fmla="*/ 61672 h 636348"/>
              <a:gd name="connsiteX1" fmla="*/ 416717 w 1940320"/>
              <a:gd name="connsiteY1" fmla="*/ 245822 h 636348"/>
              <a:gd name="connsiteX2" fmla="*/ 740568 w 1940320"/>
              <a:gd name="connsiteY2" fmla="*/ 190259 h 636348"/>
              <a:gd name="connsiteX3" fmla="*/ 1073946 w 1940320"/>
              <a:gd name="connsiteY3" fmla="*/ 267253 h 636348"/>
              <a:gd name="connsiteX4" fmla="*/ 1700214 w 1940320"/>
              <a:gd name="connsiteY4" fmla="*/ 552 h 636348"/>
              <a:gd name="connsiteX5" fmla="*/ 1938338 w 1940320"/>
              <a:gd name="connsiteY5" fmla="*/ 283923 h 636348"/>
              <a:gd name="connsiteX6" fmla="*/ 1743074 w 1940320"/>
              <a:gd name="connsiteY6" fmla="*/ 636348 h 636348"/>
              <a:gd name="connsiteX0" fmla="*/ 0 w 1940340"/>
              <a:gd name="connsiteY0" fmla="*/ 61672 h 636348"/>
              <a:gd name="connsiteX1" fmla="*/ 416717 w 1940340"/>
              <a:gd name="connsiteY1" fmla="*/ 245822 h 636348"/>
              <a:gd name="connsiteX2" fmla="*/ 740568 w 1940340"/>
              <a:gd name="connsiteY2" fmla="*/ 190259 h 636348"/>
              <a:gd name="connsiteX3" fmla="*/ 1073946 w 1940340"/>
              <a:gd name="connsiteY3" fmla="*/ 267253 h 636348"/>
              <a:gd name="connsiteX4" fmla="*/ 1700214 w 1940340"/>
              <a:gd name="connsiteY4" fmla="*/ 552 h 636348"/>
              <a:gd name="connsiteX5" fmla="*/ 1938338 w 1940340"/>
              <a:gd name="connsiteY5" fmla="*/ 283923 h 636348"/>
              <a:gd name="connsiteX6" fmla="*/ 1745456 w 1940340"/>
              <a:gd name="connsiteY6" fmla="*/ 636348 h 636348"/>
              <a:gd name="connsiteX0" fmla="*/ 0 w 1938963"/>
              <a:gd name="connsiteY0" fmla="*/ 61672 h 641114"/>
              <a:gd name="connsiteX1" fmla="*/ 416717 w 1938963"/>
              <a:gd name="connsiteY1" fmla="*/ 245822 h 641114"/>
              <a:gd name="connsiteX2" fmla="*/ 740568 w 1938963"/>
              <a:gd name="connsiteY2" fmla="*/ 190259 h 641114"/>
              <a:gd name="connsiteX3" fmla="*/ 1073946 w 1938963"/>
              <a:gd name="connsiteY3" fmla="*/ 267253 h 641114"/>
              <a:gd name="connsiteX4" fmla="*/ 1700214 w 1938963"/>
              <a:gd name="connsiteY4" fmla="*/ 552 h 641114"/>
              <a:gd name="connsiteX5" fmla="*/ 1938338 w 1938963"/>
              <a:gd name="connsiteY5" fmla="*/ 283923 h 641114"/>
              <a:gd name="connsiteX6" fmla="*/ 1766886 w 1938963"/>
              <a:gd name="connsiteY6" fmla="*/ 605391 h 641114"/>
              <a:gd name="connsiteX7" fmla="*/ 1745456 w 1938963"/>
              <a:gd name="connsiteY7" fmla="*/ 636348 h 641114"/>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606"/>
              <a:gd name="connsiteY0" fmla="*/ 61672 h 636348"/>
              <a:gd name="connsiteX1" fmla="*/ 416717 w 1938606"/>
              <a:gd name="connsiteY1" fmla="*/ 245822 h 636348"/>
              <a:gd name="connsiteX2" fmla="*/ 740568 w 1938606"/>
              <a:gd name="connsiteY2" fmla="*/ 190259 h 636348"/>
              <a:gd name="connsiteX3" fmla="*/ 1073946 w 1938606"/>
              <a:gd name="connsiteY3" fmla="*/ 267253 h 636348"/>
              <a:gd name="connsiteX4" fmla="*/ 1700214 w 1938606"/>
              <a:gd name="connsiteY4" fmla="*/ 552 h 636348"/>
              <a:gd name="connsiteX5" fmla="*/ 1938338 w 1938606"/>
              <a:gd name="connsiteY5" fmla="*/ 283923 h 636348"/>
              <a:gd name="connsiteX6" fmla="*/ 1745456 w 193860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63146"/>
              <a:gd name="connsiteX1" fmla="*/ 416717 w 1938386"/>
              <a:gd name="connsiteY1" fmla="*/ 245822 h 663146"/>
              <a:gd name="connsiteX2" fmla="*/ 740568 w 1938386"/>
              <a:gd name="connsiteY2" fmla="*/ 190259 h 663146"/>
              <a:gd name="connsiteX3" fmla="*/ 1073946 w 1938386"/>
              <a:gd name="connsiteY3" fmla="*/ 267253 h 663146"/>
              <a:gd name="connsiteX4" fmla="*/ 1700214 w 1938386"/>
              <a:gd name="connsiteY4" fmla="*/ 552 h 663146"/>
              <a:gd name="connsiteX5" fmla="*/ 1938338 w 1938386"/>
              <a:gd name="connsiteY5" fmla="*/ 283923 h 663146"/>
              <a:gd name="connsiteX6" fmla="*/ 1745456 w 1938386"/>
              <a:gd name="connsiteY6" fmla="*/ 636348 h 663146"/>
              <a:gd name="connsiteX7" fmla="*/ 1743074 w 1938386"/>
              <a:gd name="connsiteY7" fmla="*/ 638728 h 663146"/>
              <a:gd name="connsiteX0" fmla="*/ 0 w 1952624"/>
              <a:gd name="connsiteY0" fmla="*/ 61672 h 1017347"/>
              <a:gd name="connsiteX1" fmla="*/ 416717 w 1952624"/>
              <a:gd name="connsiteY1" fmla="*/ 245822 h 1017347"/>
              <a:gd name="connsiteX2" fmla="*/ 740568 w 1952624"/>
              <a:gd name="connsiteY2" fmla="*/ 190259 h 1017347"/>
              <a:gd name="connsiteX3" fmla="*/ 1073946 w 1952624"/>
              <a:gd name="connsiteY3" fmla="*/ 267253 h 1017347"/>
              <a:gd name="connsiteX4" fmla="*/ 1700214 w 1952624"/>
              <a:gd name="connsiteY4" fmla="*/ 552 h 1017347"/>
              <a:gd name="connsiteX5" fmla="*/ 1938338 w 1952624"/>
              <a:gd name="connsiteY5" fmla="*/ 283923 h 1017347"/>
              <a:gd name="connsiteX6" fmla="*/ 1745456 w 1952624"/>
              <a:gd name="connsiteY6" fmla="*/ 636348 h 1017347"/>
              <a:gd name="connsiteX7" fmla="*/ 1952624 w 1952624"/>
              <a:gd name="connsiteY7" fmla="*/ 1017347 h 1017347"/>
              <a:gd name="connsiteX0" fmla="*/ 0 w 1952624"/>
              <a:gd name="connsiteY0" fmla="*/ 62058 h 1017733"/>
              <a:gd name="connsiteX1" fmla="*/ 416717 w 1952624"/>
              <a:gd name="connsiteY1" fmla="*/ 246208 h 1017733"/>
              <a:gd name="connsiteX2" fmla="*/ 740568 w 1952624"/>
              <a:gd name="connsiteY2" fmla="*/ 190645 h 1017733"/>
              <a:gd name="connsiteX3" fmla="*/ 1073946 w 1952624"/>
              <a:gd name="connsiteY3" fmla="*/ 267639 h 1017733"/>
              <a:gd name="connsiteX4" fmla="*/ 1700214 w 1952624"/>
              <a:gd name="connsiteY4" fmla="*/ 938 h 1017733"/>
              <a:gd name="connsiteX5" fmla="*/ 1938338 w 1952624"/>
              <a:gd name="connsiteY5" fmla="*/ 284309 h 1017733"/>
              <a:gd name="connsiteX6" fmla="*/ 1745456 w 1952624"/>
              <a:gd name="connsiteY6" fmla="*/ 636734 h 1017733"/>
              <a:gd name="connsiteX7" fmla="*/ 1952624 w 1952624"/>
              <a:gd name="connsiteY7" fmla="*/ 1017733 h 1017733"/>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5"/>
              <a:gd name="connsiteY0" fmla="*/ 61296 h 1016971"/>
              <a:gd name="connsiteX1" fmla="*/ 416717 w 1952625"/>
              <a:gd name="connsiteY1" fmla="*/ 245446 h 1016971"/>
              <a:gd name="connsiteX2" fmla="*/ 740568 w 1952625"/>
              <a:gd name="connsiteY2" fmla="*/ 189883 h 1016971"/>
              <a:gd name="connsiteX3" fmla="*/ 1073946 w 1952625"/>
              <a:gd name="connsiteY3" fmla="*/ 266877 h 1016971"/>
              <a:gd name="connsiteX4" fmla="*/ 1700214 w 1952625"/>
              <a:gd name="connsiteY4" fmla="*/ 176 h 1016971"/>
              <a:gd name="connsiteX5" fmla="*/ 1938338 w 1952625"/>
              <a:gd name="connsiteY5" fmla="*/ 283547 h 1016971"/>
              <a:gd name="connsiteX6" fmla="*/ 1745456 w 1952625"/>
              <a:gd name="connsiteY6" fmla="*/ 635972 h 1016971"/>
              <a:gd name="connsiteX7" fmla="*/ 1952624 w 1952625"/>
              <a:gd name="connsiteY7" fmla="*/ 1016971 h 1016971"/>
              <a:gd name="connsiteX0" fmla="*/ 0 w 1950244"/>
              <a:gd name="connsiteY0" fmla="*/ 61296 h 1012209"/>
              <a:gd name="connsiteX1" fmla="*/ 416717 w 1950244"/>
              <a:gd name="connsiteY1" fmla="*/ 245446 h 1012209"/>
              <a:gd name="connsiteX2" fmla="*/ 740568 w 1950244"/>
              <a:gd name="connsiteY2" fmla="*/ 189883 h 1012209"/>
              <a:gd name="connsiteX3" fmla="*/ 1073946 w 1950244"/>
              <a:gd name="connsiteY3" fmla="*/ 266877 h 1012209"/>
              <a:gd name="connsiteX4" fmla="*/ 1700214 w 1950244"/>
              <a:gd name="connsiteY4" fmla="*/ 176 h 1012209"/>
              <a:gd name="connsiteX5" fmla="*/ 1938338 w 1950244"/>
              <a:gd name="connsiteY5" fmla="*/ 283547 h 1012209"/>
              <a:gd name="connsiteX6" fmla="*/ 1745456 w 1950244"/>
              <a:gd name="connsiteY6" fmla="*/ 635972 h 1012209"/>
              <a:gd name="connsiteX7" fmla="*/ 1950243 w 1950244"/>
              <a:gd name="connsiteY7" fmla="*/ 1012209 h 1012209"/>
              <a:gd name="connsiteX0" fmla="*/ 0 w 1959524"/>
              <a:gd name="connsiteY0" fmla="*/ 61296 h 1012209"/>
              <a:gd name="connsiteX1" fmla="*/ 416717 w 1959524"/>
              <a:gd name="connsiteY1" fmla="*/ 245446 h 1012209"/>
              <a:gd name="connsiteX2" fmla="*/ 740568 w 1959524"/>
              <a:gd name="connsiteY2" fmla="*/ 189883 h 1012209"/>
              <a:gd name="connsiteX3" fmla="*/ 1073946 w 1959524"/>
              <a:gd name="connsiteY3" fmla="*/ 266877 h 1012209"/>
              <a:gd name="connsiteX4" fmla="*/ 1700214 w 1959524"/>
              <a:gd name="connsiteY4" fmla="*/ 176 h 1012209"/>
              <a:gd name="connsiteX5" fmla="*/ 1938338 w 1959524"/>
              <a:gd name="connsiteY5" fmla="*/ 283547 h 1012209"/>
              <a:gd name="connsiteX6" fmla="*/ 1745456 w 1959524"/>
              <a:gd name="connsiteY6" fmla="*/ 635972 h 1012209"/>
              <a:gd name="connsiteX7" fmla="*/ 1943099 w 1959524"/>
              <a:gd name="connsiteY7" fmla="*/ 964584 h 1012209"/>
              <a:gd name="connsiteX8" fmla="*/ 1950243 w 1959524"/>
              <a:gd name="connsiteY8" fmla="*/ 1012209 h 1012209"/>
              <a:gd name="connsiteX0" fmla="*/ 0 w 1950254"/>
              <a:gd name="connsiteY0" fmla="*/ 61296 h 1178896"/>
              <a:gd name="connsiteX1" fmla="*/ 416717 w 1950254"/>
              <a:gd name="connsiteY1" fmla="*/ 245446 h 1178896"/>
              <a:gd name="connsiteX2" fmla="*/ 740568 w 1950254"/>
              <a:gd name="connsiteY2" fmla="*/ 189883 h 1178896"/>
              <a:gd name="connsiteX3" fmla="*/ 1073946 w 1950254"/>
              <a:gd name="connsiteY3" fmla="*/ 266877 h 1178896"/>
              <a:gd name="connsiteX4" fmla="*/ 1700214 w 1950254"/>
              <a:gd name="connsiteY4" fmla="*/ 176 h 1178896"/>
              <a:gd name="connsiteX5" fmla="*/ 1938338 w 1950254"/>
              <a:gd name="connsiteY5" fmla="*/ 283547 h 1178896"/>
              <a:gd name="connsiteX6" fmla="*/ 1745456 w 1950254"/>
              <a:gd name="connsiteY6" fmla="*/ 635972 h 1178896"/>
              <a:gd name="connsiteX7" fmla="*/ 1943099 w 1950254"/>
              <a:gd name="connsiteY7" fmla="*/ 964584 h 1178896"/>
              <a:gd name="connsiteX8" fmla="*/ 1881187 w 1950254"/>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4791"/>
              <a:gd name="connsiteY0" fmla="*/ 61296 h 1314627"/>
              <a:gd name="connsiteX1" fmla="*/ 416717 w 1954791"/>
              <a:gd name="connsiteY1" fmla="*/ 245446 h 1314627"/>
              <a:gd name="connsiteX2" fmla="*/ 740568 w 1954791"/>
              <a:gd name="connsiteY2" fmla="*/ 189883 h 1314627"/>
              <a:gd name="connsiteX3" fmla="*/ 1073946 w 1954791"/>
              <a:gd name="connsiteY3" fmla="*/ 266877 h 1314627"/>
              <a:gd name="connsiteX4" fmla="*/ 1700214 w 1954791"/>
              <a:gd name="connsiteY4" fmla="*/ 176 h 1314627"/>
              <a:gd name="connsiteX5" fmla="*/ 1938338 w 1954791"/>
              <a:gd name="connsiteY5" fmla="*/ 283547 h 1314627"/>
              <a:gd name="connsiteX6" fmla="*/ 1745456 w 1954791"/>
              <a:gd name="connsiteY6" fmla="*/ 635972 h 1314627"/>
              <a:gd name="connsiteX7" fmla="*/ 1952623 w 1954791"/>
              <a:gd name="connsiteY7" fmla="*/ 1026497 h 1314627"/>
              <a:gd name="connsiteX8" fmla="*/ 1609724 w 1954791"/>
              <a:gd name="connsiteY8" fmla="*/ 1314627 h 1314627"/>
              <a:gd name="connsiteX0" fmla="*/ 0 w 1956551"/>
              <a:gd name="connsiteY0" fmla="*/ 61296 h 1314627"/>
              <a:gd name="connsiteX1" fmla="*/ 416717 w 1956551"/>
              <a:gd name="connsiteY1" fmla="*/ 245446 h 1314627"/>
              <a:gd name="connsiteX2" fmla="*/ 740568 w 1956551"/>
              <a:gd name="connsiteY2" fmla="*/ 189883 h 1314627"/>
              <a:gd name="connsiteX3" fmla="*/ 1073946 w 1956551"/>
              <a:gd name="connsiteY3" fmla="*/ 266877 h 1314627"/>
              <a:gd name="connsiteX4" fmla="*/ 1700214 w 1956551"/>
              <a:gd name="connsiteY4" fmla="*/ 176 h 1314627"/>
              <a:gd name="connsiteX5" fmla="*/ 1938338 w 1956551"/>
              <a:gd name="connsiteY5" fmla="*/ 283547 h 1314627"/>
              <a:gd name="connsiteX6" fmla="*/ 1745456 w 1956551"/>
              <a:gd name="connsiteY6" fmla="*/ 635972 h 1314627"/>
              <a:gd name="connsiteX7" fmla="*/ 1952623 w 1956551"/>
              <a:gd name="connsiteY7" fmla="*/ 1026497 h 1314627"/>
              <a:gd name="connsiteX8" fmla="*/ 1609724 w 1956551"/>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35298"/>
              <a:gd name="connsiteX1" fmla="*/ 416717 w 1952623"/>
              <a:gd name="connsiteY1" fmla="*/ 245446 h 1335298"/>
              <a:gd name="connsiteX2" fmla="*/ 740568 w 1952623"/>
              <a:gd name="connsiteY2" fmla="*/ 189883 h 1335298"/>
              <a:gd name="connsiteX3" fmla="*/ 1073946 w 1952623"/>
              <a:gd name="connsiteY3" fmla="*/ 266877 h 1335298"/>
              <a:gd name="connsiteX4" fmla="*/ 1700214 w 1952623"/>
              <a:gd name="connsiteY4" fmla="*/ 176 h 1335298"/>
              <a:gd name="connsiteX5" fmla="*/ 1938338 w 1952623"/>
              <a:gd name="connsiteY5" fmla="*/ 283547 h 1335298"/>
              <a:gd name="connsiteX6" fmla="*/ 1745456 w 1952623"/>
              <a:gd name="connsiteY6" fmla="*/ 635972 h 1335298"/>
              <a:gd name="connsiteX7" fmla="*/ 1952623 w 1952623"/>
              <a:gd name="connsiteY7" fmla="*/ 1026497 h 1335298"/>
              <a:gd name="connsiteX8" fmla="*/ 1609724 w 1952623"/>
              <a:gd name="connsiteY8" fmla="*/ 1314627 h 1335298"/>
              <a:gd name="connsiteX9" fmla="*/ 1609725 w 1952623"/>
              <a:gd name="connsiteY9" fmla="*/ 1312245 h 1335298"/>
              <a:gd name="connsiteX0" fmla="*/ 0 w 1952623"/>
              <a:gd name="connsiteY0" fmla="*/ 61296 h 1318443"/>
              <a:gd name="connsiteX1" fmla="*/ 416717 w 1952623"/>
              <a:gd name="connsiteY1" fmla="*/ 245446 h 1318443"/>
              <a:gd name="connsiteX2" fmla="*/ 740568 w 1952623"/>
              <a:gd name="connsiteY2" fmla="*/ 189883 h 1318443"/>
              <a:gd name="connsiteX3" fmla="*/ 1073946 w 1952623"/>
              <a:gd name="connsiteY3" fmla="*/ 266877 h 1318443"/>
              <a:gd name="connsiteX4" fmla="*/ 1700214 w 1952623"/>
              <a:gd name="connsiteY4" fmla="*/ 176 h 1318443"/>
              <a:gd name="connsiteX5" fmla="*/ 1938338 w 1952623"/>
              <a:gd name="connsiteY5" fmla="*/ 283547 h 1318443"/>
              <a:gd name="connsiteX6" fmla="*/ 1745456 w 1952623"/>
              <a:gd name="connsiteY6" fmla="*/ 635972 h 1318443"/>
              <a:gd name="connsiteX7" fmla="*/ 1952623 w 1952623"/>
              <a:gd name="connsiteY7" fmla="*/ 1026497 h 1318443"/>
              <a:gd name="connsiteX8" fmla="*/ 1609724 w 1952623"/>
              <a:gd name="connsiteY8" fmla="*/ 1314627 h 1318443"/>
              <a:gd name="connsiteX9" fmla="*/ 1143000 w 1952623"/>
              <a:gd name="connsiteY9" fmla="*/ 947914 h 1318443"/>
              <a:gd name="connsiteX0" fmla="*/ 0 w 1952623"/>
              <a:gd name="connsiteY0" fmla="*/ 61296 h 1315155"/>
              <a:gd name="connsiteX1" fmla="*/ 416717 w 1952623"/>
              <a:gd name="connsiteY1" fmla="*/ 245446 h 1315155"/>
              <a:gd name="connsiteX2" fmla="*/ 740568 w 1952623"/>
              <a:gd name="connsiteY2" fmla="*/ 189883 h 1315155"/>
              <a:gd name="connsiteX3" fmla="*/ 1073946 w 1952623"/>
              <a:gd name="connsiteY3" fmla="*/ 266877 h 1315155"/>
              <a:gd name="connsiteX4" fmla="*/ 1700214 w 1952623"/>
              <a:gd name="connsiteY4" fmla="*/ 176 h 1315155"/>
              <a:gd name="connsiteX5" fmla="*/ 1938338 w 1952623"/>
              <a:gd name="connsiteY5" fmla="*/ 283547 h 1315155"/>
              <a:gd name="connsiteX6" fmla="*/ 1745456 w 1952623"/>
              <a:gd name="connsiteY6" fmla="*/ 635972 h 1315155"/>
              <a:gd name="connsiteX7" fmla="*/ 1952623 w 1952623"/>
              <a:gd name="connsiteY7" fmla="*/ 1026497 h 1315155"/>
              <a:gd name="connsiteX8" fmla="*/ 1609724 w 1952623"/>
              <a:gd name="connsiteY8" fmla="*/ 1314627 h 1315155"/>
              <a:gd name="connsiteX9" fmla="*/ 1143000 w 1952623"/>
              <a:gd name="connsiteY9" fmla="*/ 947914 h 1315155"/>
              <a:gd name="connsiteX0" fmla="*/ 0 w 1952623"/>
              <a:gd name="connsiteY0" fmla="*/ 61296 h 1315152"/>
              <a:gd name="connsiteX1" fmla="*/ 416717 w 1952623"/>
              <a:gd name="connsiteY1" fmla="*/ 245446 h 1315152"/>
              <a:gd name="connsiteX2" fmla="*/ 740568 w 1952623"/>
              <a:gd name="connsiteY2" fmla="*/ 189883 h 1315152"/>
              <a:gd name="connsiteX3" fmla="*/ 1073946 w 1952623"/>
              <a:gd name="connsiteY3" fmla="*/ 266877 h 1315152"/>
              <a:gd name="connsiteX4" fmla="*/ 1700214 w 1952623"/>
              <a:gd name="connsiteY4" fmla="*/ 176 h 1315152"/>
              <a:gd name="connsiteX5" fmla="*/ 1938338 w 1952623"/>
              <a:gd name="connsiteY5" fmla="*/ 283547 h 1315152"/>
              <a:gd name="connsiteX6" fmla="*/ 1745456 w 1952623"/>
              <a:gd name="connsiteY6" fmla="*/ 635972 h 1315152"/>
              <a:gd name="connsiteX7" fmla="*/ 1952623 w 1952623"/>
              <a:gd name="connsiteY7" fmla="*/ 1026497 h 1315152"/>
              <a:gd name="connsiteX8" fmla="*/ 1609724 w 1952623"/>
              <a:gd name="connsiteY8" fmla="*/ 1314627 h 1315152"/>
              <a:gd name="connsiteX9" fmla="*/ 1140619 w 1952623"/>
              <a:gd name="connsiteY9" fmla="*/ 945533 h 1315152"/>
              <a:gd name="connsiteX0" fmla="*/ 0 w 1952623"/>
              <a:gd name="connsiteY0" fmla="*/ 61296 h 1315137"/>
              <a:gd name="connsiteX1" fmla="*/ 416717 w 1952623"/>
              <a:gd name="connsiteY1" fmla="*/ 245446 h 1315137"/>
              <a:gd name="connsiteX2" fmla="*/ 740568 w 1952623"/>
              <a:gd name="connsiteY2" fmla="*/ 189883 h 1315137"/>
              <a:gd name="connsiteX3" fmla="*/ 1073946 w 1952623"/>
              <a:gd name="connsiteY3" fmla="*/ 266877 h 1315137"/>
              <a:gd name="connsiteX4" fmla="*/ 1700214 w 1952623"/>
              <a:gd name="connsiteY4" fmla="*/ 176 h 1315137"/>
              <a:gd name="connsiteX5" fmla="*/ 1938338 w 1952623"/>
              <a:gd name="connsiteY5" fmla="*/ 283547 h 1315137"/>
              <a:gd name="connsiteX6" fmla="*/ 1745456 w 1952623"/>
              <a:gd name="connsiteY6" fmla="*/ 635972 h 1315137"/>
              <a:gd name="connsiteX7" fmla="*/ 1952623 w 1952623"/>
              <a:gd name="connsiteY7" fmla="*/ 1026497 h 1315137"/>
              <a:gd name="connsiteX8" fmla="*/ 1609724 w 1952623"/>
              <a:gd name="connsiteY8" fmla="*/ 1314627 h 1315137"/>
              <a:gd name="connsiteX9" fmla="*/ 1140619 w 1952623"/>
              <a:gd name="connsiteY9" fmla="*/ 945533 h 1315137"/>
              <a:gd name="connsiteX0" fmla="*/ 0 w 1952623"/>
              <a:gd name="connsiteY0" fmla="*/ 61296 h 1315840"/>
              <a:gd name="connsiteX1" fmla="*/ 416717 w 1952623"/>
              <a:gd name="connsiteY1" fmla="*/ 245446 h 1315840"/>
              <a:gd name="connsiteX2" fmla="*/ 740568 w 1952623"/>
              <a:gd name="connsiteY2" fmla="*/ 189883 h 1315840"/>
              <a:gd name="connsiteX3" fmla="*/ 1073946 w 1952623"/>
              <a:gd name="connsiteY3" fmla="*/ 266877 h 1315840"/>
              <a:gd name="connsiteX4" fmla="*/ 1700214 w 1952623"/>
              <a:gd name="connsiteY4" fmla="*/ 176 h 1315840"/>
              <a:gd name="connsiteX5" fmla="*/ 1938338 w 1952623"/>
              <a:gd name="connsiteY5" fmla="*/ 283547 h 1315840"/>
              <a:gd name="connsiteX6" fmla="*/ 1745456 w 1952623"/>
              <a:gd name="connsiteY6" fmla="*/ 635972 h 1315840"/>
              <a:gd name="connsiteX7" fmla="*/ 1952623 w 1952623"/>
              <a:gd name="connsiteY7" fmla="*/ 1026497 h 1315840"/>
              <a:gd name="connsiteX8" fmla="*/ 1609724 w 1952623"/>
              <a:gd name="connsiteY8" fmla="*/ 1314627 h 1315840"/>
              <a:gd name="connsiteX9" fmla="*/ 1140619 w 1952623"/>
              <a:gd name="connsiteY9" fmla="*/ 945533 h 1315840"/>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1133475 w 1952623"/>
              <a:gd name="connsiteY10"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0784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55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38188 w 1952623"/>
              <a:gd name="connsiteY10"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738188 w 1952623"/>
              <a:gd name="connsiteY11"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40519 w 1952623"/>
              <a:gd name="connsiteY11" fmla="*/ 9693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8872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12" fmla="*/ 407194 w 1952623"/>
              <a:gd name="connsiteY12" fmla="*/ 974108 h 1315291"/>
              <a:gd name="connsiteX0" fmla="*/ 109538 w 2062161"/>
              <a:gd name="connsiteY0" fmla="*/ 61296 h 1315291"/>
              <a:gd name="connsiteX1" fmla="*/ 526255 w 2062161"/>
              <a:gd name="connsiteY1" fmla="*/ 245446 h 1315291"/>
              <a:gd name="connsiteX2" fmla="*/ 850106 w 2062161"/>
              <a:gd name="connsiteY2" fmla="*/ 189883 h 1315291"/>
              <a:gd name="connsiteX3" fmla="*/ 1183484 w 2062161"/>
              <a:gd name="connsiteY3" fmla="*/ 266877 h 1315291"/>
              <a:gd name="connsiteX4" fmla="*/ 1809752 w 2062161"/>
              <a:gd name="connsiteY4" fmla="*/ 176 h 1315291"/>
              <a:gd name="connsiteX5" fmla="*/ 2047876 w 2062161"/>
              <a:gd name="connsiteY5" fmla="*/ 283547 h 1315291"/>
              <a:gd name="connsiteX6" fmla="*/ 1854994 w 2062161"/>
              <a:gd name="connsiteY6" fmla="*/ 635972 h 1315291"/>
              <a:gd name="connsiteX7" fmla="*/ 2062161 w 2062161"/>
              <a:gd name="connsiteY7" fmla="*/ 1026497 h 1315291"/>
              <a:gd name="connsiteX8" fmla="*/ 1719262 w 2062161"/>
              <a:gd name="connsiteY8" fmla="*/ 1314627 h 1315291"/>
              <a:gd name="connsiteX9" fmla="*/ 1250157 w 2062161"/>
              <a:gd name="connsiteY9" fmla="*/ 945533 h 1315291"/>
              <a:gd name="connsiteX10" fmla="*/ 876301 w 2062161"/>
              <a:gd name="connsiteY10" fmla="*/ 1043164 h 1315291"/>
              <a:gd name="connsiteX11" fmla="*/ 516732 w 2062161"/>
              <a:gd name="connsiteY11" fmla="*/ 971728 h 1315291"/>
              <a:gd name="connsiteX12" fmla="*/ 0 w 2062161"/>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44094 w 2096717"/>
              <a:gd name="connsiteY0" fmla="*/ 61296 h 1315291"/>
              <a:gd name="connsiteX1" fmla="*/ 560811 w 2096717"/>
              <a:gd name="connsiteY1" fmla="*/ 245446 h 1315291"/>
              <a:gd name="connsiteX2" fmla="*/ 884662 w 2096717"/>
              <a:gd name="connsiteY2" fmla="*/ 189883 h 1315291"/>
              <a:gd name="connsiteX3" fmla="*/ 1218040 w 2096717"/>
              <a:gd name="connsiteY3" fmla="*/ 266877 h 1315291"/>
              <a:gd name="connsiteX4" fmla="*/ 1844308 w 2096717"/>
              <a:gd name="connsiteY4" fmla="*/ 176 h 1315291"/>
              <a:gd name="connsiteX5" fmla="*/ 2082432 w 2096717"/>
              <a:gd name="connsiteY5" fmla="*/ 283547 h 1315291"/>
              <a:gd name="connsiteX6" fmla="*/ 1889550 w 2096717"/>
              <a:gd name="connsiteY6" fmla="*/ 635972 h 1315291"/>
              <a:gd name="connsiteX7" fmla="*/ 2096717 w 2096717"/>
              <a:gd name="connsiteY7" fmla="*/ 1026497 h 1315291"/>
              <a:gd name="connsiteX8" fmla="*/ 1753818 w 2096717"/>
              <a:gd name="connsiteY8" fmla="*/ 1314627 h 1315291"/>
              <a:gd name="connsiteX9" fmla="*/ 1284713 w 2096717"/>
              <a:gd name="connsiteY9" fmla="*/ 945533 h 1315291"/>
              <a:gd name="connsiteX10" fmla="*/ 910857 w 2096717"/>
              <a:gd name="connsiteY10" fmla="*/ 1043164 h 1315291"/>
              <a:gd name="connsiteX11" fmla="*/ 551288 w 2096717"/>
              <a:gd name="connsiteY11" fmla="*/ 971728 h 1315291"/>
              <a:gd name="connsiteX12" fmla="*/ 39319 w 2096717"/>
              <a:gd name="connsiteY12" fmla="*/ 1228901 h 1315291"/>
              <a:gd name="connsiteX13" fmla="*/ 34555 w 2096717"/>
              <a:gd name="connsiteY13" fmla="*/ 1228901 h 1315291"/>
              <a:gd name="connsiteX0" fmla="*/ 352426 w 2305049"/>
              <a:gd name="connsiteY0" fmla="*/ 61296 h 1315291"/>
              <a:gd name="connsiteX1" fmla="*/ 769143 w 2305049"/>
              <a:gd name="connsiteY1" fmla="*/ 245446 h 1315291"/>
              <a:gd name="connsiteX2" fmla="*/ 1092994 w 2305049"/>
              <a:gd name="connsiteY2" fmla="*/ 189883 h 1315291"/>
              <a:gd name="connsiteX3" fmla="*/ 1426372 w 2305049"/>
              <a:gd name="connsiteY3" fmla="*/ 266877 h 1315291"/>
              <a:gd name="connsiteX4" fmla="*/ 2052640 w 2305049"/>
              <a:gd name="connsiteY4" fmla="*/ 176 h 1315291"/>
              <a:gd name="connsiteX5" fmla="*/ 2290764 w 2305049"/>
              <a:gd name="connsiteY5" fmla="*/ 283547 h 1315291"/>
              <a:gd name="connsiteX6" fmla="*/ 2097882 w 2305049"/>
              <a:gd name="connsiteY6" fmla="*/ 635972 h 1315291"/>
              <a:gd name="connsiteX7" fmla="*/ 2305049 w 2305049"/>
              <a:gd name="connsiteY7" fmla="*/ 1026497 h 1315291"/>
              <a:gd name="connsiteX8" fmla="*/ 1962150 w 2305049"/>
              <a:gd name="connsiteY8" fmla="*/ 1314627 h 1315291"/>
              <a:gd name="connsiteX9" fmla="*/ 1493045 w 2305049"/>
              <a:gd name="connsiteY9" fmla="*/ 945533 h 1315291"/>
              <a:gd name="connsiteX10" fmla="*/ 1119189 w 2305049"/>
              <a:gd name="connsiteY10" fmla="*/ 1043164 h 1315291"/>
              <a:gd name="connsiteX11" fmla="*/ 759620 w 2305049"/>
              <a:gd name="connsiteY11" fmla="*/ 971728 h 1315291"/>
              <a:gd name="connsiteX12" fmla="*/ 247651 w 2305049"/>
              <a:gd name="connsiteY12" fmla="*/ 1228901 h 1315291"/>
              <a:gd name="connsiteX13" fmla="*/ 0 w 2305049"/>
              <a:gd name="connsiteY13" fmla="*/ 905051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1016970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7908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3145 h 1315291"/>
              <a:gd name="connsiteX0" fmla="*/ 375711 w 2328334"/>
              <a:gd name="connsiteY0" fmla="*/ 61296 h 1315291"/>
              <a:gd name="connsiteX1" fmla="*/ 792428 w 2328334"/>
              <a:gd name="connsiteY1" fmla="*/ 245446 h 1315291"/>
              <a:gd name="connsiteX2" fmla="*/ 1116279 w 2328334"/>
              <a:gd name="connsiteY2" fmla="*/ 189883 h 1315291"/>
              <a:gd name="connsiteX3" fmla="*/ 1449657 w 2328334"/>
              <a:gd name="connsiteY3" fmla="*/ 266877 h 1315291"/>
              <a:gd name="connsiteX4" fmla="*/ 2075925 w 2328334"/>
              <a:gd name="connsiteY4" fmla="*/ 176 h 1315291"/>
              <a:gd name="connsiteX5" fmla="*/ 2314049 w 2328334"/>
              <a:gd name="connsiteY5" fmla="*/ 283547 h 1315291"/>
              <a:gd name="connsiteX6" fmla="*/ 2121167 w 2328334"/>
              <a:gd name="connsiteY6" fmla="*/ 635972 h 1315291"/>
              <a:gd name="connsiteX7" fmla="*/ 2328334 w 2328334"/>
              <a:gd name="connsiteY7" fmla="*/ 1026497 h 1315291"/>
              <a:gd name="connsiteX8" fmla="*/ 1985435 w 2328334"/>
              <a:gd name="connsiteY8" fmla="*/ 1314627 h 1315291"/>
              <a:gd name="connsiteX9" fmla="*/ 1516330 w 2328334"/>
              <a:gd name="connsiteY9" fmla="*/ 945533 h 1315291"/>
              <a:gd name="connsiteX10" fmla="*/ 1142474 w 2328334"/>
              <a:gd name="connsiteY10" fmla="*/ 1043164 h 1315291"/>
              <a:gd name="connsiteX11" fmla="*/ 782905 w 2328334"/>
              <a:gd name="connsiteY11" fmla="*/ 971728 h 1315291"/>
              <a:gd name="connsiteX12" fmla="*/ 270936 w 2328334"/>
              <a:gd name="connsiteY12" fmla="*/ 1228901 h 1315291"/>
              <a:gd name="connsiteX13" fmla="*/ 18522 w 2328334"/>
              <a:gd name="connsiteY13" fmla="*/ 940770 h 1315291"/>
              <a:gd name="connsiteX14" fmla="*/ 18522 w 2328334"/>
              <a:gd name="connsiteY14" fmla="*/ 893145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40770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50295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57837 w 2310460"/>
              <a:gd name="connsiteY0" fmla="*/ 61296 h 1315291"/>
              <a:gd name="connsiteX1" fmla="*/ 774554 w 2310460"/>
              <a:gd name="connsiteY1" fmla="*/ 245446 h 1315291"/>
              <a:gd name="connsiteX2" fmla="*/ 1098405 w 2310460"/>
              <a:gd name="connsiteY2" fmla="*/ 189883 h 1315291"/>
              <a:gd name="connsiteX3" fmla="*/ 1431783 w 2310460"/>
              <a:gd name="connsiteY3" fmla="*/ 266877 h 1315291"/>
              <a:gd name="connsiteX4" fmla="*/ 2058051 w 2310460"/>
              <a:gd name="connsiteY4" fmla="*/ 176 h 1315291"/>
              <a:gd name="connsiteX5" fmla="*/ 2296175 w 2310460"/>
              <a:gd name="connsiteY5" fmla="*/ 283547 h 1315291"/>
              <a:gd name="connsiteX6" fmla="*/ 2103293 w 2310460"/>
              <a:gd name="connsiteY6" fmla="*/ 635972 h 1315291"/>
              <a:gd name="connsiteX7" fmla="*/ 2310460 w 2310460"/>
              <a:gd name="connsiteY7" fmla="*/ 1026497 h 1315291"/>
              <a:gd name="connsiteX8" fmla="*/ 1967561 w 2310460"/>
              <a:gd name="connsiteY8" fmla="*/ 1314627 h 1315291"/>
              <a:gd name="connsiteX9" fmla="*/ 1498456 w 2310460"/>
              <a:gd name="connsiteY9" fmla="*/ 945533 h 1315291"/>
              <a:gd name="connsiteX10" fmla="*/ 1124600 w 2310460"/>
              <a:gd name="connsiteY10" fmla="*/ 1043164 h 1315291"/>
              <a:gd name="connsiteX11" fmla="*/ 765031 w 2310460"/>
              <a:gd name="connsiteY11" fmla="*/ 971728 h 1315291"/>
              <a:gd name="connsiteX12" fmla="*/ 253062 w 2310460"/>
              <a:gd name="connsiteY12" fmla="*/ 1228901 h 1315291"/>
              <a:gd name="connsiteX13" fmla="*/ 648 w 2310460"/>
              <a:gd name="connsiteY13" fmla="*/ 909814 h 1315291"/>
              <a:gd name="connsiteX14" fmla="*/ 124473 w 2310460"/>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77 w 2310400"/>
              <a:gd name="connsiteY0" fmla="*/ 61296 h 1315291"/>
              <a:gd name="connsiteX1" fmla="*/ 774494 w 2310400"/>
              <a:gd name="connsiteY1" fmla="*/ 245446 h 1315291"/>
              <a:gd name="connsiteX2" fmla="*/ 1098345 w 2310400"/>
              <a:gd name="connsiteY2" fmla="*/ 189883 h 1315291"/>
              <a:gd name="connsiteX3" fmla="*/ 1431723 w 2310400"/>
              <a:gd name="connsiteY3" fmla="*/ 266877 h 1315291"/>
              <a:gd name="connsiteX4" fmla="*/ 2057991 w 2310400"/>
              <a:gd name="connsiteY4" fmla="*/ 176 h 1315291"/>
              <a:gd name="connsiteX5" fmla="*/ 2296115 w 2310400"/>
              <a:gd name="connsiteY5" fmla="*/ 283547 h 1315291"/>
              <a:gd name="connsiteX6" fmla="*/ 2103233 w 2310400"/>
              <a:gd name="connsiteY6" fmla="*/ 635972 h 1315291"/>
              <a:gd name="connsiteX7" fmla="*/ 2310400 w 2310400"/>
              <a:gd name="connsiteY7" fmla="*/ 1026497 h 1315291"/>
              <a:gd name="connsiteX8" fmla="*/ 1967501 w 2310400"/>
              <a:gd name="connsiteY8" fmla="*/ 1314627 h 1315291"/>
              <a:gd name="connsiteX9" fmla="*/ 1498396 w 2310400"/>
              <a:gd name="connsiteY9" fmla="*/ 945533 h 1315291"/>
              <a:gd name="connsiteX10" fmla="*/ 1124540 w 2310400"/>
              <a:gd name="connsiteY10" fmla="*/ 1043164 h 1315291"/>
              <a:gd name="connsiteX11" fmla="*/ 764971 w 2310400"/>
              <a:gd name="connsiteY11" fmla="*/ 971728 h 1315291"/>
              <a:gd name="connsiteX12" fmla="*/ 253002 w 2310400"/>
              <a:gd name="connsiteY12" fmla="*/ 1228901 h 1315291"/>
              <a:gd name="connsiteX13" fmla="*/ 588 w 2310400"/>
              <a:gd name="connsiteY13" fmla="*/ 909814 h 1315291"/>
              <a:gd name="connsiteX14" fmla="*/ 124413 w 2310400"/>
              <a:gd name="connsiteY14" fmla="*/ 602633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62000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26207 w 2309812"/>
              <a:gd name="connsiteY15"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7144 w 2309812"/>
              <a:gd name="connsiteY15" fmla="*/ 2954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5 w 2309812"/>
              <a:gd name="connsiteY15" fmla="*/ 3335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1907 w 2309812"/>
              <a:gd name="connsiteY15"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11907 w 2309812"/>
              <a:gd name="connsiteY16"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69057 w 2309812"/>
              <a:gd name="connsiteY16" fmla="*/ 5732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9812" h="1315291">
                <a:moveTo>
                  <a:pt x="357189" y="61296"/>
                </a:moveTo>
                <a:cubicBezTo>
                  <a:pt x="588965" y="76114"/>
                  <a:pt x="608805" y="213959"/>
                  <a:pt x="754856" y="243065"/>
                </a:cubicBezTo>
                <a:cubicBezTo>
                  <a:pt x="978694" y="202186"/>
                  <a:pt x="966787" y="198217"/>
                  <a:pt x="1097757" y="189883"/>
                </a:cubicBezTo>
                <a:cubicBezTo>
                  <a:pt x="1207295" y="191074"/>
                  <a:pt x="1300067" y="255600"/>
                  <a:pt x="1431135" y="266877"/>
                </a:cubicBezTo>
                <a:cubicBezTo>
                  <a:pt x="1644257" y="265818"/>
                  <a:pt x="1714007" y="-7463"/>
                  <a:pt x="2057403" y="176"/>
                </a:cubicBezTo>
                <a:cubicBezTo>
                  <a:pt x="2297115" y="-8158"/>
                  <a:pt x="2296023" y="283050"/>
                  <a:pt x="2295527" y="283547"/>
                </a:cubicBezTo>
                <a:cubicBezTo>
                  <a:pt x="2286398" y="508577"/>
                  <a:pt x="2166642" y="512544"/>
                  <a:pt x="2102645" y="635972"/>
                </a:cubicBezTo>
                <a:cubicBezTo>
                  <a:pt x="2113361" y="745509"/>
                  <a:pt x="2299493" y="754242"/>
                  <a:pt x="2309812" y="1026497"/>
                </a:cubicBezTo>
                <a:cubicBezTo>
                  <a:pt x="2298698" y="1158259"/>
                  <a:pt x="2149476" y="1300340"/>
                  <a:pt x="1966913" y="1314627"/>
                </a:cubicBezTo>
                <a:cubicBezTo>
                  <a:pt x="1745456" y="1333677"/>
                  <a:pt x="1685927" y="936504"/>
                  <a:pt x="1497808" y="945533"/>
                </a:cubicBezTo>
                <a:cubicBezTo>
                  <a:pt x="1348583" y="954661"/>
                  <a:pt x="1364856" y="1017367"/>
                  <a:pt x="1123952" y="1043164"/>
                </a:cubicBezTo>
                <a:cubicBezTo>
                  <a:pt x="944961" y="1040386"/>
                  <a:pt x="865189" y="973713"/>
                  <a:pt x="764383" y="971728"/>
                </a:cubicBezTo>
                <a:cubicBezTo>
                  <a:pt x="602062" y="964982"/>
                  <a:pt x="445295" y="1228406"/>
                  <a:pt x="252414" y="1228901"/>
                </a:cubicBezTo>
                <a:cubicBezTo>
                  <a:pt x="113905" y="1213423"/>
                  <a:pt x="1587" y="1125317"/>
                  <a:pt x="0" y="909814"/>
                </a:cubicBezTo>
                <a:cubicBezTo>
                  <a:pt x="3175" y="749081"/>
                  <a:pt x="138907" y="674070"/>
                  <a:pt x="123825" y="602633"/>
                </a:cubicBezTo>
                <a:cubicBezTo>
                  <a:pt x="124221" y="508573"/>
                  <a:pt x="16272" y="442295"/>
                  <a:pt x="9526" y="290689"/>
                </a:cubicBezTo>
                <a:cubicBezTo>
                  <a:pt x="37308" y="40393"/>
                  <a:pt x="288926" y="59179"/>
                  <a:pt x="357189" y="61296"/>
                </a:cubicBezTo>
                <a:close/>
              </a:path>
            </a:pathLst>
          </a:custGeom>
          <a:solidFill>
            <a:srgbClr xmlns:mc="http://schemas.openxmlformats.org/markup-compatibility/2006" xmlns:a14="http://schemas.microsoft.com/office/drawing/2010/main" val="385E90" mc:Ignorable=""/>
          </a:solidFill>
          <a:ln>
            <a:noFill/>
          </a:ln>
          <a:effectLst>
            <a:glow rad="101600">
              <a:srgbClr xmlns:mc="http://schemas.openxmlformats.org/markup-compatibility/2006" xmlns:a14="http://schemas.microsoft.com/office/drawing/2010/main" val="385E90" mc:Ignorable="">
                <a:alpha val="40000"/>
              </a:srgbClr>
            </a:glow>
          </a:effectLst>
          <a:scene3d>
            <a:camera prst="orthographicFront">
              <a:rot lat="0" lon="0" rev="0"/>
            </a:camera>
            <a:lightRig rig="morning" dir="t"/>
          </a:scene3d>
          <a:sp3d extrusionH="241300" prstMaterial="matte">
            <a:bevelT h="25400"/>
            <a:bevelB h="25400"/>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eform 7"/>
          <p:cNvSpPr>
            <a:spLocks noChangeAspect="1"/>
          </p:cNvSpPr>
          <p:nvPr/>
        </p:nvSpPr>
        <p:spPr>
          <a:xfrm>
            <a:off x="211930" y="649904"/>
            <a:ext cx="4516309" cy="2571751"/>
          </a:xfrm>
          <a:custGeom>
            <a:avLst/>
            <a:gdLst>
              <a:gd name="connsiteX0" fmla="*/ 0 w 2028825"/>
              <a:gd name="connsiteY0" fmla="*/ 101600 h 863600"/>
              <a:gd name="connsiteX1" fmla="*/ 1833563 w 2028825"/>
              <a:gd name="connsiteY1" fmla="*/ 44450 h 863600"/>
              <a:gd name="connsiteX2" fmla="*/ 1866900 w 2028825"/>
              <a:gd name="connsiteY2" fmla="*/ 673100 h 863600"/>
              <a:gd name="connsiteX3" fmla="*/ 2028825 w 2028825"/>
              <a:gd name="connsiteY3" fmla="*/ 863600 h 863600"/>
              <a:gd name="connsiteX0" fmla="*/ 0 w 2028825"/>
              <a:gd name="connsiteY0" fmla="*/ 91203 h 853203"/>
              <a:gd name="connsiteX1" fmla="*/ 304800 w 2028825"/>
              <a:gd name="connsiteY1" fmla="*/ 84853 h 853203"/>
              <a:gd name="connsiteX2" fmla="*/ 1833563 w 2028825"/>
              <a:gd name="connsiteY2" fmla="*/ 34053 h 853203"/>
              <a:gd name="connsiteX3" fmla="*/ 1866900 w 2028825"/>
              <a:gd name="connsiteY3" fmla="*/ 662703 h 853203"/>
              <a:gd name="connsiteX4" fmla="*/ 2028825 w 2028825"/>
              <a:gd name="connsiteY4" fmla="*/ 853203 h 853203"/>
              <a:gd name="connsiteX0" fmla="*/ 0 w 2028825"/>
              <a:gd name="connsiteY0" fmla="*/ 74219 h 836219"/>
              <a:gd name="connsiteX1" fmla="*/ 304800 w 2028825"/>
              <a:gd name="connsiteY1" fmla="*/ 67869 h 836219"/>
              <a:gd name="connsiteX2" fmla="*/ 1833563 w 2028825"/>
              <a:gd name="connsiteY2" fmla="*/ 17069 h 836219"/>
              <a:gd name="connsiteX3" fmla="*/ 1866900 w 2028825"/>
              <a:gd name="connsiteY3" fmla="*/ 645719 h 836219"/>
              <a:gd name="connsiteX4" fmla="*/ 2028825 w 2028825"/>
              <a:gd name="connsiteY4" fmla="*/ 836219 h 836219"/>
              <a:gd name="connsiteX0" fmla="*/ 0 w 2028825"/>
              <a:gd name="connsiteY0" fmla="*/ 74656 h 836656"/>
              <a:gd name="connsiteX1" fmla="*/ 314325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319088 w 2028825"/>
              <a:gd name="connsiteY1" fmla="*/ 63543 h 836656"/>
              <a:gd name="connsiteX2" fmla="*/ 1833563 w 2028825"/>
              <a:gd name="connsiteY2" fmla="*/ 17506 h 836656"/>
              <a:gd name="connsiteX3" fmla="*/ 1866900 w 2028825"/>
              <a:gd name="connsiteY3" fmla="*/ 646156 h 836656"/>
              <a:gd name="connsiteX4" fmla="*/ 2028825 w 2028825"/>
              <a:gd name="connsiteY4" fmla="*/ 836656 h 836656"/>
              <a:gd name="connsiteX0" fmla="*/ 0 w 2028825"/>
              <a:gd name="connsiteY0" fmla="*/ 74656 h 836656"/>
              <a:gd name="connsiteX1" fmla="*/ 481012 w 2028825"/>
              <a:gd name="connsiteY1" fmla="*/ 206419 h 836656"/>
              <a:gd name="connsiteX2" fmla="*/ 319088 w 2028825"/>
              <a:gd name="connsiteY2" fmla="*/ 63543 h 836656"/>
              <a:gd name="connsiteX3" fmla="*/ 1833563 w 2028825"/>
              <a:gd name="connsiteY3" fmla="*/ 17506 h 836656"/>
              <a:gd name="connsiteX4" fmla="*/ 1866900 w 2028825"/>
              <a:gd name="connsiteY4" fmla="*/ 646156 h 836656"/>
              <a:gd name="connsiteX5" fmla="*/ 2028825 w 2028825"/>
              <a:gd name="connsiteY5" fmla="*/ 836656 h 836656"/>
              <a:gd name="connsiteX0" fmla="*/ 0 w 2028825"/>
              <a:gd name="connsiteY0" fmla="*/ 71798 h 833798"/>
              <a:gd name="connsiteX1" fmla="*/ 481012 w 2028825"/>
              <a:gd name="connsiteY1" fmla="*/ 203561 h 833798"/>
              <a:gd name="connsiteX2" fmla="*/ 623888 w 2028825"/>
              <a:gd name="connsiteY2" fmla="*/ 94022 h 833798"/>
              <a:gd name="connsiteX3" fmla="*/ 1833563 w 2028825"/>
              <a:gd name="connsiteY3" fmla="*/ 14648 h 833798"/>
              <a:gd name="connsiteX4" fmla="*/ 1866900 w 2028825"/>
              <a:gd name="connsiteY4" fmla="*/ 643298 h 833798"/>
              <a:gd name="connsiteX5" fmla="*/ 2028825 w 2028825"/>
              <a:gd name="connsiteY5" fmla="*/ 833798 h 833798"/>
              <a:gd name="connsiteX0" fmla="*/ 0 w 2028825"/>
              <a:gd name="connsiteY0" fmla="*/ 64382 h 826382"/>
              <a:gd name="connsiteX1" fmla="*/ 481012 w 2028825"/>
              <a:gd name="connsiteY1" fmla="*/ 196145 h 826382"/>
              <a:gd name="connsiteX2" fmla="*/ 914401 w 2028825"/>
              <a:gd name="connsiteY2" fmla="*/ 210431 h 826382"/>
              <a:gd name="connsiteX3" fmla="*/ 1833563 w 2028825"/>
              <a:gd name="connsiteY3" fmla="*/ 7232 h 826382"/>
              <a:gd name="connsiteX4" fmla="*/ 1866900 w 2028825"/>
              <a:gd name="connsiteY4" fmla="*/ 635882 h 826382"/>
              <a:gd name="connsiteX5" fmla="*/ 2028825 w 2028825"/>
              <a:gd name="connsiteY5" fmla="*/ 826382 h 82638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19657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2028825"/>
              <a:gd name="connsiteY0" fmla="*/ 64812 h 826812"/>
              <a:gd name="connsiteX1" fmla="*/ 481012 w 2028825"/>
              <a:gd name="connsiteY1" fmla="*/ 253725 h 826812"/>
              <a:gd name="connsiteX2" fmla="*/ 814388 w 2028825"/>
              <a:gd name="connsiteY2" fmla="*/ 201336 h 826812"/>
              <a:gd name="connsiteX3" fmla="*/ 1833563 w 2028825"/>
              <a:gd name="connsiteY3" fmla="*/ 7662 h 826812"/>
              <a:gd name="connsiteX4" fmla="*/ 1866900 w 2028825"/>
              <a:gd name="connsiteY4" fmla="*/ 636312 h 826812"/>
              <a:gd name="connsiteX5" fmla="*/ 2028825 w 2028825"/>
              <a:gd name="connsiteY5" fmla="*/ 826812 h 826812"/>
              <a:gd name="connsiteX0" fmla="*/ 0 w 1809750"/>
              <a:gd name="connsiteY0" fmla="*/ 121962 h 826812"/>
              <a:gd name="connsiteX1" fmla="*/ 261937 w 1809750"/>
              <a:gd name="connsiteY1" fmla="*/ 253725 h 826812"/>
              <a:gd name="connsiteX2" fmla="*/ 595313 w 1809750"/>
              <a:gd name="connsiteY2" fmla="*/ 201336 h 826812"/>
              <a:gd name="connsiteX3" fmla="*/ 1614488 w 1809750"/>
              <a:gd name="connsiteY3" fmla="*/ 7662 h 826812"/>
              <a:gd name="connsiteX4" fmla="*/ 1647825 w 1809750"/>
              <a:gd name="connsiteY4" fmla="*/ 636312 h 826812"/>
              <a:gd name="connsiteX5" fmla="*/ 1809750 w 180975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019300"/>
              <a:gd name="connsiteY0" fmla="*/ 150537 h 826812"/>
              <a:gd name="connsiteX1" fmla="*/ 471487 w 2019300"/>
              <a:gd name="connsiteY1" fmla="*/ 253725 h 826812"/>
              <a:gd name="connsiteX2" fmla="*/ 804863 w 2019300"/>
              <a:gd name="connsiteY2" fmla="*/ 201336 h 826812"/>
              <a:gd name="connsiteX3" fmla="*/ 1824038 w 2019300"/>
              <a:gd name="connsiteY3" fmla="*/ 7662 h 826812"/>
              <a:gd name="connsiteX4" fmla="*/ 1857375 w 2019300"/>
              <a:gd name="connsiteY4" fmla="*/ 636312 h 826812"/>
              <a:gd name="connsiteX5" fmla="*/ 2019300 w 2019300"/>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2214563"/>
              <a:gd name="connsiteY0" fmla="*/ 145775 h 826812"/>
              <a:gd name="connsiteX1" fmla="*/ 666750 w 2214563"/>
              <a:gd name="connsiteY1" fmla="*/ 253725 h 826812"/>
              <a:gd name="connsiteX2" fmla="*/ 1000126 w 2214563"/>
              <a:gd name="connsiteY2" fmla="*/ 201336 h 826812"/>
              <a:gd name="connsiteX3" fmla="*/ 2019301 w 2214563"/>
              <a:gd name="connsiteY3" fmla="*/ 7662 h 826812"/>
              <a:gd name="connsiteX4" fmla="*/ 2052638 w 2214563"/>
              <a:gd name="connsiteY4" fmla="*/ 636312 h 826812"/>
              <a:gd name="connsiteX5" fmla="*/ 2214563 w 2214563"/>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76425"/>
              <a:gd name="connsiteY0" fmla="*/ 79100 h 826812"/>
              <a:gd name="connsiteX1" fmla="*/ 328612 w 1876425"/>
              <a:gd name="connsiteY1" fmla="*/ 253725 h 826812"/>
              <a:gd name="connsiteX2" fmla="*/ 661988 w 1876425"/>
              <a:gd name="connsiteY2" fmla="*/ 201336 h 826812"/>
              <a:gd name="connsiteX3" fmla="*/ 1681163 w 1876425"/>
              <a:gd name="connsiteY3" fmla="*/ 7662 h 826812"/>
              <a:gd name="connsiteX4" fmla="*/ 1714500 w 1876425"/>
              <a:gd name="connsiteY4" fmla="*/ 636312 h 826812"/>
              <a:gd name="connsiteX5" fmla="*/ 1876425 w 1876425"/>
              <a:gd name="connsiteY5" fmla="*/ 826812 h 826812"/>
              <a:gd name="connsiteX0" fmla="*/ 0 w 1881187"/>
              <a:gd name="connsiteY0" fmla="*/ 81482 h 826812"/>
              <a:gd name="connsiteX1" fmla="*/ 333374 w 1881187"/>
              <a:gd name="connsiteY1" fmla="*/ 253725 h 826812"/>
              <a:gd name="connsiteX2" fmla="*/ 666750 w 1881187"/>
              <a:gd name="connsiteY2" fmla="*/ 201336 h 826812"/>
              <a:gd name="connsiteX3" fmla="*/ 1685925 w 1881187"/>
              <a:gd name="connsiteY3" fmla="*/ 7662 h 826812"/>
              <a:gd name="connsiteX4" fmla="*/ 1719262 w 1881187"/>
              <a:gd name="connsiteY4" fmla="*/ 636312 h 826812"/>
              <a:gd name="connsiteX5" fmla="*/ 1881187 w 1881187"/>
              <a:gd name="connsiteY5" fmla="*/ 826812 h 826812"/>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1933 h 827263"/>
              <a:gd name="connsiteX1" fmla="*/ 333374 w 1881187"/>
              <a:gd name="connsiteY1" fmla="*/ 254176 h 827263"/>
              <a:gd name="connsiteX2" fmla="*/ 666750 w 1881187"/>
              <a:gd name="connsiteY2" fmla="*/ 192262 h 827263"/>
              <a:gd name="connsiteX3" fmla="*/ 1685925 w 1881187"/>
              <a:gd name="connsiteY3" fmla="*/ 8113 h 827263"/>
              <a:gd name="connsiteX4" fmla="*/ 1719262 w 1881187"/>
              <a:gd name="connsiteY4" fmla="*/ 636763 h 827263"/>
              <a:gd name="connsiteX5" fmla="*/ 1881187 w 1881187"/>
              <a:gd name="connsiteY5" fmla="*/ 827263 h 827263"/>
              <a:gd name="connsiteX0" fmla="*/ 0 w 1881187"/>
              <a:gd name="connsiteY0" fmla="*/ 82767 h 828097"/>
              <a:gd name="connsiteX1" fmla="*/ 333374 w 1881187"/>
              <a:gd name="connsiteY1" fmla="*/ 255010 h 828097"/>
              <a:gd name="connsiteX2" fmla="*/ 1685925 w 1881187"/>
              <a:gd name="connsiteY2" fmla="*/ 8947 h 828097"/>
              <a:gd name="connsiteX3" fmla="*/ 1719262 w 1881187"/>
              <a:gd name="connsiteY3" fmla="*/ 637597 h 828097"/>
              <a:gd name="connsiteX4" fmla="*/ 1881187 w 1881187"/>
              <a:gd name="connsiteY4" fmla="*/ 828097 h 828097"/>
              <a:gd name="connsiteX0" fmla="*/ 0 w 1765372"/>
              <a:gd name="connsiteY0" fmla="*/ 82767 h 637597"/>
              <a:gd name="connsiteX1" fmla="*/ 333374 w 1765372"/>
              <a:gd name="connsiteY1" fmla="*/ 255010 h 637597"/>
              <a:gd name="connsiteX2" fmla="*/ 1685925 w 1765372"/>
              <a:gd name="connsiteY2" fmla="*/ 8947 h 637597"/>
              <a:gd name="connsiteX3" fmla="*/ 1719262 w 1765372"/>
              <a:gd name="connsiteY3" fmla="*/ 637597 h 637597"/>
              <a:gd name="connsiteX0" fmla="*/ 0 w 1685925"/>
              <a:gd name="connsiteY0" fmla="*/ 82767 h 255010"/>
              <a:gd name="connsiteX1" fmla="*/ 333374 w 1685925"/>
              <a:gd name="connsiteY1" fmla="*/ 255010 h 255010"/>
              <a:gd name="connsiteX2" fmla="*/ 1685925 w 1685925"/>
              <a:gd name="connsiteY2" fmla="*/ 8947 h 255010"/>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1012031"/>
              <a:gd name="connsiteY0" fmla="*/ 0 h 202405"/>
              <a:gd name="connsiteX1" fmla="*/ 333374 w 1012031"/>
              <a:gd name="connsiteY1" fmla="*/ 172243 h 202405"/>
              <a:gd name="connsiteX2" fmla="*/ 1012031 w 1012031"/>
              <a:gd name="connsiteY2" fmla="*/ 202405 h 202405"/>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6680 h 172243"/>
              <a:gd name="connsiteX0" fmla="*/ 0 w 685800"/>
              <a:gd name="connsiteY0" fmla="*/ 0 h 172243"/>
              <a:gd name="connsiteX1" fmla="*/ 333374 w 685800"/>
              <a:gd name="connsiteY1" fmla="*/ 172243 h 172243"/>
              <a:gd name="connsiteX2" fmla="*/ 685800 w 685800"/>
              <a:gd name="connsiteY2" fmla="*/ 119061 h 172243"/>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85800"/>
              <a:gd name="connsiteY0" fmla="*/ 0 h 177006"/>
              <a:gd name="connsiteX1" fmla="*/ 357186 w 685800"/>
              <a:gd name="connsiteY1" fmla="*/ 177006 h 177006"/>
              <a:gd name="connsiteX2" fmla="*/ 685800 w 685800"/>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64369"/>
              <a:gd name="connsiteY0" fmla="*/ 0 h 177006"/>
              <a:gd name="connsiteX1" fmla="*/ 357186 w 664369"/>
              <a:gd name="connsiteY1" fmla="*/ 177006 h 177006"/>
              <a:gd name="connsiteX2" fmla="*/ 664369 w 664369"/>
              <a:gd name="connsiteY2" fmla="*/ 119061 h 177006"/>
              <a:gd name="connsiteX0" fmla="*/ 0 w 621506"/>
              <a:gd name="connsiteY0" fmla="*/ 0 h 177006"/>
              <a:gd name="connsiteX1" fmla="*/ 357186 w 621506"/>
              <a:gd name="connsiteY1" fmla="*/ 177006 h 177006"/>
              <a:gd name="connsiteX2" fmla="*/ 621506 w 621506"/>
              <a:gd name="connsiteY2" fmla="*/ 121443 h 177006"/>
              <a:gd name="connsiteX0" fmla="*/ 0 w 621506"/>
              <a:gd name="connsiteY0" fmla="*/ 0 h 177006"/>
              <a:gd name="connsiteX1" fmla="*/ 357186 w 621506"/>
              <a:gd name="connsiteY1" fmla="*/ 177006 h 177006"/>
              <a:gd name="connsiteX2" fmla="*/ 621506 w 6215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659606"/>
              <a:gd name="connsiteY0" fmla="*/ 0 h 177006"/>
              <a:gd name="connsiteX1" fmla="*/ 357186 w 659606"/>
              <a:gd name="connsiteY1" fmla="*/ 177006 h 177006"/>
              <a:gd name="connsiteX2" fmla="*/ 659606 w 659606"/>
              <a:gd name="connsiteY2" fmla="*/ 121443 h 177006"/>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19137"/>
              <a:gd name="connsiteY0" fmla="*/ 0 h 184150"/>
              <a:gd name="connsiteX1" fmla="*/ 416717 w 719137"/>
              <a:gd name="connsiteY1" fmla="*/ 184150 h 184150"/>
              <a:gd name="connsiteX2" fmla="*/ 719137 w 719137"/>
              <a:gd name="connsiteY2" fmla="*/ 128587 h 184150"/>
              <a:gd name="connsiteX0" fmla="*/ 0 w 740218"/>
              <a:gd name="connsiteY0" fmla="*/ 0 h 184150"/>
              <a:gd name="connsiteX1" fmla="*/ 416717 w 740218"/>
              <a:gd name="connsiteY1" fmla="*/ 184150 h 184150"/>
              <a:gd name="connsiteX2" fmla="*/ 719137 w 740218"/>
              <a:gd name="connsiteY2" fmla="*/ 128587 h 184150"/>
              <a:gd name="connsiteX3" fmla="*/ 714377 w 740218"/>
              <a:gd name="connsiteY3" fmla="*/ 131762 h 184150"/>
              <a:gd name="connsiteX0" fmla="*/ 0 w 1073948"/>
              <a:gd name="connsiteY0" fmla="*/ 0 h 205581"/>
              <a:gd name="connsiteX1" fmla="*/ 416717 w 1073948"/>
              <a:gd name="connsiteY1" fmla="*/ 184150 h 205581"/>
              <a:gd name="connsiteX2" fmla="*/ 719137 w 1073948"/>
              <a:gd name="connsiteY2" fmla="*/ 128587 h 205581"/>
              <a:gd name="connsiteX3" fmla="*/ 1073946 w 1073948"/>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9"/>
              <a:gd name="connsiteY0" fmla="*/ 0 h 205581"/>
              <a:gd name="connsiteX1" fmla="*/ 416717 w 1073949"/>
              <a:gd name="connsiteY1" fmla="*/ 184150 h 205581"/>
              <a:gd name="connsiteX2" fmla="*/ 719137 w 1073949"/>
              <a:gd name="connsiteY2" fmla="*/ 128587 h 205581"/>
              <a:gd name="connsiteX3" fmla="*/ 1073946 w 1073949"/>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938213 w 1073946"/>
              <a:gd name="connsiteY3" fmla="*/ 181768 h 205581"/>
              <a:gd name="connsiteX4" fmla="*/ 1073946 w 1073946"/>
              <a:gd name="connsiteY4"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19137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73946"/>
              <a:gd name="connsiteY0" fmla="*/ 0 h 205581"/>
              <a:gd name="connsiteX1" fmla="*/ 416717 w 1073946"/>
              <a:gd name="connsiteY1" fmla="*/ 184150 h 205581"/>
              <a:gd name="connsiteX2" fmla="*/ 740568 w 1073946"/>
              <a:gd name="connsiteY2" fmla="*/ 128587 h 205581"/>
              <a:gd name="connsiteX3" fmla="*/ 1073946 w 1073946"/>
              <a:gd name="connsiteY3" fmla="*/ 205581 h 205581"/>
              <a:gd name="connsiteX0" fmla="*/ 0 w 1099334"/>
              <a:gd name="connsiteY0" fmla="*/ 0 h 212017"/>
              <a:gd name="connsiteX1" fmla="*/ 416717 w 1099334"/>
              <a:gd name="connsiteY1" fmla="*/ 184150 h 212017"/>
              <a:gd name="connsiteX2" fmla="*/ 740568 w 1099334"/>
              <a:gd name="connsiteY2" fmla="*/ 128587 h 212017"/>
              <a:gd name="connsiteX3" fmla="*/ 1073946 w 1099334"/>
              <a:gd name="connsiteY3" fmla="*/ 205581 h 212017"/>
              <a:gd name="connsiteX4" fmla="*/ 1076326 w 1099334"/>
              <a:gd name="connsiteY4" fmla="*/ 207962 h 212017"/>
              <a:gd name="connsiteX0" fmla="*/ 0 w 1700213"/>
              <a:gd name="connsiteY0" fmla="*/ 68263 h 274286"/>
              <a:gd name="connsiteX1" fmla="*/ 416717 w 1700213"/>
              <a:gd name="connsiteY1" fmla="*/ 252413 h 274286"/>
              <a:gd name="connsiteX2" fmla="*/ 740568 w 1700213"/>
              <a:gd name="connsiteY2" fmla="*/ 196850 h 274286"/>
              <a:gd name="connsiteX3" fmla="*/ 1073946 w 1700213"/>
              <a:gd name="connsiteY3" fmla="*/ 273844 h 274286"/>
              <a:gd name="connsiteX4" fmla="*/ 1700213 w 1700213"/>
              <a:gd name="connsiteY4" fmla="*/ 0 h 274286"/>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3 h 274145"/>
              <a:gd name="connsiteX1" fmla="*/ 416717 w 1700213"/>
              <a:gd name="connsiteY1" fmla="*/ 252413 h 274145"/>
              <a:gd name="connsiteX2" fmla="*/ 740568 w 1700213"/>
              <a:gd name="connsiteY2" fmla="*/ 196850 h 274145"/>
              <a:gd name="connsiteX3" fmla="*/ 1073946 w 1700213"/>
              <a:gd name="connsiteY3" fmla="*/ 273844 h 274145"/>
              <a:gd name="connsiteX4" fmla="*/ 1700213 w 1700213"/>
              <a:gd name="connsiteY4" fmla="*/ 0 h 274145"/>
              <a:gd name="connsiteX0" fmla="*/ 0 w 1700213"/>
              <a:gd name="connsiteY0" fmla="*/ 68264 h 273845"/>
              <a:gd name="connsiteX1" fmla="*/ 416717 w 1700213"/>
              <a:gd name="connsiteY1" fmla="*/ 252414 h 273845"/>
              <a:gd name="connsiteX2" fmla="*/ 740568 w 1700213"/>
              <a:gd name="connsiteY2" fmla="*/ 196851 h 273845"/>
              <a:gd name="connsiteX3" fmla="*/ 1073946 w 1700213"/>
              <a:gd name="connsiteY3" fmla="*/ 273845 h 273845"/>
              <a:gd name="connsiteX4" fmla="*/ 1700213 w 1700213"/>
              <a:gd name="connsiteY4" fmla="*/ 1 h 273845"/>
              <a:gd name="connsiteX0" fmla="*/ 0 w 1743076"/>
              <a:gd name="connsiteY0" fmla="*/ 34928 h 240509"/>
              <a:gd name="connsiteX1" fmla="*/ 416717 w 1743076"/>
              <a:gd name="connsiteY1" fmla="*/ 219078 h 240509"/>
              <a:gd name="connsiteX2" fmla="*/ 740568 w 1743076"/>
              <a:gd name="connsiteY2" fmla="*/ 163515 h 240509"/>
              <a:gd name="connsiteX3" fmla="*/ 1073946 w 1743076"/>
              <a:gd name="connsiteY3" fmla="*/ 240509 h 240509"/>
              <a:gd name="connsiteX4" fmla="*/ 1743076 w 1743076"/>
              <a:gd name="connsiteY4" fmla="*/ 2 h 240509"/>
              <a:gd name="connsiteX0" fmla="*/ 0 w 1743076"/>
              <a:gd name="connsiteY0" fmla="*/ 38822 h 244403"/>
              <a:gd name="connsiteX1" fmla="*/ 416717 w 1743076"/>
              <a:gd name="connsiteY1" fmla="*/ 222972 h 244403"/>
              <a:gd name="connsiteX2" fmla="*/ 740568 w 1743076"/>
              <a:gd name="connsiteY2" fmla="*/ 167409 h 244403"/>
              <a:gd name="connsiteX3" fmla="*/ 1073946 w 1743076"/>
              <a:gd name="connsiteY3" fmla="*/ 244403 h 244403"/>
              <a:gd name="connsiteX4" fmla="*/ 1743076 w 1743076"/>
              <a:gd name="connsiteY4" fmla="*/ 3896 h 244403"/>
              <a:gd name="connsiteX0" fmla="*/ 0 w 1700214"/>
              <a:gd name="connsiteY0" fmla="*/ 64551 h 270132"/>
              <a:gd name="connsiteX1" fmla="*/ 416717 w 1700214"/>
              <a:gd name="connsiteY1" fmla="*/ 248701 h 270132"/>
              <a:gd name="connsiteX2" fmla="*/ 740568 w 1700214"/>
              <a:gd name="connsiteY2" fmla="*/ 193138 h 270132"/>
              <a:gd name="connsiteX3" fmla="*/ 1073946 w 1700214"/>
              <a:gd name="connsiteY3" fmla="*/ 270132 h 270132"/>
              <a:gd name="connsiteX4" fmla="*/ 1700214 w 1700214"/>
              <a:gd name="connsiteY4" fmla="*/ 3431 h 270132"/>
              <a:gd name="connsiteX0" fmla="*/ 0 w 1700214"/>
              <a:gd name="connsiteY0" fmla="*/ 61120 h 266701"/>
              <a:gd name="connsiteX1" fmla="*/ 416717 w 1700214"/>
              <a:gd name="connsiteY1" fmla="*/ 245270 h 266701"/>
              <a:gd name="connsiteX2" fmla="*/ 740568 w 1700214"/>
              <a:gd name="connsiteY2" fmla="*/ 189707 h 266701"/>
              <a:gd name="connsiteX3" fmla="*/ 1073946 w 1700214"/>
              <a:gd name="connsiteY3" fmla="*/ 266701 h 266701"/>
              <a:gd name="connsiteX4" fmla="*/ 1700214 w 1700214"/>
              <a:gd name="connsiteY4" fmla="*/ 0 h 266701"/>
              <a:gd name="connsiteX0" fmla="*/ 0 w 1700214"/>
              <a:gd name="connsiteY0" fmla="*/ 61120 h 266804"/>
              <a:gd name="connsiteX1" fmla="*/ 416717 w 1700214"/>
              <a:gd name="connsiteY1" fmla="*/ 245270 h 266804"/>
              <a:gd name="connsiteX2" fmla="*/ 740568 w 1700214"/>
              <a:gd name="connsiteY2" fmla="*/ 189707 h 266804"/>
              <a:gd name="connsiteX3" fmla="*/ 1073946 w 1700214"/>
              <a:gd name="connsiteY3" fmla="*/ 266701 h 266804"/>
              <a:gd name="connsiteX4" fmla="*/ 1700214 w 1700214"/>
              <a:gd name="connsiteY4" fmla="*/ 0 h 266804"/>
              <a:gd name="connsiteX0" fmla="*/ 0 w 1700214"/>
              <a:gd name="connsiteY0" fmla="*/ 61671 h 267347"/>
              <a:gd name="connsiteX1" fmla="*/ 416717 w 1700214"/>
              <a:gd name="connsiteY1" fmla="*/ 245821 h 267347"/>
              <a:gd name="connsiteX2" fmla="*/ 740568 w 1700214"/>
              <a:gd name="connsiteY2" fmla="*/ 190258 h 267347"/>
              <a:gd name="connsiteX3" fmla="*/ 1073946 w 1700214"/>
              <a:gd name="connsiteY3" fmla="*/ 267252 h 267347"/>
              <a:gd name="connsiteX4" fmla="*/ 1700214 w 1700214"/>
              <a:gd name="connsiteY4" fmla="*/ 551 h 267347"/>
              <a:gd name="connsiteX0" fmla="*/ 0 w 1745925"/>
              <a:gd name="connsiteY0" fmla="*/ 80204 h 285880"/>
              <a:gd name="connsiteX1" fmla="*/ 416717 w 1745925"/>
              <a:gd name="connsiteY1" fmla="*/ 264354 h 285880"/>
              <a:gd name="connsiteX2" fmla="*/ 740568 w 1745925"/>
              <a:gd name="connsiteY2" fmla="*/ 208791 h 285880"/>
              <a:gd name="connsiteX3" fmla="*/ 1073946 w 1745925"/>
              <a:gd name="connsiteY3" fmla="*/ 285785 h 285880"/>
              <a:gd name="connsiteX4" fmla="*/ 1700214 w 1745925"/>
              <a:gd name="connsiteY4" fmla="*/ 19084 h 285880"/>
              <a:gd name="connsiteX5" fmla="*/ 1697831 w 1745925"/>
              <a:gd name="connsiteY5" fmla="*/ 21468 h 285880"/>
              <a:gd name="connsiteX0" fmla="*/ 0 w 1938339"/>
              <a:gd name="connsiteY0" fmla="*/ 65204 h 287455"/>
              <a:gd name="connsiteX1" fmla="*/ 416717 w 1938339"/>
              <a:gd name="connsiteY1" fmla="*/ 249354 h 287455"/>
              <a:gd name="connsiteX2" fmla="*/ 740568 w 1938339"/>
              <a:gd name="connsiteY2" fmla="*/ 193791 h 287455"/>
              <a:gd name="connsiteX3" fmla="*/ 1073946 w 1938339"/>
              <a:gd name="connsiteY3" fmla="*/ 270785 h 287455"/>
              <a:gd name="connsiteX4" fmla="*/ 1700214 w 1938339"/>
              <a:gd name="connsiteY4" fmla="*/ 4084 h 287455"/>
              <a:gd name="connsiteX5" fmla="*/ 1938338 w 1938339"/>
              <a:gd name="connsiteY5" fmla="*/ 287455 h 287455"/>
              <a:gd name="connsiteX0" fmla="*/ 0 w 1938386"/>
              <a:gd name="connsiteY0" fmla="*/ 61672 h 283923"/>
              <a:gd name="connsiteX1" fmla="*/ 416717 w 1938386"/>
              <a:gd name="connsiteY1" fmla="*/ 245822 h 283923"/>
              <a:gd name="connsiteX2" fmla="*/ 740568 w 1938386"/>
              <a:gd name="connsiteY2" fmla="*/ 190259 h 283923"/>
              <a:gd name="connsiteX3" fmla="*/ 1073946 w 1938386"/>
              <a:gd name="connsiteY3" fmla="*/ 267253 h 283923"/>
              <a:gd name="connsiteX4" fmla="*/ 1700214 w 1938386"/>
              <a:gd name="connsiteY4" fmla="*/ 552 h 283923"/>
              <a:gd name="connsiteX5" fmla="*/ 1938338 w 1938386"/>
              <a:gd name="connsiteY5" fmla="*/ 283923 h 283923"/>
              <a:gd name="connsiteX0" fmla="*/ 0 w 1955307"/>
              <a:gd name="connsiteY0" fmla="*/ 61672 h 305609"/>
              <a:gd name="connsiteX1" fmla="*/ 416717 w 1955307"/>
              <a:gd name="connsiteY1" fmla="*/ 245822 h 305609"/>
              <a:gd name="connsiteX2" fmla="*/ 740568 w 1955307"/>
              <a:gd name="connsiteY2" fmla="*/ 190259 h 305609"/>
              <a:gd name="connsiteX3" fmla="*/ 1073946 w 1955307"/>
              <a:gd name="connsiteY3" fmla="*/ 267253 h 305609"/>
              <a:gd name="connsiteX4" fmla="*/ 1700214 w 1955307"/>
              <a:gd name="connsiteY4" fmla="*/ 552 h 305609"/>
              <a:gd name="connsiteX5" fmla="*/ 1938338 w 1955307"/>
              <a:gd name="connsiteY5" fmla="*/ 283923 h 305609"/>
              <a:gd name="connsiteX6" fmla="*/ 1935955 w 1955307"/>
              <a:gd name="connsiteY6" fmla="*/ 286304 h 305609"/>
              <a:gd name="connsiteX0" fmla="*/ 0 w 1942783"/>
              <a:gd name="connsiteY0" fmla="*/ 61672 h 636348"/>
              <a:gd name="connsiteX1" fmla="*/ 416717 w 1942783"/>
              <a:gd name="connsiteY1" fmla="*/ 245822 h 636348"/>
              <a:gd name="connsiteX2" fmla="*/ 740568 w 1942783"/>
              <a:gd name="connsiteY2" fmla="*/ 190259 h 636348"/>
              <a:gd name="connsiteX3" fmla="*/ 1073946 w 1942783"/>
              <a:gd name="connsiteY3" fmla="*/ 267253 h 636348"/>
              <a:gd name="connsiteX4" fmla="*/ 1700214 w 1942783"/>
              <a:gd name="connsiteY4" fmla="*/ 552 h 636348"/>
              <a:gd name="connsiteX5" fmla="*/ 1938338 w 1942783"/>
              <a:gd name="connsiteY5" fmla="*/ 283923 h 636348"/>
              <a:gd name="connsiteX6" fmla="*/ 1743074 w 1942783"/>
              <a:gd name="connsiteY6" fmla="*/ 636348 h 636348"/>
              <a:gd name="connsiteX0" fmla="*/ 0 w 1940320"/>
              <a:gd name="connsiteY0" fmla="*/ 61672 h 636348"/>
              <a:gd name="connsiteX1" fmla="*/ 416717 w 1940320"/>
              <a:gd name="connsiteY1" fmla="*/ 245822 h 636348"/>
              <a:gd name="connsiteX2" fmla="*/ 740568 w 1940320"/>
              <a:gd name="connsiteY2" fmla="*/ 190259 h 636348"/>
              <a:gd name="connsiteX3" fmla="*/ 1073946 w 1940320"/>
              <a:gd name="connsiteY3" fmla="*/ 267253 h 636348"/>
              <a:gd name="connsiteX4" fmla="*/ 1700214 w 1940320"/>
              <a:gd name="connsiteY4" fmla="*/ 552 h 636348"/>
              <a:gd name="connsiteX5" fmla="*/ 1938338 w 1940320"/>
              <a:gd name="connsiteY5" fmla="*/ 283923 h 636348"/>
              <a:gd name="connsiteX6" fmla="*/ 1743074 w 1940320"/>
              <a:gd name="connsiteY6" fmla="*/ 636348 h 636348"/>
              <a:gd name="connsiteX0" fmla="*/ 0 w 1940340"/>
              <a:gd name="connsiteY0" fmla="*/ 61672 h 636348"/>
              <a:gd name="connsiteX1" fmla="*/ 416717 w 1940340"/>
              <a:gd name="connsiteY1" fmla="*/ 245822 h 636348"/>
              <a:gd name="connsiteX2" fmla="*/ 740568 w 1940340"/>
              <a:gd name="connsiteY2" fmla="*/ 190259 h 636348"/>
              <a:gd name="connsiteX3" fmla="*/ 1073946 w 1940340"/>
              <a:gd name="connsiteY3" fmla="*/ 267253 h 636348"/>
              <a:gd name="connsiteX4" fmla="*/ 1700214 w 1940340"/>
              <a:gd name="connsiteY4" fmla="*/ 552 h 636348"/>
              <a:gd name="connsiteX5" fmla="*/ 1938338 w 1940340"/>
              <a:gd name="connsiteY5" fmla="*/ 283923 h 636348"/>
              <a:gd name="connsiteX6" fmla="*/ 1745456 w 1940340"/>
              <a:gd name="connsiteY6" fmla="*/ 636348 h 636348"/>
              <a:gd name="connsiteX0" fmla="*/ 0 w 1938963"/>
              <a:gd name="connsiteY0" fmla="*/ 61672 h 641114"/>
              <a:gd name="connsiteX1" fmla="*/ 416717 w 1938963"/>
              <a:gd name="connsiteY1" fmla="*/ 245822 h 641114"/>
              <a:gd name="connsiteX2" fmla="*/ 740568 w 1938963"/>
              <a:gd name="connsiteY2" fmla="*/ 190259 h 641114"/>
              <a:gd name="connsiteX3" fmla="*/ 1073946 w 1938963"/>
              <a:gd name="connsiteY3" fmla="*/ 267253 h 641114"/>
              <a:gd name="connsiteX4" fmla="*/ 1700214 w 1938963"/>
              <a:gd name="connsiteY4" fmla="*/ 552 h 641114"/>
              <a:gd name="connsiteX5" fmla="*/ 1938338 w 1938963"/>
              <a:gd name="connsiteY5" fmla="*/ 283923 h 641114"/>
              <a:gd name="connsiteX6" fmla="*/ 1766886 w 1938963"/>
              <a:gd name="connsiteY6" fmla="*/ 605391 h 641114"/>
              <a:gd name="connsiteX7" fmla="*/ 1745456 w 1938963"/>
              <a:gd name="connsiteY7" fmla="*/ 636348 h 641114"/>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595"/>
              <a:gd name="connsiteY0" fmla="*/ 61672 h 636348"/>
              <a:gd name="connsiteX1" fmla="*/ 416717 w 1938595"/>
              <a:gd name="connsiteY1" fmla="*/ 245822 h 636348"/>
              <a:gd name="connsiteX2" fmla="*/ 740568 w 1938595"/>
              <a:gd name="connsiteY2" fmla="*/ 190259 h 636348"/>
              <a:gd name="connsiteX3" fmla="*/ 1073946 w 1938595"/>
              <a:gd name="connsiteY3" fmla="*/ 267253 h 636348"/>
              <a:gd name="connsiteX4" fmla="*/ 1700214 w 1938595"/>
              <a:gd name="connsiteY4" fmla="*/ 552 h 636348"/>
              <a:gd name="connsiteX5" fmla="*/ 1938338 w 1938595"/>
              <a:gd name="connsiteY5" fmla="*/ 283923 h 636348"/>
              <a:gd name="connsiteX6" fmla="*/ 1745456 w 1938595"/>
              <a:gd name="connsiteY6" fmla="*/ 636348 h 636348"/>
              <a:gd name="connsiteX0" fmla="*/ 0 w 1938606"/>
              <a:gd name="connsiteY0" fmla="*/ 61672 h 636348"/>
              <a:gd name="connsiteX1" fmla="*/ 416717 w 1938606"/>
              <a:gd name="connsiteY1" fmla="*/ 245822 h 636348"/>
              <a:gd name="connsiteX2" fmla="*/ 740568 w 1938606"/>
              <a:gd name="connsiteY2" fmla="*/ 190259 h 636348"/>
              <a:gd name="connsiteX3" fmla="*/ 1073946 w 1938606"/>
              <a:gd name="connsiteY3" fmla="*/ 267253 h 636348"/>
              <a:gd name="connsiteX4" fmla="*/ 1700214 w 1938606"/>
              <a:gd name="connsiteY4" fmla="*/ 552 h 636348"/>
              <a:gd name="connsiteX5" fmla="*/ 1938338 w 1938606"/>
              <a:gd name="connsiteY5" fmla="*/ 283923 h 636348"/>
              <a:gd name="connsiteX6" fmla="*/ 1745456 w 193860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36348"/>
              <a:gd name="connsiteX1" fmla="*/ 416717 w 1938386"/>
              <a:gd name="connsiteY1" fmla="*/ 245822 h 636348"/>
              <a:gd name="connsiteX2" fmla="*/ 740568 w 1938386"/>
              <a:gd name="connsiteY2" fmla="*/ 190259 h 636348"/>
              <a:gd name="connsiteX3" fmla="*/ 1073946 w 1938386"/>
              <a:gd name="connsiteY3" fmla="*/ 267253 h 636348"/>
              <a:gd name="connsiteX4" fmla="*/ 1700214 w 1938386"/>
              <a:gd name="connsiteY4" fmla="*/ 552 h 636348"/>
              <a:gd name="connsiteX5" fmla="*/ 1938338 w 1938386"/>
              <a:gd name="connsiteY5" fmla="*/ 283923 h 636348"/>
              <a:gd name="connsiteX6" fmla="*/ 1745456 w 1938386"/>
              <a:gd name="connsiteY6" fmla="*/ 636348 h 636348"/>
              <a:gd name="connsiteX0" fmla="*/ 0 w 1938386"/>
              <a:gd name="connsiteY0" fmla="*/ 61672 h 663146"/>
              <a:gd name="connsiteX1" fmla="*/ 416717 w 1938386"/>
              <a:gd name="connsiteY1" fmla="*/ 245822 h 663146"/>
              <a:gd name="connsiteX2" fmla="*/ 740568 w 1938386"/>
              <a:gd name="connsiteY2" fmla="*/ 190259 h 663146"/>
              <a:gd name="connsiteX3" fmla="*/ 1073946 w 1938386"/>
              <a:gd name="connsiteY3" fmla="*/ 267253 h 663146"/>
              <a:gd name="connsiteX4" fmla="*/ 1700214 w 1938386"/>
              <a:gd name="connsiteY4" fmla="*/ 552 h 663146"/>
              <a:gd name="connsiteX5" fmla="*/ 1938338 w 1938386"/>
              <a:gd name="connsiteY5" fmla="*/ 283923 h 663146"/>
              <a:gd name="connsiteX6" fmla="*/ 1745456 w 1938386"/>
              <a:gd name="connsiteY6" fmla="*/ 636348 h 663146"/>
              <a:gd name="connsiteX7" fmla="*/ 1743074 w 1938386"/>
              <a:gd name="connsiteY7" fmla="*/ 638728 h 663146"/>
              <a:gd name="connsiteX0" fmla="*/ 0 w 1952624"/>
              <a:gd name="connsiteY0" fmla="*/ 61672 h 1017347"/>
              <a:gd name="connsiteX1" fmla="*/ 416717 w 1952624"/>
              <a:gd name="connsiteY1" fmla="*/ 245822 h 1017347"/>
              <a:gd name="connsiteX2" fmla="*/ 740568 w 1952624"/>
              <a:gd name="connsiteY2" fmla="*/ 190259 h 1017347"/>
              <a:gd name="connsiteX3" fmla="*/ 1073946 w 1952624"/>
              <a:gd name="connsiteY3" fmla="*/ 267253 h 1017347"/>
              <a:gd name="connsiteX4" fmla="*/ 1700214 w 1952624"/>
              <a:gd name="connsiteY4" fmla="*/ 552 h 1017347"/>
              <a:gd name="connsiteX5" fmla="*/ 1938338 w 1952624"/>
              <a:gd name="connsiteY5" fmla="*/ 283923 h 1017347"/>
              <a:gd name="connsiteX6" fmla="*/ 1745456 w 1952624"/>
              <a:gd name="connsiteY6" fmla="*/ 636348 h 1017347"/>
              <a:gd name="connsiteX7" fmla="*/ 1952624 w 1952624"/>
              <a:gd name="connsiteY7" fmla="*/ 1017347 h 1017347"/>
              <a:gd name="connsiteX0" fmla="*/ 0 w 1952624"/>
              <a:gd name="connsiteY0" fmla="*/ 62058 h 1017733"/>
              <a:gd name="connsiteX1" fmla="*/ 416717 w 1952624"/>
              <a:gd name="connsiteY1" fmla="*/ 246208 h 1017733"/>
              <a:gd name="connsiteX2" fmla="*/ 740568 w 1952624"/>
              <a:gd name="connsiteY2" fmla="*/ 190645 h 1017733"/>
              <a:gd name="connsiteX3" fmla="*/ 1073946 w 1952624"/>
              <a:gd name="connsiteY3" fmla="*/ 267639 h 1017733"/>
              <a:gd name="connsiteX4" fmla="*/ 1700214 w 1952624"/>
              <a:gd name="connsiteY4" fmla="*/ 938 h 1017733"/>
              <a:gd name="connsiteX5" fmla="*/ 1938338 w 1952624"/>
              <a:gd name="connsiteY5" fmla="*/ 284309 h 1017733"/>
              <a:gd name="connsiteX6" fmla="*/ 1745456 w 1952624"/>
              <a:gd name="connsiteY6" fmla="*/ 636734 h 1017733"/>
              <a:gd name="connsiteX7" fmla="*/ 1952624 w 1952624"/>
              <a:gd name="connsiteY7" fmla="*/ 1017733 h 1017733"/>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4"/>
              <a:gd name="connsiteY0" fmla="*/ 61296 h 1016971"/>
              <a:gd name="connsiteX1" fmla="*/ 416717 w 1952624"/>
              <a:gd name="connsiteY1" fmla="*/ 245446 h 1016971"/>
              <a:gd name="connsiteX2" fmla="*/ 740568 w 1952624"/>
              <a:gd name="connsiteY2" fmla="*/ 189883 h 1016971"/>
              <a:gd name="connsiteX3" fmla="*/ 1073946 w 1952624"/>
              <a:gd name="connsiteY3" fmla="*/ 266877 h 1016971"/>
              <a:gd name="connsiteX4" fmla="*/ 1700214 w 1952624"/>
              <a:gd name="connsiteY4" fmla="*/ 176 h 1016971"/>
              <a:gd name="connsiteX5" fmla="*/ 1938338 w 1952624"/>
              <a:gd name="connsiteY5" fmla="*/ 283547 h 1016971"/>
              <a:gd name="connsiteX6" fmla="*/ 1745456 w 1952624"/>
              <a:gd name="connsiteY6" fmla="*/ 635972 h 1016971"/>
              <a:gd name="connsiteX7" fmla="*/ 1952624 w 1952624"/>
              <a:gd name="connsiteY7" fmla="*/ 1016971 h 1016971"/>
              <a:gd name="connsiteX0" fmla="*/ 0 w 1952625"/>
              <a:gd name="connsiteY0" fmla="*/ 61296 h 1016971"/>
              <a:gd name="connsiteX1" fmla="*/ 416717 w 1952625"/>
              <a:gd name="connsiteY1" fmla="*/ 245446 h 1016971"/>
              <a:gd name="connsiteX2" fmla="*/ 740568 w 1952625"/>
              <a:gd name="connsiteY2" fmla="*/ 189883 h 1016971"/>
              <a:gd name="connsiteX3" fmla="*/ 1073946 w 1952625"/>
              <a:gd name="connsiteY3" fmla="*/ 266877 h 1016971"/>
              <a:gd name="connsiteX4" fmla="*/ 1700214 w 1952625"/>
              <a:gd name="connsiteY4" fmla="*/ 176 h 1016971"/>
              <a:gd name="connsiteX5" fmla="*/ 1938338 w 1952625"/>
              <a:gd name="connsiteY5" fmla="*/ 283547 h 1016971"/>
              <a:gd name="connsiteX6" fmla="*/ 1745456 w 1952625"/>
              <a:gd name="connsiteY6" fmla="*/ 635972 h 1016971"/>
              <a:gd name="connsiteX7" fmla="*/ 1952624 w 1952625"/>
              <a:gd name="connsiteY7" fmla="*/ 1016971 h 1016971"/>
              <a:gd name="connsiteX0" fmla="*/ 0 w 1950244"/>
              <a:gd name="connsiteY0" fmla="*/ 61296 h 1012209"/>
              <a:gd name="connsiteX1" fmla="*/ 416717 w 1950244"/>
              <a:gd name="connsiteY1" fmla="*/ 245446 h 1012209"/>
              <a:gd name="connsiteX2" fmla="*/ 740568 w 1950244"/>
              <a:gd name="connsiteY2" fmla="*/ 189883 h 1012209"/>
              <a:gd name="connsiteX3" fmla="*/ 1073946 w 1950244"/>
              <a:gd name="connsiteY3" fmla="*/ 266877 h 1012209"/>
              <a:gd name="connsiteX4" fmla="*/ 1700214 w 1950244"/>
              <a:gd name="connsiteY4" fmla="*/ 176 h 1012209"/>
              <a:gd name="connsiteX5" fmla="*/ 1938338 w 1950244"/>
              <a:gd name="connsiteY5" fmla="*/ 283547 h 1012209"/>
              <a:gd name="connsiteX6" fmla="*/ 1745456 w 1950244"/>
              <a:gd name="connsiteY6" fmla="*/ 635972 h 1012209"/>
              <a:gd name="connsiteX7" fmla="*/ 1950243 w 1950244"/>
              <a:gd name="connsiteY7" fmla="*/ 1012209 h 1012209"/>
              <a:gd name="connsiteX0" fmla="*/ 0 w 1959524"/>
              <a:gd name="connsiteY0" fmla="*/ 61296 h 1012209"/>
              <a:gd name="connsiteX1" fmla="*/ 416717 w 1959524"/>
              <a:gd name="connsiteY1" fmla="*/ 245446 h 1012209"/>
              <a:gd name="connsiteX2" fmla="*/ 740568 w 1959524"/>
              <a:gd name="connsiteY2" fmla="*/ 189883 h 1012209"/>
              <a:gd name="connsiteX3" fmla="*/ 1073946 w 1959524"/>
              <a:gd name="connsiteY3" fmla="*/ 266877 h 1012209"/>
              <a:gd name="connsiteX4" fmla="*/ 1700214 w 1959524"/>
              <a:gd name="connsiteY4" fmla="*/ 176 h 1012209"/>
              <a:gd name="connsiteX5" fmla="*/ 1938338 w 1959524"/>
              <a:gd name="connsiteY5" fmla="*/ 283547 h 1012209"/>
              <a:gd name="connsiteX6" fmla="*/ 1745456 w 1959524"/>
              <a:gd name="connsiteY6" fmla="*/ 635972 h 1012209"/>
              <a:gd name="connsiteX7" fmla="*/ 1943099 w 1959524"/>
              <a:gd name="connsiteY7" fmla="*/ 964584 h 1012209"/>
              <a:gd name="connsiteX8" fmla="*/ 1950243 w 1959524"/>
              <a:gd name="connsiteY8" fmla="*/ 1012209 h 1012209"/>
              <a:gd name="connsiteX0" fmla="*/ 0 w 1950254"/>
              <a:gd name="connsiteY0" fmla="*/ 61296 h 1178896"/>
              <a:gd name="connsiteX1" fmla="*/ 416717 w 1950254"/>
              <a:gd name="connsiteY1" fmla="*/ 245446 h 1178896"/>
              <a:gd name="connsiteX2" fmla="*/ 740568 w 1950254"/>
              <a:gd name="connsiteY2" fmla="*/ 189883 h 1178896"/>
              <a:gd name="connsiteX3" fmla="*/ 1073946 w 1950254"/>
              <a:gd name="connsiteY3" fmla="*/ 266877 h 1178896"/>
              <a:gd name="connsiteX4" fmla="*/ 1700214 w 1950254"/>
              <a:gd name="connsiteY4" fmla="*/ 176 h 1178896"/>
              <a:gd name="connsiteX5" fmla="*/ 1938338 w 1950254"/>
              <a:gd name="connsiteY5" fmla="*/ 283547 h 1178896"/>
              <a:gd name="connsiteX6" fmla="*/ 1745456 w 1950254"/>
              <a:gd name="connsiteY6" fmla="*/ 635972 h 1178896"/>
              <a:gd name="connsiteX7" fmla="*/ 1943099 w 1950254"/>
              <a:gd name="connsiteY7" fmla="*/ 964584 h 1178896"/>
              <a:gd name="connsiteX8" fmla="*/ 1881187 w 1950254"/>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63792"/>
              <a:gd name="connsiteY0" fmla="*/ 61296 h 1178896"/>
              <a:gd name="connsiteX1" fmla="*/ 416717 w 1963792"/>
              <a:gd name="connsiteY1" fmla="*/ 245446 h 1178896"/>
              <a:gd name="connsiteX2" fmla="*/ 740568 w 1963792"/>
              <a:gd name="connsiteY2" fmla="*/ 189883 h 1178896"/>
              <a:gd name="connsiteX3" fmla="*/ 1073946 w 1963792"/>
              <a:gd name="connsiteY3" fmla="*/ 266877 h 1178896"/>
              <a:gd name="connsiteX4" fmla="*/ 1700214 w 1963792"/>
              <a:gd name="connsiteY4" fmla="*/ 176 h 1178896"/>
              <a:gd name="connsiteX5" fmla="*/ 1938338 w 1963792"/>
              <a:gd name="connsiteY5" fmla="*/ 283547 h 1178896"/>
              <a:gd name="connsiteX6" fmla="*/ 1745456 w 1963792"/>
              <a:gd name="connsiteY6" fmla="*/ 635972 h 1178896"/>
              <a:gd name="connsiteX7" fmla="*/ 1957386 w 1963792"/>
              <a:gd name="connsiteY7" fmla="*/ 1026497 h 1178896"/>
              <a:gd name="connsiteX8" fmla="*/ 1881187 w 1963792"/>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9261"/>
              <a:gd name="connsiteY0" fmla="*/ 61296 h 1178896"/>
              <a:gd name="connsiteX1" fmla="*/ 416717 w 1959261"/>
              <a:gd name="connsiteY1" fmla="*/ 245446 h 1178896"/>
              <a:gd name="connsiteX2" fmla="*/ 740568 w 1959261"/>
              <a:gd name="connsiteY2" fmla="*/ 189883 h 1178896"/>
              <a:gd name="connsiteX3" fmla="*/ 1073946 w 1959261"/>
              <a:gd name="connsiteY3" fmla="*/ 266877 h 1178896"/>
              <a:gd name="connsiteX4" fmla="*/ 1700214 w 1959261"/>
              <a:gd name="connsiteY4" fmla="*/ 176 h 1178896"/>
              <a:gd name="connsiteX5" fmla="*/ 1938338 w 1959261"/>
              <a:gd name="connsiteY5" fmla="*/ 283547 h 1178896"/>
              <a:gd name="connsiteX6" fmla="*/ 1745456 w 1959261"/>
              <a:gd name="connsiteY6" fmla="*/ 635972 h 1178896"/>
              <a:gd name="connsiteX7" fmla="*/ 1952623 w 1959261"/>
              <a:gd name="connsiteY7" fmla="*/ 1026497 h 1178896"/>
              <a:gd name="connsiteX8" fmla="*/ 1881187 w 1959261"/>
              <a:gd name="connsiteY8" fmla="*/ 1178896 h 1178896"/>
              <a:gd name="connsiteX0" fmla="*/ 0 w 1954791"/>
              <a:gd name="connsiteY0" fmla="*/ 61296 h 1314627"/>
              <a:gd name="connsiteX1" fmla="*/ 416717 w 1954791"/>
              <a:gd name="connsiteY1" fmla="*/ 245446 h 1314627"/>
              <a:gd name="connsiteX2" fmla="*/ 740568 w 1954791"/>
              <a:gd name="connsiteY2" fmla="*/ 189883 h 1314627"/>
              <a:gd name="connsiteX3" fmla="*/ 1073946 w 1954791"/>
              <a:gd name="connsiteY3" fmla="*/ 266877 h 1314627"/>
              <a:gd name="connsiteX4" fmla="*/ 1700214 w 1954791"/>
              <a:gd name="connsiteY4" fmla="*/ 176 h 1314627"/>
              <a:gd name="connsiteX5" fmla="*/ 1938338 w 1954791"/>
              <a:gd name="connsiteY5" fmla="*/ 283547 h 1314627"/>
              <a:gd name="connsiteX6" fmla="*/ 1745456 w 1954791"/>
              <a:gd name="connsiteY6" fmla="*/ 635972 h 1314627"/>
              <a:gd name="connsiteX7" fmla="*/ 1952623 w 1954791"/>
              <a:gd name="connsiteY7" fmla="*/ 1026497 h 1314627"/>
              <a:gd name="connsiteX8" fmla="*/ 1609724 w 1954791"/>
              <a:gd name="connsiteY8" fmla="*/ 1314627 h 1314627"/>
              <a:gd name="connsiteX0" fmla="*/ 0 w 1956551"/>
              <a:gd name="connsiteY0" fmla="*/ 61296 h 1314627"/>
              <a:gd name="connsiteX1" fmla="*/ 416717 w 1956551"/>
              <a:gd name="connsiteY1" fmla="*/ 245446 h 1314627"/>
              <a:gd name="connsiteX2" fmla="*/ 740568 w 1956551"/>
              <a:gd name="connsiteY2" fmla="*/ 189883 h 1314627"/>
              <a:gd name="connsiteX3" fmla="*/ 1073946 w 1956551"/>
              <a:gd name="connsiteY3" fmla="*/ 266877 h 1314627"/>
              <a:gd name="connsiteX4" fmla="*/ 1700214 w 1956551"/>
              <a:gd name="connsiteY4" fmla="*/ 176 h 1314627"/>
              <a:gd name="connsiteX5" fmla="*/ 1938338 w 1956551"/>
              <a:gd name="connsiteY5" fmla="*/ 283547 h 1314627"/>
              <a:gd name="connsiteX6" fmla="*/ 1745456 w 1956551"/>
              <a:gd name="connsiteY6" fmla="*/ 635972 h 1314627"/>
              <a:gd name="connsiteX7" fmla="*/ 1952623 w 1956551"/>
              <a:gd name="connsiteY7" fmla="*/ 1026497 h 1314627"/>
              <a:gd name="connsiteX8" fmla="*/ 1609724 w 1956551"/>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14627"/>
              <a:gd name="connsiteX1" fmla="*/ 416717 w 1952623"/>
              <a:gd name="connsiteY1" fmla="*/ 245446 h 1314627"/>
              <a:gd name="connsiteX2" fmla="*/ 740568 w 1952623"/>
              <a:gd name="connsiteY2" fmla="*/ 189883 h 1314627"/>
              <a:gd name="connsiteX3" fmla="*/ 1073946 w 1952623"/>
              <a:gd name="connsiteY3" fmla="*/ 266877 h 1314627"/>
              <a:gd name="connsiteX4" fmla="*/ 1700214 w 1952623"/>
              <a:gd name="connsiteY4" fmla="*/ 176 h 1314627"/>
              <a:gd name="connsiteX5" fmla="*/ 1938338 w 1952623"/>
              <a:gd name="connsiteY5" fmla="*/ 283547 h 1314627"/>
              <a:gd name="connsiteX6" fmla="*/ 1745456 w 1952623"/>
              <a:gd name="connsiteY6" fmla="*/ 635972 h 1314627"/>
              <a:gd name="connsiteX7" fmla="*/ 1952623 w 1952623"/>
              <a:gd name="connsiteY7" fmla="*/ 1026497 h 1314627"/>
              <a:gd name="connsiteX8" fmla="*/ 1609724 w 1952623"/>
              <a:gd name="connsiteY8" fmla="*/ 1314627 h 1314627"/>
              <a:gd name="connsiteX0" fmla="*/ 0 w 1952623"/>
              <a:gd name="connsiteY0" fmla="*/ 61296 h 1335298"/>
              <a:gd name="connsiteX1" fmla="*/ 416717 w 1952623"/>
              <a:gd name="connsiteY1" fmla="*/ 245446 h 1335298"/>
              <a:gd name="connsiteX2" fmla="*/ 740568 w 1952623"/>
              <a:gd name="connsiteY2" fmla="*/ 189883 h 1335298"/>
              <a:gd name="connsiteX3" fmla="*/ 1073946 w 1952623"/>
              <a:gd name="connsiteY3" fmla="*/ 266877 h 1335298"/>
              <a:gd name="connsiteX4" fmla="*/ 1700214 w 1952623"/>
              <a:gd name="connsiteY4" fmla="*/ 176 h 1335298"/>
              <a:gd name="connsiteX5" fmla="*/ 1938338 w 1952623"/>
              <a:gd name="connsiteY5" fmla="*/ 283547 h 1335298"/>
              <a:gd name="connsiteX6" fmla="*/ 1745456 w 1952623"/>
              <a:gd name="connsiteY6" fmla="*/ 635972 h 1335298"/>
              <a:gd name="connsiteX7" fmla="*/ 1952623 w 1952623"/>
              <a:gd name="connsiteY7" fmla="*/ 1026497 h 1335298"/>
              <a:gd name="connsiteX8" fmla="*/ 1609724 w 1952623"/>
              <a:gd name="connsiteY8" fmla="*/ 1314627 h 1335298"/>
              <a:gd name="connsiteX9" fmla="*/ 1609725 w 1952623"/>
              <a:gd name="connsiteY9" fmla="*/ 1312245 h 1335298"/>
              <a:gd name="connsiteX0" fmla="*/ 0 w 1952623"/>
              <a:gd name="connsiteY0" fmla="*/ 61296 h 1318443"/>
              <a:gd name="connsiteX1" fmla="*/ 416717 w 1952623"/>
              <a:gd name="connsiteY1" fmla="*/ 245446 h 1318443"/>
              <a:gd name="connsiteX2" fmla="*/ 740568 w 1952623"/>
              <a:gd name="connsiteY2" fmla="*/ 189883 h 1318443"/>
              <a:gd name="connsiteX3" fmla="*/ 1073946 w 1952623"/>
              <a:gd name="connsiteY3" fmla="*/ 266877 h 1318443"/>
              <a:gd name="connsiteX4" fmla="*/ 1700214 w 1952623"/>
              <a:gd name="connsiteY4" fmla="*/ 176 h 1318443"/>
              <a:gd name="connsiteX5" fmla="*/ 1938338 w 1952623"/>
              <a:gd name="connsiteY5" fmla="*/ 283547 h 1318443"/>
              <a:gd name="connsiteX6" fmla="*/ 1745456 w 1952623"/>
              <a:gd name="connsiteY6" fmla="*/ 635972 h 1318443"/>
              <a:gd name="connsiteX7" fmla="*/ 1952623 w 1952623"/>
              <a:gd name="connsiteY7" fmla="*/ 1026497 h 1318443"/>
              <a:gd name="connsiteX8" fmla="*/ 1609724 w 1952623"/>
              <a:gd name="connsiteY8" fmla="*/ 1314627 h 1318443"/>
              <a:gd name="connsiteX9" fmla="*/ 1143000 w 1952623"/>
              <a:gd name="connsiteY9" fmla="*/ 947914 h 1318443"/>
              <a:gd name="connsiteX0" fmla="*/ 0 w 1952623"/>
              <a:gd name="connsiteY0" fmla="*/ 61296 h 1315155"/>
              <a:gd name="connsiteX1" fmla="*/ 416717 w 1952623"/>
              <a:gd name="connsiteY1" fmla="*/ 245446 h 1315155"/>
              <a:gd name="connsiteX2" fmla="*/ 740568 w 1952623"/>
              <a:gd name="connsiteY2" fmla="*/ 189883 h 1315155"/>
              <a:gd name="connsiteX3" fmla="*/ 1073946 w 1952623"/>
              <a:gd name="connsiteY3" fmla="*/ 266877 h 1315155"/>
              <a:gd name="connsiteX4" fmla="*/ 1700214 w 1952623"/>
              <a:gd name="connsiteY4" fmla="*/ 176 h 1315155"/>
              <a:gd name="connsiteX5" fmla="*/ 1938338 w 1952623"/>
              <a:gd name="connsiteY5" fmla="*/ 283547 h 1315155"/>
              <a:gd name="connsiteX6" fmla="*/ 1745456 w 1952623"/>
              <a:gd name="connsiteY6" fmla="*/ 635972 h 1315155"/>
              <a:gd name="connsiteX7" fmla="*/ 1952623 w 1952623"/>
              <a:gd name="connsiteY7" fmla="*/ 1026497 h 1315155"/>
              <a:gd name="connsiteX8" fmla="*/ 1609724 w 1952623"/>
              <a:gd name="connsiteY8" fmla="*/ 1314627 h 1315155"/>
              <a:gd name="connsiteX9" fmla="*/ 1143000 w 1952623"/>
              <a:gd name="connsiteY9" fmla="*/ 947914 h 1315155"/>
              <a:gd name="connsiteX0" fmla="*/ 0 w 1952623"/>
              <a:gd name="connsiteY0" fmla="*/ 61296 h 1315152"/>
              <a:gd name="connsiteX1" fmla="*/ 416717 w 1952623"/>
              <a:gd name="connsiteY1" fmla="*/ 245446 h 1315152"/>
              <a:gd name="connsiteX2" fmla="*/ 740568 w 1952623"/>
              <a:gd name="connsiteY2" fmla="*/ 189883 h 1315152"/>
              <a:gd name="connsiteX3" fmla="*/ 1073946 w 1952623"/>
              <a:gd name="connsiteY3" fmla="*/ 266877 h 1315152"/>
              <a:gd name="connsiteX4" fmla="*/ 1700214 w 1952623"/>
              <a:gd name="connsiteY4" fmla="*/ 176 h 1315152"/>
              <a:gd name="connsiteX5" fmla="*/ 1938338 w 1952623"/>
              <a:gd name="connsiteY5" fmla="*/ 283547 h 1315152"/>
              <a:gd name="connsiteX6" fmla="*/ 1745456 w 1952623"/>
              <a:gd name="connsiteY6" fmla="*/ 635972 h 1315152"/>
              <a:gd name="connsiteX7" fmla="*/ 1952623 w 1952623"/>
              <a:gd name="connsiteY7" fmla="*/ 1026497 h 1315152"/>
              <a:gd name="connsiteX8" fmla="*/ 1609724 w 1952623"/>
              <a:gd name="connsiteY8" fmla="*/ 1314627 h 1315152"/>
              <a:gd name="connsiteX9" fmla="*/ 1140619 w 1952623"/>
              <a:gd name="connsiteY9" fmla="*/ 945533 h 1315152"/>
              <a:gd name="connsiteX0" fmla="*/ 0 w 1952623"/>
              <a:gd name="connsiteY0" fmla="*/ 61296 h 1315137"/>
              <a:gd name="connsiteX1" fmla="*/ 416717 w 1952623"/>
              <a:gd name="connsiteY1" fmla="*/ 245446 h 1315137"/>
              <a:gd name="connsiteX2" fmla="*/ 740568 w 1952623"/>
              <a:gd name="connsiteY2" fmla="*/ 189883 h 1315137"/>
              <a:gd name="connsiteX3" fmla="*/ 1073946 w 1952623"/>
              <a:gd name="connsiteY3" fmla="*/ 266877 h 1315137"/>
              <a:gd name="connsiteX4" fmla="*/ 1700214 w 1952623"/>
              <a:gd name="connsiteY4" fmla="*/ 176 h 1315137"/>
              <a:gd name="connsiteX5" fmla="*/ 1938338 w 1952623"/>
              <a:gd name="connsiteY5" fmla="*/ 283547 h 1315137"/>
              <a:gd name="connsiteX6" fmla="*/ 1745456 w 1952623"/>
              <a:gd name="connsiteY6" fmla="*/ 635972 h 1315137"/>
              <a:gd name="connsiteX7" fmla="*/ 1952623 w 1952623"/>
              <a:gd name="connsiteY7" fmla="*/ 1026497 h 1315137"/>
              <a:gd name="connsiteX8" fmla="*/ 1609724 w 1952623"/>
              <a:gd name="connsiteY8" fmla="*/ 1314627 h 1315137"/>
              <a:gd name="connsiteX9" fmla="*/ 1140619 w 1952623"/>
              <a:gd name="connsiteY9" fmla="*/ 945533 h 1315137"/>
              <a:gd name="connsiteX0" fmla="*/ 0 w 1952623"/>
              <a:gd name="connsiteY0" fmla="*/ 61296 h 1315840"/>
              <a:gd name="connsiteX1" fmla="*/ 416717 w 1952623"/>
              <a:gd name="connsiteY1" fmla="*/ 245446 h 1315840"/>
              <a:gd name="connsiteX2" fmla="*/ 740568 w 1952623"/>
              <a:gd name="connsiteY2" fmla="*/ 189883 h 1315840"/>
              <a:gd name="connsiteX3" fmla="*/ 1073946 w 1952623"/>
              <a:gd name="connsiteY3" fmla="*/ 266877 h 1315840"/>
              <a:gd name="connsiteX4" fmla="*/ 1700214 w 1952623"/>
              <a:gd name="connsiteY4" fmla="*/ 176 h 1315840"/>
              <a:gd name="connsiteX5" fmla="*/ 1938338 w 1952623"/>
              <a:gd name="connsiteY5" fmla="*/ 283547 h 1315840"/>
              <a:gd name="connsiteX6" fmla="*/ 1745456 w 1952623"/>
              <a:gd name="connsiteY6" fmla="*/ 635972 h 1315840"/>
              <a:gd name="connsiteX7" fmla="*/ 1952623 w 1952623"/>
              <a:gd name="connsiteY7" fmla="*/ 1026497 h 1315840"/>
              <a:gd name="connsiteX8" fmla="*/ 1609724 w 1952623"/>
              <a:gd name="connsiteY8" fmla="*/ 1314627 h 1315840"/>
              <a:gd name="connsiteX9" fmla="*/ 1140619 w 1952623"/>
              <a:gd name="connsiteY9" fmla="*/ 945533 h 1315840"/>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847"/>
              <a:gd name="connsiteX1" fmla="*/ 416717 w 1952623"/>
              <a:gd name="connsiteY1" fmla="*/ 245446 h 1315847"/>
              <a:gd name="connsiteX2" fmla="*/ 740568 w 1952623"/>
              <a:gd name="connsiteY2" fmla="*/ 189883 h 1315847"/>
              <a:gd name="connsiteX3" fmla="*/ 1073946 w 1952623"/>
              <a:gd name="connsiteY3" fmla="*/ 266877 h 1315847"/>
              <a:gd name="connsiteX4" fmla="*/ 1700214 w 1952623"/>
              <a:gd name="connsiteY4" fmla="*/ 176 h 1315847"/>
              <a:gd name="connsiteX5" fmla="*/ 1938338 w 1952623"/>
              <a:gd name="connsiteY5" fmla="*/ 283547 h 1315847"/>
              <a:gd name="connsiteX6" fmla="*/ 1745456 w 1952623"/>
              <a:gd name="connsiteY6" fmla="*/ 635972 h 1315847"/>
              <a:gd name="connsiteX7" fmla="*/ 1952623 w 1952623"/>
              <a:gd name="connsiteY7" fmla="*/ 1026497 h 1315847"/>
              <a:gd name="connsiteX8" fmla="*/ 1609724 w 1952623"/>
              <a:gd name="connsiteY8" fmla="*/ 1314627 h 1315847"/>
              <a:gd name="connsiteX9" fmla="*/ 1140619 w 1952623"/>
              <a:gd name="connsiteY9" fmla="*/ 945533 h 1315847"/>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1133475 w 1952623"/>
              <a:gd name="connsiteY10" fmla="*/ 945533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0569 w 1952623"/>
              <a:gd name="connsiteY10" fmla="*/ 1043165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0784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42950 w 1952623"/>
              <a:gd name="connsiteY10" fmla="*/ 10455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38188 w 1952623"/>
              <a:gd name="connsiteY10"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738188 w 1952623"/>
              <a:gd name="connsiteY11" fmla="*/ 1043166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845344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95288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340519 w 1952623"/>
              <a:gd name="connsiteY11" fmla="*/ 969347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19101 w 1952623"/>
              <a:gd name="connsiteY11" fmla="*/ 976491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8872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0" fmla="*/ 0 w 1952623"/>
              <a:gd name="connsiteY0" fmla="*/ 61296 h 1315291"/>
              <a:gd name="connsiteX1" fmla="*/ 416717 w 1952623"/>
              <a:gd name="connsiteY1" fmla="*/ 245446 h 1315291"/>
              <a:gd name="connsiteX2" fmla="*/ 740568 w 1952623"/>
              <a:gd name="connsiteY2" fmla="*/ 189883 h 1315291"/>
              <a:gd name="connsiteX3" fmla="*/ 1073946 w 1952623"/>
              <a:gd name="connsiteY3" fmla="*/ 266877 h 1315291"/>
              <a:gd name="connsiteX4" fmla="*/ 1700214 w 1952623"/>
              <a:gd name="connsiteY4" fmla="*/ 176 h 1315291"/>
              <a:gd name="connsiteX5" fmla="*/ 1938338 w 1952623"/>
              <a:gd name="connsiteY5" fmla="*/ 283547 h 1315291"/>
              <a:gd name="connsiteX6" fmla="*/ 1745456 w 1952623"/>
              <a:gd name="connsiteY6" fmla="*/ 635972 h 1315291"/>
              <a:gd name="connsiteX7" fmla="*/ 1952623 w 1952623"/>
              <a:gd name="connsiteY7" fmla="*/ 1026497 h 1315291"/>
              <a:gd name="connsiteX8" fmla="*/ 1609724 w 1952623"/>
              <a:gd name="connsiteY8" fmla="*/ 1314627 h 1315291"/>
              <a:gd name="connsiteX9" fmla="*/ 1140619 w 1952623"/>
              <a:gd name="connsiteY9" fmla="*/ 945533 h 1315291"/>
              <a:gd name="connsiteX10" fmla="*/ 766763 w 1952623"/>
              <a:gd name="connsiteY10" fmla="*/ 1043164 h 1315291"/>
              <a:gd name="connsiteX11" fmla="*/ 407194 w 1952623"/>
              <a:gd name="connsiteY11" fmla="*/ 971728 h 1315291"/>
              <a:gd name="connsiteX12" fmla="*/ 407194 w 1952623"/>
              <a:gd name="connsiteY12" fmla="*/ 974108 h 1315291"/>
              <a:gd name="connsiteX0" fmla="*/ 109538 w 2062161"/>
              <a:gd name="connsiteY0" fmla="*/ 61296 h 1315291"/>
              <a:gd name="connsiteX1" fmla="*/ 526255 w 2062161"/>
              <a:gd name="connsiteY1" fmla="*/ 245446 h 1315291"/>
              <a:gd name="connsiteX2" fmla="*/ 850106 w 2062161"/>
              <a:gd name="connsiteY2" fmla="*/ 189883 h 1315291"/>
              <a:gd name="connsiteX3" fmla="*/ 1183484 w 2062161"/>
              <a:gd name="connsiteY3" fmla="*/ 266877 h 1315291"/>
              <a:gd name="connsiteX4" fmla="*/ 1809752 w 2062161"/>
              <a:gd name="connsiteY4" fmla="*/ 176 h 1315291"/>
              <a:gd name="connsiteX5" fmla="*/ 2047876 w 2062161"/>
              <a:gd name="connsiteY5" fmla="*/ 283547 h 1315291"/>
              <a:gd name="connsiteX6" fmla="*/ 1854994 w 2062161"/>
              <a:gd name="connsiteY6" fmla="*/ 635972 h 1315291"/>
              <a:gd name="connsiteX7" fmla="*/ 2062161 w 2062161"/>
              <a:gd name="connsiteY7" fmla="*/ 1026497 h 1315291"/>
              <a:gd name="connsiteX8" fmla="*/ 1719262 w 2062161"/>
              <a:gd name="connsiteY8" fmla="*/ 1314627 h 1315291"/>
              <a:gd name="connsiteX9" fmla="*/ 1250157 w 2062161"/>
              <a:gd name="connsiteY9" fmla="*/ 945533 h 1315291"/>
              <a:gd name="connsiteX10" fmla="*/ 876301 w 2062161"/>
              <a:gd name="connsiteY10" fmla="*/ 1043164 h 1315291"/>
              <a:gd name="connsiteX11" fmla="*/ 516732 w 2062161"/>
              <a:gd name="connsiteY11" fmla="*/ 971728 h 1315291"/>
              <a:gd name="connsiteX12" fmla="*/ 0 w 2062161"/>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6520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04775 w 2057398"/>
              <a:gd name="connsiteY0" fmla="*/ 61296 h 1315291"/>
              <a:gd name="connsiteX1" fmla="*/ 521492 w 2057398"/>
              <a:gd name="connsiteY1" fmla="*/ 245446 h 1315291"/>
              <a:gd name="connsiteX2" fmla="*/ 845343 w 2057398"/>
              <a:gd name="connsiteY2" fmla="*/ 189883 h 1315291"/>
              <a:gd name="connsiteX3" fmla="*/ 1178721 w 2057398"/>
              <a:gd name="connsiteY3" fmla="*/ 266877 h 1315291"/>
              <a:gd name="connsiteX4" fmla="*/ 1804989 w 2057398"/>
              <a:gd name="connsiteY4" fmla="*/ 176 h 1315291"/>
              <a:gd name="connsiteX5" fmla="*/ 2043113 w 2057398"/>
              <a:gd name="connsiteY5" fmla="*/ 283547 h 1315291"/>
              <a:gd name="connsiteX6" fmla="*/ 1850231 w 2057398"/>
              <a:gd name="connsiteY6" fmla="*/ 635972 h 1315291"/>
              <a:gd name="connsiteX7" fmla="*/ 2057398 w 2057398"/>
              <a:gd name="connsiteY7" fmla="*/ 1026497 h 1315291"/>
              <a:gd name="connsiteX8" fmla="*/ 1714499 w 2057398"/>
              <a:gd name="connsiteY8" fmla="*/ 1314627 h 1315291"/>
              <a:gd name="connsiteX9" fmla="*/ 1245394 w 2057398"/>
              <a:gd name="connsiteY9" fmla="*/ 945533 h 1315291"/>
              <a:gd name="connsiteX10" fmla="*/ 871538 w 2057398"/>
              <a:gd name="connsiteY10" fmla="*/ 1043164 h 1315291"/>
              <a:gd name="connsiteX11" fmla="*/ 511969 w 2057398"/>
              <a:gd name="connsiteY11" fmla="*/ 971728 h 1315291"/>
              <a:gd name="connsiteX12" fmla="*/ 0 w 2057398"/>
              <a:gd name="connsiteY12" fmla="*/ 1228901 h 1315291"/>
              <a:gd name="connsiteX0" fmla="*/ 144094 w 2096717"/>
              <a:gd name="connsiteY0" fmla="*/ 61296 h 1315291"/>
              <a:gd name="connsiteX1" fmla="*/ 560811 w 2096717"/>
              <a:gd name="connsiteY1" fmla="*/ 245446 h 1315291"/>
              <a:gd name="connsiteX2" fmla="*/ 884662 w 2096717"/>
              <a:gd name="connsiteY2" fmla="*/ 189883 h 1315291"/>
              <a:gd name="connsiteX3" fmla="*/ 1218040 w 2096717"/>
              <a:gd name="connsiteY3" fmla="*/ 266877 h 1315291"/>
              <a:gd name="connsiteX4" fmla="*/ 1844308 w 2096717"/>
              <a:gd name="connsiteY4" fmla="*/ 176 h 1315291"/>
              <a:gd name="connsiteX5" fmla="*/ 2082432 w 2096717"/>
              <a:gd name="connsiteY5" fmla="*/ 283547 h 1315291"/>
              <a:gd name="connsiteX6" fmla="*/ 1889550 w 2096717"/>
              <a:gd name="connsiteY6" fmla="*/ 635972 h 1315291"/>
              <a:gd name="connsiteX7" fmla="*/ 2096717 w 2096717"/>
              <a:gd name="connsiteY7" fmla="*/ 1026497 h 1315291"/>
              <a:gd name="connsiteX8" fmla="*/ 1753818 w 2096717"/>
              <a:gd name="connsiteY8" fmla="*/ 1314627 h 1315291"/>
              <a:gd name="connsiteX9" fmla="*/ 1284713 w 2096717"/>
              <a:gd name="connsiteY9" fmla="*/ 945533 h 1315291"/>
              <a:gd name="connsiteX10" fmla="*/ 910857 w 2096717"/>
              <a:gd name="connsiteY10" fmla="*/ 1043164 h 1315291"/>
              <a:gd name="connsiteX11" fmla="*/ 551288 w 2096717"/>
              <a:gd name="connsiteY11" fmla="*/ 971728 h 1315291"/>
              <a:gd name="connsiteX12" fmla="*/ 39319 w 2096717"/>
              <a:gd name="connsiteY12" fmla="*/ 1228901 h 1315291"/>
              <a:gd name="connsiteX13" fmla="*/ 34555 w 2096717"/>
              <a:gd name="connsiteY13" fmla="*/ 1228901 h 1315291"/>
              <a:gd name="connsiteX0" fmla="*/ 352426 w 2305049"/>
              <a:gd name="connsiteY0" fmla="*/ 61296 h 1315291"/>
              <a:gd name="connsiteX1" fmla="*/ 769143 w 2305049"/>
              <a:gd name="connsiteY1" fmla="*/ 245446 h 1315291"/>
              <a:gd name="connsiteX2" fmla="*/ 1092994 w 2305049"/>
              <a:gd name="connsiteY2" fmla="*/ 189883 h 1315291"/>
              <a:gd name="connsiteX3" fmla="*/ 1426372 w 2305049"/>
              <a:gd name="connsiteY3" fmla="*/ 266877 h 1315291"/>
              <a:gd name="connsiteX4" fmla="*/ 2052640 w 2305049"/>
              <a:gd name="connsiteY4" fmla="*/ 176 h 1315291"/>
              <a:gd name="connsiteX5" fmla="*/ 2290764 w 2305049"/>
              <a:gd name="connsiteY5" fmla="*/ 283547 h 1315291"/>
              <a:gd name="connsiteX6" fmla="*/ 2097882 w 2305049"/>
              <a:gd name="connsiteY6" fmla="*/ 635972 h 1315291"/>
              <a:gd name="connsiteX7" fmla="*/ 2305049 w 2305049"/>
              <a:gd name="connsiteY7" fmla="*/ 1026497 h 1315291"/>
              <a:gd name="connsiteX8" fmla="*/ 1962150 w 2305049"/>
              <a:gd name="connsiteY8" fmla="*/ 1314627 h 1315291"/>
              <a:gd name="connsiteX9" fmla="*/ 1493045 w 2305049"/>
              <a:gd name="connsiteY9" fmla="*/ 945533 h 1315291"/>
              <a:gd name="connsiteX10" fmla="*/ 1119189 w 2305049"/>
              <a:gd name="connsiteY10" fmla="*/ 1043164 h 1315291"/>
              <a:gd name="connsiteX11" fmla="*/ 759620 w 2305049"/>
              <a:gd name="connsiteY11" fmla="*/ 971728 h 1315291"/>
              <a:gd name="connsiteX12" fmla="*/ 247651 w 2305049"/>
              <a:gd name="connsiteY12" fmla="*/ 1228901 h 1315291"/>
              <a:gd name="connsiteX13" fmla="*/ 0 w 2305049"/>
              <a:gd name="connsiteY13" fmla="*/ 905051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1016970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9570 w 2312193"/>
              <a:gd name="connsiteY0" fmla="*/ 61296 h 1315291"/>
              <a:gd name="connsiteX1" fmla="*/ 776287 w 2312193"/>
              <a:gd name="connsiteY1" fmla="*/ 245446 h 1315291"/>
              <a:gd name="connsiteX2" fmla="*/ 1100138 w 2312193"/>
              <a:gd name="connsiteY2" fmla="*/ 189883 h 1315291"/>
              <a:gd name="connsiteX3" fmla="*/ 1433516 w 2312193"/>
              <a:gd name="connsiteY3" fmla="*/ 266877 h 1315291"/>
              <a:gd name="connsiteX4" fmla="*/ 2059784 w 2312193"/>
              <a:gd name="connsiteY4" fmla="*/ 176 h 1315291"/>
              <a:gd name="connsiteX5" fmla="*/ 2297908 w 2312193"/>
              <a:gd name="connsiteY5" fmla="*/ 283547 h 1315291"/>
              <a:gd name="connsiteX6" fmla="*/ 2105026 w 2312193"/>
              <a:gd name="connsiteY6" fmla="*/ 635972 h 1315291"/>
              <a:gd name="connsiteX7" fmla="*/ 2312193 w 2312193"/>
              <a:gd name="connsiteY7" fmla="*/ 1026497 h 1315291"/>
              <a:gd name="connsiteX8" fmla="*/ 1969294 w 2312193"/>
              <a:gd name="connsiteY8" fmla="*/ 1314627 h 1315291"/>
              <a:gd name="connsiteX9" fmla="*/ 1500189 w 2312193"/>
              <a:gd name="connsiteY9" fmla="*/ 945533 h 1315291"/>
              <a:gd name="connsiteX10" fmla="*/ 1126333 w 2312193"/>
              <a:gd name="connsiteY10" fmla="*/ 1043164 h 1315291"/>
              <a:gd name="connsiteX11" fmla="*/ 766764 w 2312193"/>
              <a:gd name="connsiteY11" fmla="*/ 971728 h 1315291"/>
              <a:gd name="connsiteX12" fmla="*/ 254795 w 2312193"/>
              <a:gd name="connsiteY12" fmla="*/ 1228901 h 1315291"/>
              <a:gd name="connsiteX13" fmla="*/ 0 w 2312193"/>
              <a:gd name="connsiteY13" fmla="*/ 900289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7908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893145 h 1315291"/>
              <a:gd name="connsiteX0" fmla="*/ 375711 w 2328334"/>
              <a:gd name="connsiteY0" fmla="*/ 61296 h 1315291"/>
              <a:gd name="connsiteX1" fmla="*/ 792428 w 2328334"/>
              <a:gd name="connsiteY1" fmla="*/ 245446 h 1315291"/>
              <a:gd name="connsiteX2" fmla="*/ 1116279 w 2328334"/>
              <a:gd name="connsiteY2" fmla="*/ 189883 h 1315291"/>
              <a:gd name="connsiteX3" fmla="*/ 1449657 w 2328334"/>
              <a:gd name="connsiteY3" fmla="*/ 266877 h 1315291"/>
              <a:gd name="connsiteX4" fmla="*/ 2075925 w 2328334"/>
              <a:gd name="connsiteY4" fmla="*/ 176 h 1315291"/>
              <a:gd name="connsiteX5" fmla="*/ 2314049 w 2328334"/>
              <a:gd name="connsiteY5" fmla="*/ 283547 h 1315291"/>
              <a:gd name="connsiteX6" fmla="*/ 2121167 w 2328334"/>
              <a:gd name="connsiteY6" fmla="*/ 635972 h 1315291"/>
              <a:gd name="connsiteX7" fmla="*/ 2328334 w 2328334"/>
              <a:gd name="connsiteY7" fmla="*/ 1026497 h 1315291"/>
              <a:gd name="connsiteX8" fmla="*/ 1985435 w 2328334"/>
              <a:gd name="connsiteY8" fmla="*/ 1314627 h 1315291"/>
              <a:gd name="connsiteX9" fmla="*/ 1516330 w 2328334"/>
              <a:gd name="connsiteY9" fmla="*/ 945533 h 1315291"/>
              <a:gd name="connsiteX10" fmla="*/ 1142474 w 2328334"/>
              <a:gd name="connsiteY10" fmla="*/ 1043164 h 1315291"/>
              <a:gd name="connsiteX11" fmla="*/ 782905 w 2328334"/>
              <a:gd name="connsiteY11" fmla="*/ 971728 h 1315291"/>
              <a:gd name="connsiteX12" fmla="*/ 270936 w 2328334"/>
              <a:gd name="connsiteY12" fmla="*/ 1228901 h 1315291"/>
              <a:gd name="connsiteX13" fmla="*/ 18522 w 2328334"/>
              <a:gd name="connsiteY13" fmla="*/ 940770 h 1315291"/>
              <a:gd name="connsiteX14" fmla="*/ 18522 w 2328334"/>
              <a:gd name="connsiteY14" fmla="*/ 893145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40770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50295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63997 w 2316620"/>
              <a:gd name="connsiteY0" fmla="*/ 61296 h 1315291"/>
              <a:gd name="connsiteX1" fmla="*/ 780714 w 2316620"/>
              <a:gd name="connsiteY1" fmla="*/ 245446 h 1315291"/>
              <a:gd name="connsiteX2" fmla="*/ 1104565 w 2316620"/>
              <a:gd name="connsiteY2" fmla="*/ 189883 h 1315291"/>
              <a:gd name="connsiteX3" fmla="*/ 1437943 w 2316620"/>
              <a:gd name="connsiteY3" fmla="*/ 266877 h 1315291"/>
              <a:gd name="connsiteX4" fmla="*/ 2064211 w 2316620"/>
              <a:gd name="connsiteY4" fmla="*/ 176 h 1315291"/>
              <a:gd name="connsiteX5" fmla="*/ 2302335 w 2316620"/>
              <a:gd name="connsiteY5" fmla="*/ 283547 h 1315291"/>
              <a:gd name="connsiteX6" fmla="*/ 2109453 w 2316620"/>
              <a:gd name="connsiteY6" fmla="*/ 635972 h 1315291"/>
              <a:gd name="connsiteX7" fmla="*/ 2316620 w 2316620"/>
              <a:gd name="connsiteY7" fmla="*/ 1026497 h 1315291"/>
              <a:gd name="connsiteX8" fmla="*/ 1973721 w 2316620"/>
              <a:gd name="connsiteY8" fmla="*/ 1314627 h 1315291"/>
              <a:gd name="connsiteX9" fmla="*/ 1504616 w 2316620"/>
              <a:gd name="connsiteY9" fmla="*/ 945533 h 1315291"/>
              <a:gd name="connsiteX10" fmla="*/ 1130760 w 2316620"/>
              <a:gd name="connsiteY10" fmla="*/ 1043164 h 1315291"/>
              <a:gd name="connsiteX11" fmla="*/ 771191 w 2316620"/>
              <a:gd name="connsiteY11" fmla="*/ 971728 h 1315291"/>
              <a:gd name="connsiteX12" fmla="*/ 259222 w 2316620"/>
              <a:gd name="connsiteY12" fmla="*/ 1228901 h 1315291"/>
              <a:gd name="connsiteX13" fmla="*/ 6808 w 2316620"/>
              <a:gd name="connsiteY13" fmla="*/ 909814 h 1315291"/>
              <a:gd name="connsiteX14" fmla="*/ 130633 w 2316620"/>
              <a:gd name="connsiteY14" fmla="*/ 602633 h 1315291"/>
              <a:gd name="connsiteX0" fmla="*/ 357837 w 2310460"/>
              <a:gd name="connsiteY0" fmla="*/ 61296 h 1315291"/>
              <a:gd name="connsiteX1" fmla="*/ 774554 w 2310460"/>
              <a:gd name="connsiteY1" fmla="*/ 245446 h 1315291"/>
              <a:gd name="connsiteX2" fmla="*/ 1098405 w 2310460"/>
              <a:gd name="connsiteY2" fmla="*/ 189883 h 1315291"/>
              <a:gd name="connsiteX3" fmla="*/ 1431783 w 2310460"/>
              <a:gd name="connsiteY3" fmla="*/ 266877 h 1315291"/>
              <a:gd name="connsiteX4" fmla="*/ 2058051 w 2310460"/>
              <a:gd name="connsiteY4" fmla="*/ 176 h 1315291"/>
              <a:gd name="connsiteX5" fmla="*/ 2296175 w 2310460"/>
              <a:gd name="connsiteY5" fmla="*/ 283547 h 1315291"/>
              <a:gd name="connsiteX6" fmla="*/ 2103293 w 2310460"/>
              <a:gd name="connsiteY6" fmla="*/ 635972 h 1315291"/>
              <a:gd name="connsiteX7" fmla="*/ 2310460 w 2310460"/>
              <a:gd name="connsiteY7" fmla="*/ 1026497 h 1315291"/>
              <a:gd name="connsiteX8" fmla="*/ 1967561 w 2310460"/>
              <a:gd name="connsiteY8" fmla="*/ 1314627 h 1315291"/>
              <a:gd name="connsiteX9" fmla="*/ 1498456 w 2310460"/>
              <a:gd name="connsiteY9" fmla="*/ 945533 h 1315291"/>
              <a:gd name="connsiteX10" fmla="*/ 1124600 w 2310460"/>
              <a:gd name="connsiteY10" fmla="*/ 1043164 h 1315291"/>
              <a:gd name="connsiteX11" fmla="*/ 765031 w 2310460"/>
              <a:gd name="connsiteY11" fmla="*/ 971728 h 1315291"/>
              <a:gd name="connsiteX12" fmla="*/ 253062 w 2310460"/>
              <a:gd name="connsiteY12" fmla="*/ 1228901 h 1315291"/>
              <a:gd name="connsiteX13" fmla="*/ 648 w 2310460"/>
              <a:gd name="connsiteY13" fmla="*/ 909814 h 1315291"/>
              <a:gd name="connsiteX14" fmla="*/ 124473 w 2310460"/>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61 w 2310384"/>
              <a:gd name="connsiteY0" fmla="*/ 61296 h 1315291"/>
              <a:gd name="connsiteX1" fmla="*/ 774478 w 2310384"/>
              <a:gd name="connsiteY1" fmla="*/ 245446 h 1315291"/>
              <a:gd name="connsiteX2" fmla="*/ 1098329 w 2310384"/>
              <a:gd name="connsiteY2" fmla="*/ 189883 h 1315291"/>
              <a:gd name="connsiteX3" fmla="*/ 1431707 w 2310384"/>
              <a:gd name="connsiteY3" fmla="*/ 266877 h 1315291"/>
              <a:gd name="connsiteX4" fmla="*/ 2057975 w 2310384"/>
              <a:gd name="connsiteY4" fmla="*/ 176 h 1315291"/>
              <a:gd name="connsiteX5" fmla="*/ 2296099 w 2310384"/>
              <a:gd name="connsiteY5" fmla="*/ 283547 h 1315291"/>
              <a:gd name="connsiteX6" fmla="*/ 2103217 w 2310384"/>
              <a:gd name="connsiteY6" fmla="*/ 635972 h 1315291"/>
              <a:gd name="connsiteX7" fmla="*/ 2310384 w 2310384"/>
              <a:gd name="connsiteY7" fmla="*/ 1026497 h 1315291"/>
              <a:gd name="connsiteX8" fmla="*/ 1967485 w 2310384"/>
              <a:gd name="connsiteY8" fmla="*/ 1314627 h 1315291"/>
              <a:gd name="connsiteX9" fmla="*/ 1498380 w 2310384"/>
              <a:gd name="connsiteY9" fmla="*/ 945533 h 1315291"/>
              <a:gd name="connsiteX10" fmla="*/ 1124524 w 2310384"/>
              <a:gd name="connsiteY10" fmla="*/ 1043164 h 1315291"/>
              <a:gd name="connsiteX11" fmla="*/ 764955 w 2310384"/>
              <a:gd name="connsiteY11" fmla="*/ 971728 h 1315291"/>
              <a:gd name="connsiteX12" fmla="*/ 252986 w 2310384"/>
              <a:gd name="connsiteY12" fmla="*/ 1228901 h 1315291"/>
              <a:gd name="connsiteX13" fmla="*/ 572 w 2310384"/>
              <a:gd name="connsiteY13" fmla="*/ 909814 h 1315291"/>
              <a:gd name="connsiteX14" fmla="*/ 124397 w 2310384"/>
              <a:gd name="connsiteY14" fmla="*/ 602633 h 1315291"/>
              <a:gd name="connsiteX0" fmla="*/ 357777 w 2310400"/>
              <a:gd name="connsiteY0" fmla="*/ 61296 h 1315291"/>
              <a:gd name="connsiteX1" fmla="*/ 774494 w 2310400"/>
              <a:gd name="connsiteY1" fmla="*/ 245446 h 1315291"/>
              <a:gd name="connsiteX2" fmla="*/ 1098345 w 2310400"/>
              <a:gd name="connsiteY2" fmla="*/ 189883 h 1315291"/>
              <a:gd name="connsiteX3" fmla="*/ 1431723 w 2310400"/>
              <a:gd name="connsiteY3" fmla="*/ 266877 h 1315291"/>
              <a:gd name="connsiteX4" fmla="*/ 2057991 w 2310400"/>
              <a:gd name="connsiteY4" fmla="*/ 176 h 1315291"/>
              <a:gd name="connsiteX5" fmla="*/ 2296115 w 2310400"/>
              <a:gd name="connsiteY5" fmla="*/ 283547 h 1315291"/>
              <a:gd name="connsiteX6" fmla="*/ 2103233 w 2310400"/>
              <a:gd name="connsiteY6" fmla="*/ 635972 h 1315291"/>
              <a:gd name="connsiteX7" fmla="*/ 2310400 w 2310400"/>
              <a:gd name="connsiteY7" fmla="*/ 1026497 h 1315291"/>
              <a:gd name="connsiteX8" fmla="*/ 1967501 w 2310400"/>
              <a:gd name="connsiteY8" fmla="*/ 1314627 h 1315291"/>
              <a:gd name="connsiteX9" fmla="*/ 1498396 w 2310400"/>
              <a:gd name="connsiteY9" fmla="*/ 945533 h 1315291"/>
              <a:gd name="connsiteX10" fmla="*/ 1124540 w 2310400"/>
              <a:gd name="connsiteY10" fmla="*/ 1043164 h 1315291"/>
              <a:gd name="connsiteX11" fmla="*/ 764971 w 2310400"/>
              <a:gd name="connsiteY11" fmla="*/ 971728 h 1315291"/>
              <a:gd name="connsiteX12" fmla="*/ 253002 w 2310400"/>
              <a:gd name="connsiteY12" fmla="*/ 1228901 h 1315291"/>
              <a:gd name="connsiteX13" fmla="*/ 588 w 2310400"/>
              <a:gd name="connsiteY13" fmla="*/ 909814 h 1315291"/>
              <a:gd name="connsiteX14" fmla="*/ 124413 w 2310400"/>
              <a:gd name="connsiteY14" fmla="*/ 602633 h 1315291"/>
              <a:gd name="connsiteX0" fmla="*/ 357189 w 2309812"/>
              <a:gd name="connsiteY0" fmla="*/ 61296 h 1315291"/>
              <a:gd name="connsiteX1" fmla="*/ 773906 w 2309812"/>
              <a:gd name="connsiteY1" fmla="*/ 245446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62000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26207 w 2309812"/>
              <a:gd name="connsiteY15" fmla="*/ 602633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7144 w 2309812"/>
              <a:gd name="connsiteY15" fmla="*/ 2954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5 w 2309812"/>
              <a:gd name="connsiteY15" fmla="*/ 333551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1907 w 2309812"/>
              <a:gd name="connsiteY15"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11907 w 2309812"/>
              <a:gd name="connsiteY16" fmla="*/ 32164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16" fmla="*/ 69057 w 2309812"/>
              <a:gd name="connsiteY16" fmla="*/ 5732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16669 w 2309812"/>
              <a:gd name="connsiteY15" fmla="*/ 378795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 name="connsiteX0" fmla="*/ 357189 w 2309812"/>
              <a:gd name="connsiteY0" fmla="*/ 61296 h 1315291"/>
              <a:gd name="connsiteX1" fmla="*/ 754856 w 2309812"/>
              <a:gd name="connsiteY1" fmla="*/ 243065 h 1315291"/>
              <a:gd name="connsiteX2" fmla="*/ 1097757 w 2309812"/>
              <a:gd name="connsiteY2" fmla="*/ 189883 h 1315291"/>
              <a:gd name="connsiteX3" fmla="*/ 1431135 w 2309812"/>
              <a:gd name="connsiteY3" fmla="*/ 266877 h 1315291"/>
              <a:gd name="connsiteX4" fmla="*/ 2057403 w 2309812"/>
              <a:gd name="connsiteY4" fmla="*/ 176 h 1315291"/>
              <a:gd name="connsiteX5" fmla="*/ 2295527 w 2309812"/>
              <a:gd name="connsiteY5" fmla="*/ 283547 h 1315291"/>
              <a:gd name="connsiteX6" fmla="*/ 2102645 w 2309812"/>
              <a:gd name="connsiteY6" fmla="*/ 635972 h 1315291"/>
              <a:gd name="connsiteX7" fmla="*/ 2309812 w 2309812"/>
              <a:gd name="connsiteY7" fmla="*/ 1026497 h 1315291"/>
              <a:gd name="connsiteX8" fmla="*/ 1966913 w 2309812"/>
              <a:gd name="connsiteY8" fmla="*/ 1314627 h 1315291"/>
              <a:gd name="connsiteX9" fmla="*/ 1497808 w 2309812"/>
              <a:gd name="connsiteY9" fmla="*/ 945533 h 1315291"/>
              <a:gd name="connsiteX10" fmla="*/ 1123952 w 2309812"/>
              <a:gd name="connsiteY10" fmla="*/ 1043164 h 1315291"/>
              <a:gd name="connsiteX11" fmla="*/ 764383 w 2309812"/>
              <a:gd name="connsiteY11" fmla="*/ 971728 h 1315291"/>
              <a:gd name="connsiteX12" fmla="*/ 252414 w 2309812"/>
              <a:gd name="connsiteY12" fmla="*/ 1228901 h 1315291"/>
              <a:gd name="connsiteX13" fmla="*/ 0 w 2309812"/>
              <a:gd name="connsiteY13" fmla="*/ 909814 h 1315291"/>
              <a:gd name="connsiteX14" fmla="*/ 123825 w 2309812"/>
              <a:gd name="connsiteY14" fmla="*/ 602633 h 1315291"/>
              <a:gd name="connsiteX15" fmla="*/ 9526 w 2309812"/>
              <a:gd name="connsiteY15" fmla="*/ 290689 h 1315291"/>
              <a:gd name="connsiteX16" fmla="*/ 357189 w 2309812"/>
              <a:gd name="connsiteY16" fmla="*/ 61296 h 1315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09812" h="1315291">
                <a:moveTo>
                  <a:pt x="357189" y="61296"/>
                </a:moveTo>
                <a:cubicBezTo>
                  <a:pt x="588965" y="76114"/>
                  <a:pt x="608805" y="213959"/>
                  <a:pt x="754856" y="243065"/>
                </a:cubicBezTo>
                <a:cubicBezTo>
                  <a:pt x="978694" y="202186"/>
                  <a:pt x="966787" y="198217"/>
                  <a:pt x="1097757" y="189883"/>
                </a:cubicBezTo>
                <a:cubicBezTo>
                  <a:pt x="1207295" y="191074"/>
                  <a:pt x="1300067" y="255600"/>
                  <a:pt x="1431135" y="266877"/>
                </a:cubicBezTo>
                <a:cubicBezTo>
                  <a:pt x="1644257" y="265818"/>
                  <a:pt x="1714007" y="-7463"/>
                  <a:pt x="2057403" y="176"/>
                </a:cubicBezTo>
                <a:cubicBezTo>
                  <a:pt x="2297115" y="-8158"/>
                  <a:pt x="2296023" y="283050"/>
                  <a:pt x="2295527" y="283547"/>
                </a:cubicBezTo>
                <a:cubicBezTo>
                  <a:pt x="2286398" y="508577"/>
                  <a:pt x="2166642" y="512544"/>
                  <a:pt x="2102645" y="635972"/>
                </a:cubicBezTo>
                <a:cubicBezTo>
                  <a:pt x="2113361" y="745509"/>
                  <a:pt x="2299493" y="754242"/>
                  <a:pt x="2309812" y="1026497"/>
                </a:cubicBezTo>
                <a:cubicBezTo>
                  <a:pt x="2298698" y="1158259"/>
                  <a:pt x="2149476" y="1300340"/>
                  <a:pt x="1966913" y="1314627"/>
                </a:cubicBezTo>
                <a:cubicBezTo>
                  <a:pt x="1745456" y="1333677"/>
                  <a:pt x="1685927" y="936504"/>
                  <a:pt x="1497808" y="945533"/>
                </a:cubicBezTo>
                <a:cubicBezTo>
                  <a:pt x="1348583" y="954661"/>
                  <a:pt x="1364856" y="1017367"/>
                  <a:pt x="1123952" y="1043164"/>
                </a:cubicBezTo>
                <a:cubicBezTo>
                  <a:pt x="944961" y="1040386"/>
                  <a:pt x="865189" y="973713"/>
                  <a:pt x="764383" y="971728"/>
                </a:cubicBezTo>
                <a:cubicBezTo>
                  <a:pt x="602062" y="964982"/>
                  <a:pt x="445295" y="1228406"/>
                  <a:pt x="252414" y="1228901"/>
                </a:cubicBezTo>
                <a:cubicBezTo>
                  <a:pt x="113905" y="1213423"/>
                  <a:pt x="1587" y="1125317"/>
                  <a:pt x="0" y="909814"/>
                </a:cubicBezTo>
                <a:cubicBezTo>
                  <a:pt x="3175" y="749081"/>
                  <a:pt x="138907" y="674070"/>
                  <a:pt x="123825" y="602633"/>
                </a:cubicBezTo>
                <a:cubicBezTo>
                  <a:pt x="124221" y="508573"/>
                  <a:pt x="16272" y="442295"/>
                  <a:pt x="9526" y="290689"/>
                </a:cubicBezTo>
                <a:cubicBezTo>
                  <a:pt x="37308" y="40393"/>
                  <a:pt x="288926" y="59179"/>
                  <a:pt x="357189" y="61296"/>
                </a:cubicBezTo>
                <a:close/>
              </a:path>
            </a:pathLst>
          </a:custGeom>
          <a:solidFill>
            <a:srgbClr xmlns:mc="http://schemas.openxmlformats.org/markup-compatibility/2006" xmlns:a14="http://schemas.microsoft.com/office/drawing/2010/main" val="385E90" mc:Ignorable=""/>
          </a:solidFill>
          <a:ln>
            <a:noFill/>
          </a:ln>
          <a:effectLst>
            <a:outerShdw blurRad="76200" dir="18900000" sy="23000" kx="-1200000" algn="bl" rotWithShape="0">
              <a:prstClr val="black">
                <a:alpha val="20000"/>
              </a:prstClr>
            </a:outerShdw>
          </a:effectLst>
          <a:scene3d>
            <a:camera prst="orthographicFront">
              <a:rot lat="0" lon="0" rev="0"/>
            </a:camera>
            <a:lightRig rig="morning" dir="t"/>
          </a:scene3d>
          <a:sp3d extrusionH="241300" prstMaterial="matte">
            <a:bevelT w="152400"/>
            <a:bevelB w="152400"/>
          </a:sp3d>
        </p:spPr>
        <p:style>
          <a:lnRef idx="1">
            <a:schemeClr val="accent1"/>
          </a:lnRef>
          <a:fillRef idx="0">
            <a:schemeClr val="accent1"/>
          </a:fillRef>
          <a:effectRef idx="0">
            <a:schemeClr val="accent1"/>
          </a:effectRef>
          <a:fontRef idx="minor">
            <a:schemeClr val="tx1"/>
          </a:fontRef>
        </p:style>
        <p:txBody>
          <a:bodyPr wrap="square" lIns="457200" tIns="0" rIns="457200" bIns="182880" rtlCol="0" anchor="ctr"/>
          <a:lstStyle/>
          <a:p>
            <a:pPr algn="ctr"/>
            <a:r>
              <a:rPr lang="en-US" sz="1200" dirty="0" err="1" smtClean="0">
                <a:solidFill>
                  <a:schemeClr val="bg2"/>
                </a:solidFill>
                <a:effectLst>
                  <a:outerShdw blurRad="50800" dist="38100" dir="2700000" algn="tl" rotWithShape="0">
                    <a:prstClr val="black">
                      <a:alpha val="40000"/>
                    </a:prstClr>
                  </a:outerShdw>
                </a:effectLst>
              </a:rPr>
              <a:t>Woolees</a:t>
            </a:r>
            <a:r>
              <a:rPr lang="en-US" sz="1200" dirty="0" smtClean="0">
                <a:solidFill>
                  <a:schemeClr val="bg2"/>
                </a:solidFill>
                <a:effectLst>
                  <a:outerShdw blurRad="50800" dist="38100" dir="2700000" algn="tl" rotWithShape="0">
                    <a:prstClr val="black">
                      <a:alpha val="40000"/>
                    </a:prstClr>
                  </a:outerShdw>
                </a:effectLst>
              </a:rPr>
              <a:t> encompasses a tradition of hard work and “all things animal”.  </a:t>
            </a:r>
            <a:r>
              <a:rPr lang="en-US" sz="1200" dirty="0" err="1" smtClean="0">
                <a:solidFill>
                  <a:schemeClr val="bg2"/>
                </a:solidFill>
                <a:effectLst>
                  <a:outerShdw blurRad="50800" dist="38100" dir="2700000" algn="tl" rotWithShape="0">
                    <a:prstClr val="black">
                      <a:alpha val="40000"/>
                    </a:prstClr>
                  </a:outerShdw>
                </a:effectLst>
              </a:rPr>
              <a:t>Woolees</a:t>
            </a:r>
            <a:r>
              <a:rPr lang="en-US" sz="1200" dirty="0" smtClean="0">
                <a:solidFill>
                  <a:schemeClr val="bg2"/>
                </a:solidFill>
                <a:effectLst>
                  <a:outerShdw blurRad="50800" dist="38100" dir="2700000" algn="tl" rotWithShape="0">
                    <a:prstClr val="black">
                      <a:alpha val="40000"/>
                    </a:prstClr>
                  </a:outerShdw>
                </a:effectLst>
              </a:rPr>
              <a:t> are created from 100% wool fabric woven in the US and Canada and gently stuffed with natural wool fleece from sheep and alpacas raised here in Maine.  We are proud to offer this USA made product to animals and their people.</a:t>
            </a:r>
            <a:endParaRPr lang="en-US" sz="1200" dirty="0">
              <a:solidFill>
                <a:schemeClr val="bg2"/>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5933536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a:gsLst>
            <a:gs pos="0">
              <a:srgbClr xmlns:mc="http://schemas.openxmlformats.org/markup-compatibility/2006" xmlns:a14="http://schemas.microsoft.com/office/drawing/2010/main" val="142234" mc:Ignorable="">
                <a:lumMod val="100000"/>
              </a:srgbClr>
            </a:gs>
            <a:gs pos="78000">
              <a:schemeClr val="accent1">
                <a:shade val="93000"/>
                <a:satMod val="130000"/>
              </a:schemeClr>
            </a:gs>
            <a:gs pos="98000">
              <a:schemeClr val="accent1">
                <a:shade val="94000"/>
                <a:satMod val="135000"/>
              </a:schemeClr>
            </a:gs>
          </a:gsLst>
          <a:lin ang="16200000" scaled="0"/>
        </a:gradFill>
        <a:effectLst/>
        <a:scene3d>
          <a:camera prst="perspectiveFront" fov="0"/>
          <a:lightRig rig="threePt" dir="t"/>
        </a:scene3d>
        <a:sp3d extrusionH="184150">
          <a:bevelT w="254000" h="317500"/>
          <a:extrusionClr>
            <a:schemeClr val="bg1"/>
          </a:extrusionClr>
        </a:sp3d>
      </a:spPr>
      <a:bodyPr rtlCol="0" anchor="ctr"/>
      <a:lstStyle>
        <a:defPPr algn="ctr">
          <a:defRPr/>
        </a:defPPr>
      </a:lstStyle>
      <a:style>
        <a:lnRef idx="0">
          <a:schemeClr val="accent1"/>
        </a:lnRef>
        <a:fillRef idx="3">
          <a:schemeClr val="accent1"/>
        </a:fillRef>
        <a:effectRef idx="3">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otalTime>6500</TotalTime>
  <Words>58</Words>
  <Application>Microsoft Office PowerPoint</Application>
  <PresentationFormat>On-screen Show (4:3)</PresentationFormat>
  <Paragraphs>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Burkard</dc:creator>
  <cp:lastModifiedBy>Jeremy Burkard</cp:lastModifiedBy>
  <cp:revision>18</cp:revision>
  <dcterms:created xsi:type="dcterms:W3CDTF">2010-10-29T00:29:15Z</dcterms:created>
  <dcterms:modified xsi:type="dcterms:W3CDTF">2010-11-02T12:49:35Z</dcterms:modified>
</cp:coreProperties>
</file>