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5"/>
    <p:restoredTop sz="94719"/>
  </p:normalViewPr>
  <p:slideViewPr>
    <p:cSldViewPr snapToGrid="0" snapToObjects="1">
      <p:cViewPr varScale="1">
        <p:scale>
          <a:sx n="136" d="100"/>
          <a:sy n="13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23A7-A5C9-4E45-9BF1-BDA288721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39F79-3994-CB41-90F4-D7FDCA4C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0F3D-E9A2-8E44-8F9B-0B767B4A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E3BD-4893-9142-A9B7-351545A4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49E8-BAEA-204D-A638-71DFA9E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E42-B03F-F34E-BDD5-629DC799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A4D12-E641-974F-B5F4-C158638C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7153-DCA5-2546-8481-92CD3FA5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20B-8AC6-1B4A-A98E-A9AFB23E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E2E8-837B-1649-8306-26362A4E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288FA-9F6C-F14A-8513-9348098B2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9635-235B-074D-A13A-2B079C8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8E38-C882-6D4F-845F-05AE380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0065-975F-B147-AACD-FEF5F6C7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DC61-F69E-0741-A2BE-A66E430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0EF4-DB65-534A-8DA9-77B3378D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9292-C200-374C-BE31-812ED1C3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A158-6D2A-8143-B2EC-474D9AF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589D-3E99-9241-B380-4EBA0106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7542-8FAF-D440-B5F1-3CA14485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72CA-C60E-B040-8088-993E032F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0343-3618-D647-A8E9-F4DA40CB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0B7A-BDB1-2A48-9258-AF3EFCF6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8780-8836-CE45-B12C-249C92B0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B040-3859-5A49-8349-2317D07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D03D-394C-5B44-B239-98802876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973B-AB91-1145-8E9B-15826F4DE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E5A4-70FE-1F46-8F1E-D6C1E5028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DC19-4C58-1E41-8B49-F01A5C3A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BD1B7-8083-B546-9BEE-473186FE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009A7-B8F4-F34D-BAEA-3231051A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4DED-320C-6047-9819-4BA0EAF0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C9088-BB73-854E-A012-80C72655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91D02-A550-2E43-8295-E7980571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2504-8591-6D4A-8935-656946E2F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F9B4C-8A62-8449-9EF8-E194B109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6634-B84E-FF4A-9C07-C004A9A7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752DF-B2B6-7B45-9EF4-0B830D8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3322C-AE80-7B4D-9B0E-1D5E6992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1378-F9CF-BD45-853E-59D35F9C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5F91-022A-C14A-940B-6F2A437F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B49FF-D260-4841-8858-6124823A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5DDED-02CA-E645-B3BD-D26C44B6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ED24E-A7E9-D54E-939E-812A046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49CC9-4479-8A45-88D5-F3DBED2A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2064-6F7B-D342-8A50-1B4714F5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74A2-9A88-3E43-A698-F936106B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060F-F9FA-E046-91BB-1C164C10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14AA9-2A3D-4440-875F-8E606700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1C161-E7F3-9043-84AD-F74441BF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F3E6-651E-DE41-B547-33B8ADF3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F6E81-8C93-4F47-8140-35943467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B874-3CE4-AD4F-B07B-821B6B9A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B42BC-0BE1-A44C-8C62-D94F94E30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0AFF-BD8E-844D-9938-3F329CAB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348DB-4F1F-DD45-9782-38572727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750B5-9753-B84C-8AAF-6CAA5CA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1FBD-DB32-A641-BBED-7350070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2DF1E-B316-1143-B36D-9B1FD3D5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FF52-0F9C-8E43-83A8-931DB9A2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FF9E-958C-4146-8699-7FF0551ED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3261-1BDC-A642-B581-5D253F3265C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9833-3464-7049-9FA9-01D76E3DA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4010-B7A0-4D43-8F9A-6AD8F9DB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9A00557-4A9A-A040-A864-CD88C51A6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" b="3522"/>
          <a:stretch/>
        </p:blipFill>
        <p:spPr>
          <a:xfrm>
            <a:off x="1759789" y="0"/>
            <a:ext cx="9522086" cy="661646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AAD99F3-9F3C-4A4A-B5F5-94B68B756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DC4D7AC-6D33-4B46-9319-DF5C30FC7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0602F6C-7225-744F-AD7B-D69E6B0C3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58AEF-5C51-A94C-9024-C29B096641BA}"/>
              </a:ext>
            </a:extLst>
          </p:cNvPr>
          <p:cNvSpPr/>
          <p:nvPr/>
        </p:nvSpPr>
        <p:spPr>
          <a:xfrm rot="16200000">
            <a:off x="-1077238" y="2870203"/>
            <a:ext cx="4968815" cy="56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GDP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growth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rate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difference</a:t>
            </a: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(Year</a:t>
            </a:r>
            <a:r>
              <a:rPr lang="zh-CN" altLang="en-US" dirty="0">
                <a:solidFill>
                  <a:sysClr val="windowText" lastClr="000000"/>
                </a:solidFill>
              </a:rPr>
              <a:t>  </a:t>
            </a:r>
            <a:r>
              <a:rPr lang="en-US" altLang="zh-CN" dirty="0">
                <a:solidFill>
                  <a:sysClr val="windowText" lastClr="000000"/>
                </a:solidFill>
              </a:rPr>
              <a:t>2020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-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Year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2019)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FD9F4-DD1A-CE41-9C99-FC35758405E4}"/>
              </a:ext>
            </a:extLst>
          </p:cNvPr>
          <p:cNvSpPr/>
          <p:nvPr/>
        </p:nvSpPr>
        <p:spPr>
          <a:xfrm>
            <a:off x="3916392" y="5850631"/>
            <a:ext cx="4968815" cy="56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Excess/Expected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Death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(Year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2020)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YIZHEN DAI</dc:creator>
  <cp:lastModifiedBy>YIZHEN DAI</cp:lastModifiedBy>
  <cp:revision>6</cp:revision>
  <dcterms:created xsi:type="dcterms:W3CDTF">2021-02-07T17:03:32Z</dcterms:created>
  <dcterms:modified xsi:type="dcterms:W3CDTF">2021-03-08T23:23:15Z</dcterms:modified>
</cp:coreProperties>
</file>