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09"/>
    <p:restoredTop sz="94719"/>
  </p:normalViewPr>
  <p:slideViewPr>
    <p:cSldViewPr snapToGrid="0" snapToObjects="1">
      <p:cViewPr varScale="1">
        <p:scale>
          <a:sx n="148" d="100"/>
          <a:sy n="148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23A7-A5C9-4E45-9BF1-BDA288721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39F79-3994-CB41-90F4-D7FDCA4CD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70F3D-E9A2-8E44-8F9B-0B767B4A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3261-1BDC-A642-B581-5D253F3265C8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1E3BD-4893-9142-A9B7-351545A4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749E8-BAEA-204D-A638-71DFA9EF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7CAF-6088-4E46-8727-6A03BCF7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8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CE42-B03F-F34E-BDD5-629DC7998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A4D12-E641-974F-B5F4-C158638CC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A7153-DCA5-2546-8481-92CD3FA5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3261-1BDC-A642-B581-5D253F3265C8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DE20B-8AC6-1B4A-A98E-A9AFB23E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AE2E8-837B-1649-8306-26362A4E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7CAF-6088-4E46-8727-6A03BCF7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7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288FA-9F6C-F14A-8513-9348098B2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39635-235B-074D-A13A-2B079C80D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08E38-C882-6D4F-845F-05AE3805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3261-1BDC-A642-B581-5D253F3265C8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E0065-975F-B147-AACD-FEF5F6C7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CDC61-F69E-0741-A2BE-A66E4303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7CAF-6088-4E46-8727-6A03BCF7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4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0EF4-DB65-534A-8DA9-77B3378D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E9292-C200-374C-BE31-812ED1C3D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7A158-6D2A-8143-B2EC-474D9AFF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3261-1BDC-A642-B581-5D253F3265C8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589D-3E99-9241-B380-4EBA0106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17542-8FAF-D440-B5F1-3CA144859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7CAF-6088-4E46-8727-6A03BCF7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9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A72CA-C60E-B040-8088-993E032FA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B0343-3618-D647-A8E9-F4DA40CB9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C0B7A-BDB1-2A48-9258-AF3EFCF64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3261-1BDC-A642-B581-5D253F3265C8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18780-8836-CE45-B12C-249C92B0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6B040-3859-5A49-8349-2317D075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7CAF-6088-4E46-8727-6A03BCF7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3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0D03D-394C-5B44-B239-98802876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E973B-AB91-1145-8E9B-15826F4DE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3E5A4-70FE-1F46-8F1E-D6C1E5028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4DC19-4C58-1E41-8B49-F01A5C3A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3261-1BDC-A642-B581-5D253F3265C8}" type="datetimeFigureOut">
              <a:rPr lang="en-US" smtClean="0"/>
              <a:t>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BD1B7-8083-B546-9BEE-473186FE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009A7-B8F4-F34D-BAEA-3231051A8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7CAF-6088-4E46-8727-6A03BCF7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9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4DED-320C-6047-9819-4BA0EAF0F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C9088-BB73-854E-A012-80C726551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91D02-A550-2E43-8295-E79805712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AF2504-8591-6D4A-8935-656946E2F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F9B4C-8A62-8449-9EF8-E194B1090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F6634-B84E-FF4A-9C07-C004A9A7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3261-1BDC-A642-B581-5D253F3265C8}" type="datetimeFigureOut">
              <a:rPr lang="en-US" smtClean="0"/>
              <a:t>2/7/21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752DF-B2B6-7B45-9EF4-0B830D82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3322C-AE80-7B4D-9B0E-1D5E6992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7CAF-6088-4E46-8727-6A03BCF7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6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21378-F9CF-BD45-853E-59D35F9C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0E5F91-022A-C14A-940B-6F2A437F5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3261-1BDC-A642-B581-5D253F3265C8}" type="datetimeFigureOut">
              <a:rPr lang="en-US" smtClean="0"/>
              <a:t>2/7/21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B49FF-D260-4841-8858-6124823AE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5DDED-02CA-E645-B3BD-D26C44B6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7CAF-6088-4E46-8727-6A03BCF7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0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6ED24E-A7E9-D54E-939E-812A046C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3261-1BDC-A642-B581-5D253F3265C8}" type="datetimeFigureOut">
              <a:rPr lang="en-US" smtClean="0"/>
              <a:t>2/7/21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A49CC9-4479-8A45-88D5-F3DBED2A1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C2064-6F7B-D342-8A50-1B4714F5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7CAF-6088-4E46-8727-6A03BCF7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0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74A2-9A88-3E43-A698-F936106B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8060F-F9FA-E046-91BB-1C164C10B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14AA9-2A3D-4440-875F-8E606700A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1C161-E7F3-9043-84AD-F74441BF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3261-1BDC-A642-B581-5D253F3265C8}" type="datetimeFigureOut">
              <a:rPr lang="en-US" smtClean="0"/>
              <a:t>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4F3E6-651E-DE41-B547-33B8ADF39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F6E81-8C93-4F47-8140-35943467C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7CAF-6088-4E46-8727-6A03BCF7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1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B874-3CE4-AD4F-B07B-821B6B9AB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5B42BC-0BE1-A44C-8C62-D94F94E30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0AFF-BD8E-844D-9938-3F329CAB2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348DB-4F1F-DD45-9782-385727273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3261-1BDC-A642-B581-5D253F3265C8}" type="datetimeFigureOut">
              <a:rPr lang="en-US" smtClean="0"/>
              <a:t>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750B5-9753-B84C-8AAF-6CAA5CA5A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A1FBD-DB32-A641-BBED-7350070E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7CAF-6088-4E46-8727-6A03BCF7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9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92DF1E-B316-1143-B36D-9B1FD3D51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4FF52-0F9C-8E43-83A8-931DB9A2C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1FF9E-958C-4146-8699-7FF0551ED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A3261-1BDC-A642-B581-5D253F3265C8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29833-3464-7049-9FA9-01D76E3DA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74010-B7A0-4D43-8F9A-6AD8F9DB5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67CAF-6088-4E46-8727-6A03BCF7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6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9AAD99F3-9F3C-4A4A-B5F5-94B68B756D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DC4D7AC-6D33-4B46-9319-DF5C30FC7E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40602F6C-7225-744F-AD7B-D69E6B0C31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Chart&#10;&#10;Description automatically generated with medium confidence">
            <a:extLst>
              <a:ext uri="{FF2B5EF4-FFF2-40B4-BE49-F238E27FC236}">
                <a16:creationId xmlns:a16="http://schemas.microsoft.com/office/drawing/2014/main" id="{74AB3B27-8130-7F4B-A7E8-D6DEE35E1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364524"/>
            <a:ext cx="8890000" cy="5486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0258AEF-5C51-A94C-9024-C29B096641BA}"/>
              </a:ext>
            </a:extLst>
          </p:cNvPr>
          <p:cNvSpPr/>
          <p:nvPr/>
        </p:nvSpPr>
        <p:spPr>
          <a:xfrm>
            <a:off x="3916392" y="5587524"/>
            <a:ext cx="4968815" cy="561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GDP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growth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rate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difference</a:t>
            </a: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(Year</a:t>
            </a:r>
            <a:r>
              <a:rPr lang="zh-CN" altLang="en-US" dirty="0">
                <a:solidFill>
                  <a:sysClr val="windowText" lastClr="000000"/>
                </a:solidFill>
              </a:rPr>
              <a:t>  </a:t>
            </a:r>
            <a:r>
              <a:rPr lang="en-US" altLang="zh-CN" dirty="0">
                <a:solidFill>
                  <a:sysClr val="windowText" lastClr="000000"/>
                </a:solidFill>
              </a:rPr>
              <a:t>2020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-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Year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2019)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9FD9F4-DD1A-CE41-9C99-FC35758405E4}"/>
              </a:ext>
            </a:extLst>
          </p:cNvPr>
          <p:cNvSpPr/>
          <p:nvPr/>
        </p:nvSpPr>
        <p:spPr>
          <a:xfrm rot="16200000">
            <a:off x="-833408" y="2568255"/>
            <a:ext cx="4968815" cy="561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Excess/Expected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Death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(Year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2020)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28ADFF-6D68-704A-9162-29FADF297123}"/>
              </a:ext>
            </a:extLst>
          </p:cNvPr>
          <p:cNvSpPr/>
          <p:nvPr/>
        </p:nvSpPr>
        <p:spPr>
          <a:xfrm>
            <a:off x="3916392" y="5366443"/>
            <a:ext cx="6021237" cy="221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ysClr val="windowText" lastClr="000000"/>
                </a:solidFill>
              </a:rPr>
              <a:t>-15%</a:t>
            </a:r>
            <a:r>
              <a:rPr lang="zh-CN" altLang="en-US" sz="1050" dirty="0">
                <a:solidFill>
                  <a:sysClr val="windowText" lastClr="000000"/>
                </a:solidFill>
              </a:rPr>
              <a:t>        </a:t>
            </a:r>
            <a:r>
              <a:rPr lang="en-US" altLang="zh-CN" sz="1050" dirty="0">
                <a:solidFill>
                  <a:sysClr val="windowText" lastClr="000000"/>
                </a:solidFill>
              </a:rPr>
              <a:t>	</a:t>
            </a:r>
            <a:r>
              <a:rPr lang="zh-CN" altLang="en-US" sz="1050" dirty="0">
                <a:solidFill>
                  <a:sysClr val="windowText" lastClr="000000"/>
                </a:solidFill>
              </a:rPr>
              <a:t>   </a:t>
            </a:r>
            <a:r>
              <a:rPr lang="en-US" altLang="zh-CN" sz="1050" dirty="0">
                <a:solidFill>
                  <a:sysClr val="windowText" lastClr="000000"/>
                </a:solidFill>
              </a:rPr>
              <a:t>	</a:t>
            </a:r>
            <a:r>
              <a:rPr lang="zh-CN" altLang="en-US" sz="1050" dirty="0">
                <a:solidFill>
                  <a:sysClr val="windowText" lastClr="000000"/>
                </a:solidFill>
              </a:rPr>
              <a:t>               </a:t>
            </a:r>
            <a:r>
              <a:rPr lang="en-US" altLang="zh-CN" sz="1050" dirty="0">
                <a:solidFill>
                  <a:sysClr val="windowText" lastClr="000000"/>
                </a:solidFill>
              </a:rPr>
              <a:t>-10%</a:t>
            </a:r>
            <a:r>
              <a:rPr lang="zh-CN" altLang="en-US" sz="105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1050" dirty="0">
                <a:solidFill>
                  <a:sysClr val="windowText" lastClr="000000"/>
                </a:solidFill>
              </a:rPr>
              <a:t>		</a:t>
            </a:r>
            <a:r>
              <a:rPr lang="zh-CN" altLang="en-US" sz="1050" dirty="0">
                <a:solidFill>
                  <a:sysClr val="windowText" lastClr="000000"/>
                </a:solidFill>
              </a:rPr>
              <a:t>                               </a:t>
            </a:r>
            <a:r>
              <a:rPr lang="en-US" altLang="zh-CN" sz="1050" dirty="0">
                <a:solidFill>
                  <a:sysClr val="windowText" lastClr="000000"/>
                </a:solidFill>
              </a:rPr>
              <a:t>-5%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099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36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>YIZHEN DAI</dc:creator>
  <cp:lastModifiedBy>YIZHEN DAI</cp:lastModifiedBy>
  <cp:revision>4</cp:revision>
  <dcterms:created xsi:type="dcterms:W3CDTF">2021-02-07T17:03:32Z</dcterms:created>
  <dcterms:modified xsi:type="dcterms:W3CDTF">2021-02-07T17:30:35Z</dcterms:modified>
</cp:coreProperties>
</file>