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B240-8F26-1448-9E1F-0D14E6E9C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101EE-7DD5-E844-BD0E-C57E54781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85B9D-DBE9-2844-BA50-CC11A601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6081-5719-AB41-AAC0-81C4D54EDBA8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C9E97-64F5-4B4F-AB42-F6E2272B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842E4-4EFA-094B-9806-71ABC7AC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F0D5-35A7-FF42-B766-A8ECD66C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9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90BB-6AC9-0046-A9C0-DF5E6D87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5E7D1-8ADA-584F-8424-2B69339C7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BAB29-C336-424F-A68E-2082247A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6081-5719-AB41-AAC0-81C4D54EDBA8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5EA00-5721-2A4F-A766-2820ED08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EA9F4-F8B5-054C-BADD-056D55EA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F0D5-35A7-FF42-B766-A8ECD66C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338D0-F354-9041-BA5B-8974A1F92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90008-2C13-0E4C-B903-767B0D1AD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67E3D-CB5D-FA49-8F8F-888DD9D8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6081-5719-AB41-AAC0-81C4D54EDBA8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F0403-0230-4B47-A04A-744F9412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C164D-D6E4-254A-A22A-40EDECBC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F0D5-35A7-FF42-B766-A8ECD66C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9955-7AD2-864B-BC84-D81D17CC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947EF-BDE3-6D4B-B7C9-5E3995760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F1AF5-2D9C-134B-BC91-8230BCE8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6081-5719-AB41-AAC0-81C4D54EDBA8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BD0F0-D16F-EC48-8846-91CD5DC8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F5E3E-42FA-204A-873B-04B614EE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F0D5-35A7-FF42-B766-A8ECD66C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7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650C-FE94-0040-8158-6EECE4AC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39C6B-A382-7048-9310-C69F87B7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49612-6714-8345-8701-3B6837A2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6081-5719-AB41-AAC0-81C4D54EDBA8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2582-ED12-A740-A263-719FAB6D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8BF89-DA17-F745-B331-0180D78B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F0D5-35A7-FF42-B766-A8ECD66C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0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9AF4-233F-3043-A636-5CC9950A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4B982-AB3F-584E-B3DC-D59359191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76DED-8ADA-3542-BBC2-C250A8E1E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D9088-60C9-A34F-A67D-719E9E7D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6081-5719-AB41-AAC0-81C4D54EDBA8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C1A54-5D57-CC4A-86C8-B45B1C76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3BA60-8855-8B43-A952-A7BB4FFE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F0D5-35A7-FF42-B766-A8ECD66C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7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2E2-6055-B045-8583-02C6F47C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CDBFC-FCE8-5E49-AF67-362A4B1D8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80E15-CE48-EE4C-A677-7FCEC44FB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43B9C5-EC9C-FF4E-82D1-5D87870A4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3CB01-EF0E-D54F-88CE-758537F52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3AACE-ADD0-884C-A287-5818BFAF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6081-5719-AB41-AAC0-81C4D54EDBA8}" type="datetimeFigureOut">
              <a:rPr lang="en-US" smtClean="0"/>
              <a:t>3/18/21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94A50-4CC5-0E40-8592-D1F69EDC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7739B-0FCD-664C-9830-3DD1F3C9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F0D5-35A7-FF42-B766-A8ECD66C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DB25-006A-4746-B2A1-945F700E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32967-D586-0547-A867-2C24F7CF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6081-5719-AB41-AAC0-81C4D54EDBA8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454F9-90E5-A24A-BF80-451EBB2C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70F85-EC5B-D340-AA67-EF46C9A8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F0D5-35A7-FF42-B766-A8ECD66C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33774-FD57-B340-8435-9E9731DB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6081-5719-AB41-AAC0-81C4D54EDBA8}" type="datetimeFigureOut">
              <a:rPr lang="en-US" smtClean="0"/>
              <a:t>3/18/21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2769F-B130-7841-AF43-ADC18A74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68842-1B1B-3344-9561-320D73DC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F0D5-35A7-FF42-B766-A8ECD66C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DEB4-F6EA-6B46-8A8E-690733F9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966A5-9A38-584C-AFFE-03EA16A7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21616-B0DF-C44D-A3AA-4FE006EEA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96A48-94D9-9A49-B29F-4E2A367FB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6081-5719-AB41-AAC0-81C4D54EDBA8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F600A-77EA-0E40-87F8-B194130D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E0A27-84E2-EC43-AAAD-C806BECA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F0D5-35A7-FF42-B766-A8ECD66C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1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709A-3747-F449-ADA8-B03E24DCE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46A36-0E9A-1F4E-AF2B-513D53DBF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396E0-3864-AA49-8ABC-9FA093001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6B754-DD0F-964F-8646-BE885C8F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6081-5719-AB41-AAC0-81C4D54EDBA8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52B8E-9179-3E4E-B7DF-7F5FE910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E4CAC-3C14-734E-B5B2-A402086C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F0D5-35A7-FF42-B766-A8ECD66C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8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D1885-81ED-AD4C-BCD0-391F7CEE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FEBA4-266B-AC4F-AF23-0888F1B7E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A9062-CE38-6440-B6BD-CB0E4864E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6081-5719-AB41-AAC0-81C4D54EDBA8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A8497-94D4-5F4F-9307-792EA96BC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92B50-520B-8F4A-99A5-2AD0858AC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5F0D5-35A7-FF42-B766-A8ECD66C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7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6DFBCC4-AD39-634A-A300-B02765D2D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157" y="1993556"/>
            <a:ext cx="4724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C72AFB-ECB5-9344-A1D1-A93C71F6C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93556"/>
            <a:ext cx="4724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5C6796-FC67-6B40-B64C-50BF5FF9477A}"/>
              </a:ext>
            </a:extLst>
          </p:cNvPr>
          <p:cNvSpPr txBox="1"/>
          <p:nvPr/>
        </p:nvSpPr>
        <p:spPr>
          <a:xfrm>
            <a:off x="3369247" y="1624224"/>
            <a:ext cx="620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Stayed</a:t>
            </a:r>
            <a:r>
              <a:rPr lang="zh-CN" altLang="en-US" dirty="0"/>
              <a:t> </a:t>
            </a:r>
            <a:r>
              <a:rPr lang="en-US" altLang="zh-CN" dirty="0"/>
              <a:t>Users			</a:t>
            </a:r>
            <a:r>
              <a:rPr lang="zh-CN" altLang="en-US" dirty="0"/>
              <a:t>           </a:t>
            </a:r>
            <a:r>
              <a:rPr lang="en-US" altLang="zh-CN" dirty="0"/>
              <a:t>Churned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A6783-6364-8842-971B-3081E41D3E6C}"/>
              </a:ext>
            </a:extLst>
          </p:cNvPr>
          <p:cNvSpPr txBox="1"/>
          <p:nvPr/>
        </p:nvSpPr>
        <p:spPr>
          <a:xfrm rot="16200000">
            <a:off x="370676" y="3409089"/>
            <a:ext cx="119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Frequency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FA94F-39EE-744A-888A-2B23CAA1FC4D}"/>
              </a:ext>
            </a:extLst>
          </p:cNvPr>
          <p:cNvSpPr txBox="1"/>
          <p:nvPr/>
        </p:nvSpPr>
        <p:spPr>
          <a:xfrm>
            <a:off x="4889143" y="5378622"/>
            <a:ext cx="316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sessions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day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F682D-39BF-7C4E-B182-15C292C4B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281" y="-212983"/>
            <a:ext cx="108839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7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5C6796-FC67-6B40-B64C-50BF5FF9477A}"/>
              </a:ext>
            </a:extLst>
          </p:cNvPr>
          <p:cNvSpPr txBox="1"/>
          <p:nvPr/>
        </p:nvSpPr>
        <p:spPr>
          <a:xfrm>
            <a:off x="3369247" y="1624224"/>
            <a:ext cx="620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Stayed</a:t>
            </a:r>
            <a:r>
              <a:rPr lang="zh-CN" altLang="en-US" dirty="0"/>
              <a:t> </a:t>
            </a:r>
            <a:r>
              <a:rPr lang="en-US" altLang="zh-CN" dirty="0"/>
              <a:t>Users			</a:t>
            </a:r>
            <a:r>
              <a:rPr lang="zh-CN" altLang="en-US" dirty="0"/>
              <a:t>           </a:t>
            </a:r>
            <a:r>
              <a:rPr lang="en-US" altLang="zh-CN" dirty="0"/>
              <a:t>Churned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A6783-6364-8842-971B-3081E41D3E6C}"/>
              </a:ext>
            </a:extLst>
          </p:cNvPr>
          <p:cNvSpPr txBox="1"/>
          <p:nvPr/>
        </p:nvSpPr>
        <p:spPr>
          <a:xfrm rot="16200000">
            <a:off x="370676" y="3409089"/>
            <a:ext cx="119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Frequency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FA94F-39EE-744A-888A-2B23CAA1FC4D}"/>
              </a:ext>
            </a:extLst>
          </p:cNvPr>
          <p:cNvSpPr txBox="1"/>
          <p:nvPr/>
        </p:nvSpPr>
        <p:spPr>
          <a:xfrm>
            <a:off x="3279228" y="5378622"/>
            <a:ext cx="6495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Number of listened songs between visiting the home page</a:t>
            </a:r>
          </a:p>
          <a:p>
            <a:br>
              <a:rPr lang="en-US" altLang="zh-CN" dirty="0"/>
            </a:b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E29C07-A69D-014E-A29F-36B6D67D6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541" y="1917356"/>
            <a:ext cx="4724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D5DF0E6-EEB5-9746-80E3-751B2AC7C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941" y="1911178"/>
            <a:ext cx="4724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254445A-A1E5-2241-B7A0-B17AA4C8C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31415"/>
            <a:ext cx="12192000" cy="499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42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34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YIZHEN DAI</dc:creator>
  <cp:lastModifiedBy>YIZHEN DAI</cp:lastModifiedBy>
  <cp:revision>2</cp:revision>
  <dcterms:created xsi:type="dcterms:W3CDTF">2021-03-18T21:43:56Z</dcterms:created>
  <dcterms:modified xsi:type="dcterms:W3CDTF">2021-03-18T22:20:18Z</dcterms:modified>
</cp:coreProperties>
</file>