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72" r:id="rId3"/>
    <p:sldId id="277" r:id="rId4"/>
    <p:sldId id="278" r:id="rId5"/>
    <p:sldId id="279" r:id="rId6"/>
    <p:sldId id="281" r:id="rId7"/>
    <p:sldId id="282" r:id="rId8"/>
    <p:sldId id="275" r:id="rId9"/>
    <p:sldId id="283" r:id="rId10"/>
    <p:sldId id="271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2809" autoAdjust="0"/>
  </p:normalViewPr>
  <p:slideViewPr>
    <p:cSldViewPr snapToGrid="0">
      <p:cViewPr varScale="1">
        <p:scale>
          <a:sx n="83" d="100"/>
          <a:sy n="83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6-04T21:39:35.87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8095 4384 808 0,'0'0'396'15,"0"0"-105"-15,0 0-83 16,0 0-40-16,0 0 14 15,0 0-33-15,0 0-13 16,0-3-10-16,0 3 2 16,0 3 21-16,0 24-54 0,18 18-48 15,12 37-25 1,-5 46 3-16,-9 41-4 0,-12 13-1 16,1-6-4-16,4-25 2 15,7-18-17-15,-3-1 6 16,-13 15-6-16,0 12 9 15,0 14-9-15,-29 10 10 16,-19 4-10-16,-7 6 12 16,1 1-4-16,-5-6-1 15,6-9-1-15,8-20-1 16,15-37 9-16,5-26-1 16,16-23-4-16,0-6 4 15,0 17-13-15,2 14 5 16,-2 16-5-16,0 21 7 15,-7 21-7-15,-2 20 6 0,-12 2-6 16,1-32 0-16,4-38 0 16,4-35 0-16,8-6 0 15,-8 12 0-15,8 7 5 16,-8 16-5-16,12-3-1 16,0 2 1-16,2 3 0 15,7 2-1-15,0-3 0 16,0-2 0-16,0-7-1 15,0-7 1-15,0-8 1 16,0-7-1-16,0-12 0 16,0-12 0-16,0-4 0 15,0-6 0-15,0 8-1 0,7 9 0 16,-3 10 1-16,1 3 1 16,0 3-1-16,-5 9 1 15,0 0 0-15,0 4-1 16,0-5 1-16,0-8-1 15,0-2 1-15,0-7-1 16,0 1 0-16,0 0 1 16,0-3-1-16,0 0 0 15,0 2 1-15,0 6-2 16,0 1 1-16,0 3 0 16,0-1-1-16,0-5 1 15,0 4 0-15,0-3 0 16,-5-6-1-16,0-9 1 15,1-7 0-15,4-14 0 16,0-2 1-16,0-5 0 0,0 2-1 16,0-2 0-16,0-3 0 15,0-3 0-15,0-1 0 16,-7 0 0-16,3-3-38 16,-6 0-23-16,6-1-44 15,-1 1-13-15,5-3-21 16,0-3-33-16,0 0-36 15,0-6-53-15,0-2-70 16,0 0-441-16</inkml:trace>
  <inkml:trace contextRef="#ctx0" brushRef="#br0" timeOffset="1389.85">7633 12688 1015 0,'0'0'279'0,"0"0"-73"16,0 0-30-1,0 0-18-15,0 0-20 0,0 0-17 16,0 0-25-16,144-5 53 15,-92-4 0-15,11-1-23 16,13-2-19-16,5 0-17 16,13 0-17-16,10-2-25 15,8-3-9-15,1-3-15 16,3-1-12-16,3 2-5 16,3 1-5-16,-3 4 7 15,3 5-8-15,6 3 12 16,4 2-3-16,-5-3-9 15,5-1 0-15,-5-4-1 16,-4 1 1-16,-5-1-1 16,-6 0 0-16,-8 3 1 0,-2-2 0 15,-8 2 0-15,-1 2-1 16,5-1 1-16,-1 1 0 16,6 0-1-16,6-1 0 15,2-2 41-15,8 1-34 16,8-2 4-16,0 1-2 15,5 0-3-15,7 0 3 16,2 5-3-16,2-2-5 16,5 2 1-16,9 3-2 15,-3-2 0-15,15-3 1 16,6 0 10-16,7 4-5 16,0-5 0-16,-1 6-5 15,-1 0 8-15,2-1-8 16,0 3 0-16,-5 0 8 0,3 0-3 15,6 0-5-15,1-5-1 16,8-2 0-16,3-1 0 16,11-1 1-16,3 3 0 15,-1-2 0-15,5 3 0 16,-7 2-1-16,-6 1 0 16,-3 2 1-16,-9 0 0 15,-5 0-1-15,-4 0 1 16,-7 0-1-16,-2 0 1 15,2 0-1-15,-2 0 1 16,-2 0-1-16,1 0 0 16,-1-4 1-16,2 1-1 15,-3 0 0-15,-4 1 0 0,3 2 1 16,-8 0-1-16,-4 0 1 16,0 0-1-16,-9 0 1 15,2 0-1-15,-2 0 1 16,4 0-1-16,9 0 0 15,1 0 0-15,11 0 0 16,2-5 0-16,7-9 0 16,4-4 6-16,0 3-6 15,1 2 0-15,-7 3 1 16,-17 1 1-16,-13 3-1 16,-11-3 1-16,-21 2-2 15,-20 2 1-15,-16 4 5 16,-14 1-6-16,-9 0 8 0,-4 0-8 15,-5 0 1 1,-7 0 1-16,-9 6 4 0,0-1-6 16,5 2 1-16,2-2 0 15,2 2 0-15,12 0 0 16,4 1-1-16,0-1 2 16,-7 1-2-16,-2-2 0 15,-16-1 0-15,-13-1-10 16,-8-4-60-16,-13 0-86 15,0 0-38-15,-50 0-263 16,-22-15-46-16,-1 0-539 0</inkml:trace>
  <inkml:trace contextRef="#ctx0" brushRef="#br0" timeOffset="2739.85">8118 4925 411 0,'0'0'282'0,"0"0"-151"15,0 0-79-15,0 0-14 16,0 0 31-16,0 0 22 15,0 0 2-15,0-38-30 16,6 9-13-16,3-12 25 16,5-8 28-16,-2-6 18 15,-8-7-19-15,5-8-15 16,3-2-15-16,-3-3-15 16,4-1 3-16,3 1-20 15,-7 7-17-15,7 8-9 0,-11 12-8 16,4 10 3-16,-9 6-2 15,4 7 2-15,-4 1-7 16,0 3-2-16,0 6 6 16,0-1-3-16,0 8-2 15,0 7 5-15,0 1 6 16,0 4 14-16,0 23-2 16,0 3-24-16,-18 3-43 15,-2-7-34-15,-5-4-27 16,7-10-91-16,-7-8-324 0</inkml:trace>
  <inkml:trace contextRef="#ctx0" brushRef="#br0" timeOffset="3424.14">7815 4059 1264 0,'0'0'516'16,"0"0"-310"-16,0 0-40 15,0 0-42-15,0 0 38 16,0 0-32-16,0 0-57 16,127-146-31-16,-79 109 0 0,-2 4-21 15,-8 1-2-15,1 6-8 16,-5 2 0-16,-4-2-10 16,-1 1-1-16,1 1 1 15,-5 5 0-15,-5 2-1 16,-6 5-1-16,-5 7-11 15,-2 3 0-15,-3 2 0 16,6 0-18-16,-1 0 12 16,7 0 18-16,-3 0-1 15,12 2 1-15,5 15-15 16,4 7-1-16,4 10 4 16,8 11 0-16,2 8 12 15,-7 5 6-15,-3 0-5 16,-8-5 0-16,-1-7-1 15,-6-13 0-15,-2-6-1 0,-1-8-56 16,3-7-106-16,-3-5-18 16,5-2-91-16,-7-2-130 15,3-3-279-15</inkml:trace>
  <inkml:trace contextRef="#ctx0" brushRef="#br0" timeOffset="4740.22">22588 11859 990 0,'0'0'561'16,"0"0"-276"-16,0 0-36 16,0 0 14-16,0 0-20 15,0 0-103-15,0 0-55 16,46-8 2-16,26 8-20 15,13 0-32-15,8 0-20 0,-7 0-9 16,-11 0-5 0,-11 0 11-16,-21 5-11 0,-13-1 9 15,-17 1-9-15,-1-2 11 16,-12 2-5-16,4 4 16 16,-4 5 47-16,0 13-32 15,0 6 19-15,0 9-2 16,0-1 5-16,-4 1-26 15,-12-1-7-15,7-2-10 16,0 0 13-16,-7-4 4 16,2 0-1-16,-2-7-3 15,3-6 0-15,3-3-9 0,-1-7-10 16,6-5-6 0,5-2-5-16,0-2 0 15,0-1-24-15,0 0-76 0,0 4-85 16,0 11-151-16,0-4-366 15,0 9-128-15</inkml:trace>
  <inkml:trace contextRef="#ctx0" brushRef="#br1" timeOffset="7826.48">10603 10482 613 0,'0'0'664'0,"0"0"-433"16,0 0-77-16,0 0-23 16,0 0 13-16,0 0-1 15,0 0-16-15,36-138-26 16,17 131 34-16,1 7-30 15,1 0-17-15,-12 20-11 16,-9 11-27-16,-9 3-15 16,-20-1-14-16,-5-4-10 15,0-8-4-15,-30-3-7 16,-18-9 0-16,-11-6-7 16,-5-3 6-16,10 0 1 0,4-5 0 15,16-15 1 1,11-6 1-16,12-5 4 0,11-8 0 15,0 3-5-15,4 2 0 16,33 10-1-16,-3 13 0 16,4 11 3-16,1 0 10 15,-5 13 11-15,-9 17 15 16,-4 1 7-16,-12-2-20 16,-9-6-16-16,0-8-1 15,0-7-8-15,-9-6 4 16,-21-2-5-16,-4-2-6 15,4-23-2-15,5-3 2 16,9-6-1-16,12 6 6 16,4 5 0-16,0 12-11 15,0 6-8-15,29 5 20 0,1 0 0 16,4 7-23-16,-4 12-148 16,-5-2-316-16,-12-6-409 0</inkml:trace>
  <inkml:trace contextRef="#ctx0" brushRef="#br1" timeOffset="8557.51">9971 9644 1028 0,'0'0'545'0,"0"0"-216"15,0 0-24 1,0 0-32-16,-255-111-77 0,251 83-84 16,4-6-46-16,29 3-32 15,44 2-9-15,11 5-14 16,5 9-5-16,-7 13 0 15,-12 2 9-15,-22 6-8 16,-14 27 16-16,-14 10 19 16,-20 5 1-16,0 2-19 15,-16-4-14-15,-27-5-3 16,-11-7-6-16,-10-13 5 16,0-7 3-16,5-9-1 15,7-5-7-15,11 0-1 16,18-19-1-16,19-15-11 15,4-9 3-15,18-7 1 0,32-1-3 16,14 6 11-16,-1 11 0 16,-10 20-1-16,-3 14 1 15,-12 2 0-15,-8 29 19 16,-10 10 16-16,-15 2-10 16,-5-2-4-16,0-7-7 15,-30-8-5-15,-24-11-2 16,-5-13-6-16,-10-2 1 15,1 0-2-15,9-19 0 16,11-3-1-16,14-2-1 16,18 3-7-16,16-6-109 15,50-24-150-15,28 6-418 16,15-4-321-16</inkml:trace>
  <inkml:trace contextRef="#ctx0" brushRef="#br1" timeOffset="9192.25">10560 8523 1048 0,'0'0'489'0,"0"0"-284"16,0 0 3-16,0 0 15 15,0 0-13-15,-137-147-36 16,137 118-65-16,14 5-36 16,50 0-29-16,11 8-15 15,2 8-8-15,0 8 1 16,-6 0-1-16,-19 24 4 16,-22 12 38-16,-19 7 22 0,-11 3-22 15,-11 0-36 1,-42-7-16-16,-17-8-11 0,-8-11-27 15,-1-9-16-15,2-11 23 16,8 0 13-16,15-7 7 16,15-17 0-16,19-10 1 15,20-2 0-15,0-8 22 16,45 4-8-16,12 1-2 16,7 10-1-16,-5 12-10 15,-5 12 22-15,-10 5 34 16,-8 3 8-16,-18 14 10 15,-13 0-13-15,-5-3-18 16,0-2-16-16,-19-2-19 0,-26-5-10 16,2-3-19-16,-7-2-45 15,2 0-23-15,14 0-52 16,13 5-141-16,17 5-372 16,4 9-411-16</inkml:trace>
  <inkml:trace contextRef="#ctx0" brushRef="#br1" timeOffset="9898.36">11383 9256 1575 0,'0'0'509'0,"0"0"-313"15,0 0-8-15,0 0-18 16,0 0-45-16,102-125-47 15,-38 123-35-15,-5 2-9 16,-14 0 11-16,-15 27 18 16,-21 4 9-16,-9 3-30 15,0-1-20-15,-39-1-13 16,-15-11-9-16,-19-9-11 16,-7-8-32-16,-1-4 16 15,6-7 12-15,15-16 15 0,22-9-7 16,29-1 7-16,9-1 7 15,18 5 22-15,46 7 7 16,15 8-2-16,-2 5-5 16,-2 6-19-16,-15 3 4 15,-17 0-2-15,-23 0 13 16,-15 12 29-16,-5 5 22 16,0 0-20-16,-46 0-31 15,-6-6-23-15,-12-6-2 16,5-5-50-16,9 0-5 15,7-2-33-15,13-7-55 16,21 4-57-16,9 5-154 0,19 14-272 16,26 10-441-16</inkml:trace>
  <inkml:trace contextRef="#ctx0" brushRef="#br1" timeOffset="10552.34">12172 10217 1455 0,'0'0'483'0,"0"0"-304"16,0 0 12-16,0 0 30 15,20-128-17-15,28 85-58 0,11 2-22 16,5 7-25-16,-14 13 12 16,-7 11 16-16,-13 10 14 15,-14 0-32-15,-7 24-34 16,-9 4-31-16,0 7-29 15,-9-4-6-15,-37-2-9 16,-6-10-18-16,-19-4-27 16,3-13 19-16,-5-2 11 15,10 0 3-15,13-26 5 16,20-6-5-16,21-6 11 16,9-3-8-16,4 7 9 15,47 8-1-15,8 16 1 16,4 10 25-16,1 10 14 0,-5 21-11 15,-16 7-11-15,-9-4-8 16,-18-7-9-16,-11-10-18 16,-5-10-71-16,0-7-122 15,-55-4-259-15,12-20-306 16,-2-1-637-16</inkml:trace>
  <inkml:trace contextRef="#ctx0" brushRef="#br2" timeOffset="12941.5">1453 17441 999 0,'-5'0'79'0,"-6"0"-79"16,2 0-203-16</inkml:trace>
  <inkml:trace contextRef="#ctx0" brushRef="#br2" timeOffset="14402.41">11305 4613 1333 0,'0'0'570'0,"0"0"-377"16,0 0-63-16,0 0-59 16,0 0 31-16,-68-145-10 15,86 126-16-15,28 9-8 16,-3 10 23-16,12 0-33 15,-12 12-20-15,-9 15-5 16,-14-1-9-16,-20 3-1 0,0-5-12 16,-15-2 4-16,-29-3-15 15,-19-2-1-15,-1-4-17 16,0-9 9-16,10-4 9 16,20 0 1-16,9-4 0 15,25-21 0-15,0-6-1 16,11-3 11-16,41-3 7 15,12 9 10-15,4 6-2 16,-2 15-2-16,-9 7 23 16,-12 7 33-16,-19 22 1 15,-17 5-6-15,-9-1-10 16,0-1-24-16,-39-11-26 16,-16-8-3-16,-8-13-12 0,-10 0-9 15,2-18 0 1,8-8 1-16,20-3 8 0,8 3-9 15,26 9-14-15,9 10-47 16,0 7-99-16,57 11-182 16,14 19-212-16,1 7-553 0</inkml:trace>
  <inkml:trace contextRef="#ctx0" brushRef="#br2" timeOffset="15024.41">10987 5703 963 0,'0'0'355'0,"0"0"-66"16,0 0-44-16,0 0 1 16,0 0-19-16,0 0-49 15,-118-123-79-15,118 82-13 0,9 0 1 16,25 8-13-16,5 8-5 15,2 16 4-15,-3 9 38 16,-4 2-3-16,-9 33-20 16,-6 7-24-16,-13 4-22 15,-6 2-22-15,0-4-19 16,-20-11 5-16,-23-9-6 16,-7-10-19-16,-9-9-5 15,-5-5 23-15,5 0-13 16,11-26 13-16,14-8-7 15,23-4 1-15,11-5-1 16,11-3-1-16,37 7 9 16,11 9 0-16,5 12 0 0,-1 12 6 15,-8 6 33-15,-12 16 18 16,-13 13 3-16,-15 4 8 16,-10-2-28-16,-5-1-17 15,0-9-22-15,-16-4-1 16,-13-8-1-16,-10-1-65 15,0-6-21-15,5 1-48 16,5-1-135-16,13 7-216 16,7 1-132-16,9 2-541 0</inkml:trace>
  <inkml:trace contextRef="#ctx0" brushRef="#br2" timeOffset="15680.49">11913 6783 1018 0,'0'0'604'16,"0"0"-341"-16,0 0-46 15,0 0-75-15,0 0-24 16,0 0 7-16,34-137-23 16,16 110-30-16,-3 13 4 15,4 9 42-15,-13 5 27 16,-4 10 15-16,-9 19-24 0,-11 4-22 15,-14 4-57-15,0 1-18 16,-18-5-22-16,-28-3-17 16,-17-11-12-16,-6-8-6 15,-3-11 6-15,3 0-5 16,10-25 8-16,14-7-4 16,22 1 7-16,12 4-2 15,11 8 8-15,0 12 0 16,0 5 8-16,16 2 39 15,22 0-5-15,5 0-8 16,-2 4-20-16,-2 4-6 16,-9 1-8-16,-5-4-82 0,-12-5-141 15,8 0-137 1,-12-9-371-16,0-13-371 0</inkml:trace>
  <inkml:trace contextRef="#ctx0" brushRef="#br2" timeOffset="16241.79">12442 5378 1079 0,'0'0'543'0,"0"0"-249"15,0 0 8-15,0 0-54 16,0 0-99-16,0 0-97 16,0 0-26-16,-45-94-9 0,86 63 22 15,2 2 10 1,0 12-6-16,-6 14 35 0,-15 3 62 16,-6 22-23-1,-11 14-43-15,-5 5-38 0,0-2-21 16,-34-10-7-16,-16-8-8 15,-9-11-17-15,-10-10-22 16,1 0 18-16,5-10 5 16,3-13 7-16,26-2 1 15,14 5 1-15,15 7-1 16,5 8 8-16,0 5 11 16,46 0 26-16,6 0-13 15,7 0-13-15,5 0-5 16,-10 2-6-16,10-2-148 15,-14 0-224-15,-11 0-438 0</inkml:trace>
  <inkml:trace contextRef="#ctx0" brushRef="#br2" timeOffset="16799.31">13045 4603 1213 0,'0'0'533'16,"0"0"-246"-16,0 0-69 16,0 0-83-16,-123-125-45 15,123 91-21-15,34 5-2 16,25 5 25-16,10 7 6 16,-6 12-20-16,1 5-21 15,-14 0 18-15,-11 10 2 16,-10 7-12-16,-20 2 1 15,-4 0-6-15,-5 6-20 16,-5 2-21-16,-42 4-4 0,-22-1-15 16,-10-3 11-16,-10-8-11 15,12-12 1-15,9-7 19 16,22-2-19-16,28-24-1 16,18-6-14-16,0-4 13 15,39 0 0-15,24 2 0 16,5 6 1-16,5 6-5 15,-2 12 4-15,-14 10 2 16,-7 0-2-16,-16 15 1 16,-18 16-13-16,-12 5-83 15,-4 16-134-15,-11-13-264 16,-12-3-217-16</inkml:trace>
  <inkml:trace contextRef="#ctx0" brushRef="#br2" timeOffset="17397.31">12938 5749 899 0,'0'0'748'15,"0"0"-419"-15,0 0-92 16,0 0-33-16,39-123 11 16,-5 101-76-16,0 12-40 15,0 10-2-15,-9 12 25 0,-11 34-29 16,-10 12-46-16,-4 4-22 15,0-7-16-15,-18-15-9 16,-16-24-18-16,-16-16-72 16,-9 0 47-16,-5-28 20 15,5-9 16-15,16 1 7 16,18 4 0-16,20 11 28 16,5 9 25-16,39 5 5 15,31 5 11-15,17 2-31 16,2 0-25-16,-1 0-13 15,-15 0-9-15,-14 0-70 16,-13 6-91-16,-24 21-42 16,-6-3-156-16,-16 6-315 0</inkml:trace>
  <inkml:trace contextRef="#ctx0" brushRef="#br3" timeOffset="21091.21">16490 8102 134 0,'0'0'1333'16,"0"0"-1004"-16,0 0-71 16,0 0-37-16,0 0-27 15,0 0-48-15,-91-142-28 16,155 106-38-16,8 2-36 16,12 12-22-16,-6 14-1 15,-5 8 21-15,-19 16 6 0,-20 19 23 16,-9 11 4-1,-25 3-27-15,0-4-21 0,0-7-16 16,-20-8-11-16,-19-14 0 16,-4-11-6-16,-12-5-4 15,1 0 9-15,6-26 0 16,3-8 1-16,20-4 0 16,20 2-6-16,5 2 6 15,0 12 6-15,41 10 0 16,2 12 10-16,0 0 23 15,-9 4-3-15,-9 16-12 16,-9-3-5-16,-16-2-4 16,0-3-10-16,-4-3-5 15,-33-4-33-15,3-3-57 16,-4-2-100-16,4 0-52 0,4-21-110 16,5-25 0-16,11 5-14 15,5 3-373-15</inkml:trace>
  <inkml:trace contextRef="#ctx0" brushRef="#br3" timeOffset="21807.22">16540 7251 1317 0,'0'0'524'0,"0"0"-309"15,0 0-60-15,0 0-12 16,43-131 17-16,16 100-51 15,0 4-55-15,5 9-25 16,-14 7 4-16,-7 11 39 16,-13 0 1-16,-14 8 24 15,-12 10 3-15,-4 7-26 16,0-1-34-16,-11 0-23 16,-28-2-16-16,-4-8-1 15,-7-2-3-15,-9-10-17 0,7-2 8 16,-3 0 6-16,5-21 0 15,16-11-1-15,20-3-1 16,10-6 2-16,4 2-3 16,13 1 0-16,37 4-4 15,14 7 7-15,4 10-8 16,0 13-5-16,-4 4 14 16,-21 2 5-16,-6 22 20 15,-19 3 28-15,-14 2 3 16,-4 0-14-16,0-3-13 15,-9-7-10-15,-29-2 2 16,-8-10-14-16,3-5 8 0,-7-2 7 16,11 0-16-16,5-17 1 15,9-4-2-15,16-6-1 16,9 0-8-16,0-3 7 16,34 1-5-16,9 4 7 15,7 10-1-15,-6 7 0 16,-3 8 1-16,-7 0 0 15,-16 10 12-15,-2 13-6 16,-16 2-3-16,0 0-3 16,0 0-77-16,-25-3-98 15,-9-5-55-15,0-8-229 16,4-6-41-16,10-3-323 0</inkml:trace>
  <inkml:trace contextRef="#ctx0" brushRef="#br3" timeOffset="22457.79">18006 7522 1243 0,'0'0'596'0,"0"0"-268"15,0 0-9-15,0 0-59 16,0 0-81-16,0 0-74 16,0 0-42-16,-147-65-24 15,147 29-9-15,4-2 1 0,26 6 11 16,-1 7-10-16,5 14-10 15,-4 8 26-15,-5 3 22 16,0 13 8-16,-7 15 0 16,-9 4-27-16,-9-1-25 15,0-4-14-15,0-6-11 16,-34-7 0-16,-14-4-1 16,-11-10-9-16,-4 0 1 15,-1-5 2-15,9-19-3 16,17-2 0-16,17-3 2 15,21 3-4-15,0 6 10 16,21 8-9-16,38 7 10 16,5 5 9-16,-1 0 4 0,1 7-1 15,-16 10-4-15,-12-2-8 16,-13-1-46-16,-12-2-98 16,-11 13-108-16,0-2-229 15,-7 1-351-15</inkml:trace>
  <inkml:trace contextRef="#ctx0" brushRef="#br3" timeOffset="23104.83">17790 8605 1358 0,'0'0'527'0,"0"0"-278"0,0 0-50 16,0 0-40-1,0 0-28-15,-63-133-51 0,86 97-23 16,22 7-8-16,-2 13-11 15,3 8 9-15,-3 8 100 16,-9 10 9-16,-9 19-13 16,-11 7-36-16,-8-2-38 15,-6-3-27-15,0-7-17 16,-20-5-25-16,-23-4-1 16,-12-6 0-16,1-7 1 15,-1-2 0-15,12 0-8 16,13 0 8-16,10-14-9 0,11 0 7 15,4-1-5 1,5 6 6-16,0-1 0 0,0 10 1 16,21 0 2-16,13 0 26 15,9 2-8-15,-4 10-13 16,-10 1 7-16,-8-4-14 16,-12-6-62-16,-5-3-94 15,3-3-154-15,7-59-301 16,6-1 55-16,3-4-348 0</inkml:trace>
  <inkml:trace contextRef="#ctx0" brushRef="#br3" timeOffset="23771.6">17681 6516 1517 0,'0'0'643'0,"0"0"-298"16,0 0-93-16,0 0-57 0,-63-123-62 15,83 102-41 1,44 9 25-16,13 7-31 0,7 5-23 16,-4 0 5-16,-17 17 1 15,-10 4-3-15,-24-1-23 16,-13-1-1-16,-16 0-10 15,0 3-14-15,-34-1-11 16,-20 1-7-16,-15-3-1 16,1-4-23-16,-7-13 1 15,11-2 1-15,10-2 7 16,15-22 0-16,21-10 7 16,18-2-1-16,0-3 9 15,18 3 14-15,32 7 10 16,3 10-5-16,1 12-11 15,1 7 2-15,-17 9 1 16,-13 28-11-16,-11 17-100 16,-7-5-356-16,-7-11-413 0</inkml:trace>
  <inkml:trace contextRef="#ctx0" brushRef="#br3" timeOffset="24420.66">16187 5590 1756 0,'0'0'391'0,"0"0"-205"0,0 0-89 16,0 0 5-16,0 0-35 15,0 0-42-15,339-44-19 16,-257 54 3-16,-18 17 11 16,-14 6 103-16,-25 3 27 15,-16-2-1-15,-9-3-50 16,0-4-52-16,-46-8-22 15,3-8-7-15,-5-6-18 16,3-5-21-16,6 0-15 16,14-14 21-16,12-2-4 15,13 2 1-15,0 3 18 16,29 4 9-16,10 4 30 16,4 3 0-16,-9 0-8 0,-4 0-11 15,-10 0-8 1,-15 0-11-16,-1 0 7 0,-4 0-8 15,0 0-16-15,0 0-29 16,-13 0-8-16,-12 3 16 16,-5 4-31-16,-9-2-108 15,5 1-306-15,9-5-458 0</inkml:trace>
  <inkml:trace contextRef="#ctx0" brushRef="#br0" timeOffset="30212.21">26918 2271 1706 0,'0'0'763'16,"0"0"-474"-16,0 0-24 15,0 0-12-15,0 0-35 16,0 0-134-16,-55 190-55 15,35-113-17-15,6-2 1 16,9-13-12-16,1-8 1 16,4-14 4-16,0-9-6 15,0-8 1-15,0-9-1 16,0-5-28-16,0-6-52 16,0-3-97-16,0-3-170 15,0-16-408-15,0-3-318 0</inkml:trace>
  <inkml:trace contextRef="#ctx0" brushRef="#br0" timeOffset="30691.21">26765 2139 1738 0,'0'0'394'15,"0"0"-139"-15,0 0-122 16,0 0-21-16,205-154-33 16,-87 130-16-16,0 7-5 15,-6 15-31-15,-12 2-2 16,-23 7 30-16,-18 19 56 16,-20 3 10-16,-19 2-17 15,-20 4-24-15,0 3-12 0,-45 5-29 16,-28 3-20-16,-25 2-19 15,-8-5-4-15,-4-9-31 16,17-8 7-16,25-9-5 16,18-6 3-16,27-7 12 15,12-4 5-15,11 0-4 16,0 0-16-16,4 0-12 16,37 2 30-16,2 5 15 15,17 10 0-15,-6 13 24 16,-2 10 42-16,3 8-8 15,-9 2-17-15,-8-6-10 16,-4-8-4-16,-9-12-10 0,-6-10-17 16,-4-3 0-16,-5-10-7 15,-6 2-67-15,-4-3-66 16,11 10-118-16,-6-1-297 16,4 5-293-16</inkml:trace>
  <inkml:trace contextRef="#ctx0" brushRef="#br0" timeOffset="32708.16">27325 3368 1262 0,'0'0'702'0,"0"0"-340"15,0 0-125-15,0 0-12 16,0 0 13-16,-285-14-48 15,192 65-63-15,0 18-49 16,22 18-27-16,33 9-27 16,38 3-18-16,4-2-5 15,71-14-1-15,19-13 0 16,8-22-8-16,0-21 1 0,-4-20-5 16,-9-7 3-16,-5-21-2 15,-20-19 6-15,-10-5 5 16,-27 2 1-16,-15 5 0 15,-12 8 6-15,-5 6 22 16,-45 5-2-16,-13 4-11 16,-1 6 1-16,5 4-17 15,11 5-21-15,7 0-81 16,27 9-129-16,14 26-227 16,0-4-81-16,5-2-196 0</inkml:trace>
  <inkml:trace contextRef="#ctx0" brushRef="#br0" timeOffset="33283.37">26927 4685 1685 0,'0'0'766'0,"0"0"-298"15,0 0-188-15,0 0-145 16,-5 176-42-16,1-85-27 16,-8 7-26-16,3 3-34 15,-4-9 3-15,-8-11 2 16,7-15-10-16,-2-18 5 15,3-17-5-15,6-17-1 16,2-14-77-16,5 0-161 16,0-43-228-16,30-7-120 15,4-1-261-15</inkml:trace>
  <inkml:trace contextRef="#ctx0" brushRef="#br0" timeOffset="33823.74">26868 4656 1750 0,'0'0'592'15,"0"0"-320"-15,0 0-52 16,0 0 82-16,279-99-149 16,-172 94-69-16,2 5-53 15,-15 3-13-15,-17 21-4 16,-18 5-5-16,-25 2-2 15,-23 5 4-15,-11-3 8 16,-20 2-7-16,-48-2-12 16,-16-4-26-16,-5-6-16 0,7-2 0 15,7-12 24-15,23-4-4 16,18-3 11-16,13 1 10 16,21-3-15-16,0 0-22 15,14 0-91-15,36 0 68 16,14 0 16-16,13 0 12 15,2 0 15-15,-1 19 18 16,1 10 6-16,-15 3 18 16,-9 8 22-16,-21 1 15 15,-16 0 49-15,-7 2-13 16,-11-5-1-16,0-1 4 16,-16-6 17-16,-27-2-25 15,-11-3-4-15,-10-4-14 16,-4-5-28-16,-5-3-17 0,-7-7-20 15,-4-2-9-15,7-2-5 16,9-3-19-16,9 0-38 16,20 0-38-16,9 0-58 15,19 6-53-15,11 0-84 16,0 1-277-16,34 3-18 16,2-6-228-16</inkml:trace>
  <inkml:trace contextRef="#ctx0" brushRef="#br3" timeOffset="40881.91">28068 2411 1320 0,'0'0'536'15,"0"0"-265"-15,0 0-52 16,0 0-26-16,0 0-49 16,0 0-44-16,0 0-52 15,59 0 34-15,14 0-49 16,11 0 1-16,0 0-23 16,-6 0 7-16,-10 0-18 15,-14 0-1-15,-8 0 0 0,-12 0-34 16,-16 0-57-16,-2-12-181 15,2 0-79-15,3 5-275 16,-8 3-680-16</inkml:trace>
  <inkml:trace contextRef="#ctx0" brushRef="#br3" timeOffset="41190.83">28898 2536 1510 0,'0'0'660'0,"0"0"-401"16,0 0-133-16,0 0-63 15,0 0-38-15,0 0 20 16,0 0-3-16,141-70-24 16,-107 40 4-16,-13-3 3 15,-8 6 40-15,-13-1 17 16,0 7 33-16,0-1-27 15,0 0-13-15,-29 1-37 16,-5-1-14-16,-10 3-9 16,-1-1-8-16,6 9-7 15,1 3 0-15,24 8-102 16,3 10-251-16,11 9-545 0</inkml:trace>
  <inkml:trace contextRef="#ctx0" brushRef="#br3" timeOffset="41908.76">29505 2018 1542 0,'0'0'587'0,"0"0"-270"15,0 0-48-15,0 0-78 0,0 0-25 16,0 0-47-16,0 0-56 15,-4 5-8-15,4-5-35 16,9 0 8-16,34-7-22 16,16-12 18-16,16-8-18 15,-2-4-5-15,0-3 0 16,-3 1 0-16,-13 4-1 16,-12 4-27-16,-19 10 27 15,-13 7 0-15,-4 5-1 16,-9 3 2-16,0 0 37 15,0 0 62-15,0 22 16 16,0 16-55-16,0 13-35 16,0 9 32-16,-4 10-19 0,-5 0 17 15,-7 2-40 1,7 0 17-16,-1-2-21 0,-1-2-6 16,2-6 1-16,4-13-6 15,5-16-2-15,-4-11 4 16,4-13-16-16,0-9 2 15,-5 0-19-15,1 0-46 16,4 0-71-16,0 0-99 16,0-14-217-16,4-8-230 15,26-2-223-15</inkml:trace>
  <inkml:trace contextRef="#ctx0" brushRef="#br3" timeOffset="42285.32">30663 1795 1415 0,'0'0'923'0,"0"0"-391"15,0 0-233-15,0 0-21 0,0 0-155 16,0 137-69-16,0-63-16 16,0 8-16-16,0 0-22 15,0-7 1-15,0-8-1 16,0-12 0-16,0-11-18 15,0-15-30-15,0-12-33 16,0-11-58-16,0-6-77 16,-16-4-122-16,11-18-318 15,1-4-239-15</inkml:trace>
  <inkml:trace contextRef="#ctx0" brushRef="#br3" timeOffset="42757.33">30633 1749 772 0,'0'0'1158'0,"0"0"-622"15,0 0-329-15,0 0-87 16,196-123-63-16,-119 108-19 16,-2 15-9-16,-11 0-3 15,-17 0 1-15,-6 23 10 16,-18 1 29-16,-12 9 16 15,-11 3-20-15,0 6-37 16,-34 3-7-16,-20 1-7 16,-10 4-11-16,-9-4-27 15,3-3-43-15,11-9-20 0,11-12 17 16,23-13 2 0,16-9 9-16,9 0 21 0,0-2 13 15,0-15 20-15,29 3 8 16,1 4-1-16,-7 10 1 15,2 0 18-15,4 22 58 16,1 16 15-16,4 5-35 16,5 1-28-16,6-1-21 15,3-7 19-15,2-7 11 16,-7-5 1-16,-2-5-14 16,-11-9-9-16,-8-2-15 15,-1-4 0-15,-12-4-25 16,-5 0-77-16,-4 0-34 15,0 0-85-15,0 0-142 16,0-7-448-16</inkml:trace>
  <inkml:trace contextRef="#ctx0" brushRef="#br3" timeOffset="44092.22">32266 1578 1498 0,'0'0'883'0,"0"0"-410"15,0 0-215-15,0 0-49 16,-262 118-36-16,194-50-77 16,20 6-46-16,12 3-29 15,22-2-20-15,14-6-1 0,0-9-13 16,39-11-7-16,20-12 14 16,5-10 5-16,4-9-8 15,7-14 1-15,-11-4-2 16,-1 0-2-16,-4-26 4 15,-11-12 7-15,-14-18 0 16,-9-8-7-16,-20-9 8 16,-5-4 1-16,0 4 5 15,-39 4-6-15,0 9 0 16,-11 11 0-16,12 14-13 16,4 12-109-16,13 23-60 15,17 18-88-15,4 20-383 0,0 3-265 0</inkml:trace>
  <inkml:trace contextRef="#ctx0" brushRef="#br3" timeOffset="44905.02">32764 1743 1234 0,'0'0'732'16,"0"0"-248"-16,0 0-177 16,0 0 13-16,0 0-66 15,0 0-78-15,0 0-106 16,0 139-31-16,0-77-18 16,0 4-12-16,0-2-8 15,11-4-1-15,-6-7 0 16,-5-12-19-16,0-15-4 0,0-6-22 15,0-13-33-15,0-7-77 16,0 0-117-16,0-14-236 16,0-11-96-16,0 4-475 0</inkml:trace>
  <inkml:trace contextRef="#ctx0" brushRef="#br3" timeOffset="45308.12">32857 1783 1270 0,'0'0'679'0,"0"0"-428"0,0 0-94 16,0 0 7 0,0 0-67-16,0 0-67 0,0 0-23 15,168 161-5-15,-120-110 29 16,6-1 44-16,-10-4 11 15,-10-7 1-15,-5-13-2 16,-8-10-9-16,-1-6-22 16,-20-8-25-16,0-2-23 15,0 0-6-15,0-5 0 16,0-16 37-16,0-15 29 16,0-7-14-16,0-13-13 15,0-6-7-15,0-1-2 16,0 3-14-16,5 12-4 15,-1 14-6-15,1 17-5 16,-5 10 7-16,4 7-8 0,8 0 0 16,-8 0-46-16,5 2-79 15,12 11-152-15,-21-4-318 16,4-1-262-16</inkml:trace>
  <inkml:trace contextRef="#ctx0" brushRef="#br3" timeOffset="45581.11">33462 1643 1910 0,'0'0'751'0,"0"0"-457"15,0 0-8-15,0 0-170 16,0 0-71-16,0 156-7 15,0-95-13-15,0-1-11 16,0 0-8-16,0-7-1 16,0-5-4-16,0-10-2 15,0-8-4-15,0-13-49 16,0-8-67-16,0-9-118 16,0-5-219-16,0-16-97 15,0-6-211-15</inkml:trace>
  <inkml:trace contextRef="#ctx0" brushRef="#br3" timeOffset="46057.11">33446 1616 1174 0,'0'0'653'0,"0"0"-326"15,0 0-102-15,0 0-32 16,0 0-52-16,73-125-57 15,-33 114-36-15,4 3-15 16,-1 8-5-16,-2 0-1 16,-7 13 9-16,-9 10 61 15,-7 7-6-15,-13 6-26 16,-5 4-38-16,0 6-15 16,-14 2-3-16,-25 0-9 15,-15-1-22-15,-1-9-61 0,-4-12-10 16,11-11 11-16,3-11 22 15,11-4 8-15,16 0-24 16,6-8 30-16,8-3 23 16,4 0 22-16,0 7 1 15,16 2 37-15,22 2 39 16,5 0 3-16,-2 13 45 16,-2 8-7-16,0 3-31 15,-5 3-49-15,0-1-14 16,-5-4-16-16,6-1-6 15,-6-2 0-15,1-2-2 16,-5-2-25-16,-12-6-81 16,-1 1-39-16,-8-3-88 0,10 0-231 15,-14 1-110-15,0-3-418 16</inkml:trace>
  <inkml:trace contextRef="#ctx0" brushRef="#br3" timeOffset="47509.68">27932 3655 1222 0,'0'0'556'16,"0"0"-172"-16,0 0 5 15,0 0-70-15,0 0-29 16,0 0-69-16,0 0-74 0,-84-9-46 15,109 9-70-15,29 0-16 16,19 0-9-16,11-6-5 16,14 4 1-16,-5-1-1 15,0 3 0-15,-11 0-1 16,-7 0-2-16,-16 0-13 16,-11 0-4-16,-9 0-17 15,-10 0 4-15,-4 0-23 16,-9 0-49-16,2 0-33 15,-2 0-84-15,14 8-100 16,-7 4-289-16,2-2-430 0</inkml:trace>
  <inkml:trace contextRef="#ctx0" brushRef="#br3" timeOffset="47991.5">28882 3785 1694 0,'0'0'651'0,"0"0"-354"16,0 0-89-16,0 0-56 15,0 0-34-15,0 0-41 16,0 0 28-16,73-70-56 15,-32 39-31-15,-7 2-12 16,-16 2-5-16,-6 0 7 16,-12-3 16-16,0-2 15 15,-35-1-2-15,-10 1-2 16,-7 4-11-16,6 3-9 16,12 11-5-16,9 5-1 0,16 5-9 15,4 4-5 1,5 0-99-16,0 15-215 0,0 7-270 15,10-5-257-15</inkml:trace>
  <inkml:trace contextRef="#ctx0" brushRef="#br3" timeOffset="48658.61">29396 3323 1134 0,'0'0'784'0,"0"0"-194"15,0 0-266-15,0 0-22 0,0 0-87 16,0 0-81-16,0 0-71 16,41-24-44-16,7-3-11 15,11-4 1-15,-5 0-9 16,-6 2 0-16,-18 10 0 16,-10 9 0-16,-15 5 0 15,-1 5 8-15,-4 0 13 16,0 0 58-16,0 25 11 15,5 15-36-15,-5 20-25 16,0 15-14-16,0 9 3 16,0 0-6-16,0-4 6 0,0-8 1 15,0-7-5 1,0-12-4-16,0-12-2 0,0-14 8 16,0-14-4-16,-5-8-5 15,5-5-7-15,-4 0-15 16,4 0-39-16,0 0-34 15,0 0-94-15,0-3-155 16,0-12-275-16,20-27 3 16,19 4 20-16,-5 0-415 0</inkml:trace>
  <inkml:trace contextRef="#ctx0" brushRef="#br3" timeOffset="49206.38">30774 3183 742 0,'0'0'974'15,"0"0"-425"-15,0 0-270 0,0 0-56 16,0 0-81-16,0 0-6 16,0 0-3-16,-141-41-35 15,82 41-25-15,-9 22 2 16,-7 16-2-16,11 19 5 15,5 9-9-15,11 16-34 16,23 5-20-16,16-1-8 16,9-5-7-16,0-7-13 15,30-17-5-15,13-14-11 16,7-16 10-16,-7-13 2 16,7-14 2-16,-7 0-4 15,0-17 2-15,-6-16 2 16,-10-10 14-16,-11-1 0 0,-16 0 1 15,0 4 0-15,-30 6 2 16,-20 5 7-16,-2 10 6 16,-7 10-6-16,9 9-5 15,16 0-4-15,9 11-114 16,11 21-209-16,14 8-209 16,0-5-61-16,25-9-535 0</inkml:trace>
  <inkml:trace contextRef="#ctx0" brushRef="#br3" timeOffset="49940.15">32270 3145 428 0,'0'0'534'0,"0"0"-122"0,0 0-29 16,0 0-73-16,0 0 3 15,0 0 1-15,0 0-90 16,-284 14-25-16,200 44-67 15,7 12-44-15,22 11-46 16,21 4-23-16,34-4-19 16,0-8-8-16,29-15-1 15,35-13-12-15,13-13 15 16,12-13 0-16,9-14-9 16,-5-5 8-16,0-15-6 15,-9-23-1-15,-20-15 13 16,-16-10 1-16,-23-8 0 15,-25-7 0-15,0 2 6 0,-39 7 0 16,-20 9 4 0,-5 12-8-16,1 15-2 0,17 16-30 15,24 17-101-15,22 14-105 16,0 19-447-16,18 7-218 0</inkml:trace>
  <inkml:trace contextRef="#ctx0" brushRef="#br3" timeOffset="50244.15">32814 3224 1551 0,'0'0'626'0,"0"0"-327"15,0 0 1-15,0 0 16 16,0 0-58-16,0 0-78 16,0 0-63-16,9 164-38 15,7-92-37-15,-7 0-25 16,0-7-12-16,2-10-5 16,-2-16-44-16,-4-13-71 15,-1-11-76-15,-4-10-77 16,0-5-70-16,0-2-286 15,0-20-105-15,0 0-709 0</inkml:trace>
  <inkml:trace contextRef="#ctx0" brushRef="#br3" timeOffset="50590.2">32839 3205 153 0,'0'0'1563'16,"0"0"-997"-16,0 0-264 15,0 0-109-15,0 0-131 16,0 0-33-16,157 144-17 16,-94-91-1-16,5-1-5 15,-8-3-5-15,-1-5 0 16,-12-11 1-16,-12-9 22 16,-10-11 34-16,-10-9-4 0,-5-4-29 15,-1 0-10-15,7-22 18 16,-12-11 74-16,1-11-31 15,-1-9-34-15,-4-2-9 16,0-2-5-16,0 6 5 16,-4 8-15-16,-5 14-12 15,-3 12-5-15,12 12 14 16,0 5-15-16,0 0-25 16,0 36-150-16,0 1-419 15,16-10-452-15</inkml:trace>
  <inkml:trace contextRef="#ctx0" brushRef="#br3" timeOffset="50984.18">33862 3039 1081 0,'0'0'807'0,"0"0"-415"15,0 0-51-15,0 0-20 16,0 0-95-16,0 0-70 16,0 0-53-16,-141 190-23 15,111-116-32-15,26-1-33 16,4-3-10-16,0-8-5 16,13-9-6-16,26-13 6 15,2-8-1-15,-11-13 0 0,-12-11-6 16,-2-8-7-16,-12 0-2 15,10-22-5-15,-14-15 4 16,0-3 7-16,0-1-8 16,0 2 12-16,0 11 5 15,0 7 1-15,0 10 5 16,0 9 4-16,-14 2 0 16,-11 0-9-16,5 5-69 15,11 10-96-15,4-3-38 16,5-9-108-16,0-3-276 15,0 0-225-15</inkml:trace>
  <inkml:trace contextRef="#ctx0" brushRef="#br3" timeOffset="52094.57">27952 5019 1252 0,'0'0'585'0,"0"0"-318"16,0 0-4-16,0 0 21 15,0 0-59-15,0 0-40 16,0 0-42-16,-59-2-40 16,64 2-57-16,29 5-10 15,9 2-10-15,16 0 5 16,16-2-4-16,2-3-12 15,8-2-15-15,1 0 5 0,3 0-5 16,-10-7-1-16,-6 2 1 16,-9 3 0-16,-10 2 0 15,-11 0 9-15,-8 0-9 16,-10 0 0-16,-10 0-27 16,-5 2-69-16,-10-2-97 15,0 5-100-15,0-3-334 16,0 1-361-16</inkml:trace>
  <inkml:trace contextRef="#ctx0" brushRef="#br3" timeOffset="52479.7">28912 5277 1317 0,'0'0'615'16,"0"0"-302"-16,0 0-48 16,0 0-93-16,0 0-84 15,0 0-48-15,0 0-6 16,68-36 29-16,-23 9-18 15,-10-2 19-15,-10-5-6 16,-12 0 19-16,-13-3 13 0,0 0 8 16,0 4-3-16,-20 1-13 15,-10 6-22-15,-4 4-12 16,0 2-27-16,4 9-10 16,8 0-11-16,1 5-20 15,5 3-134-15,12 3-207 16,4 0-471-16,0 8-996 0</inkml:trace>
  <inkml:trace contextRef="#ctx0" brushRef="#br3" timeOffset="53207.47">29437 4699 1272 0,'0'0'657'0,"0"0"-276"16,0 0-43-16,0 0-83 15,0 0-42-15,0 0-54 16,0 0-44-16,-5 7-48 16,10-7-40-16,34-7-25 0,20-17 8 15,4-8-4 1,6-3 0-16,-6-1-6 0,-13 4 0 15,-11 4-1-15,-14 8 0 16,-11 8 1-16,-5 7 0 16,-9 5 6-16,7 0 36 15,-7 0 46-15,4 11 16 16,1 20-17-16,-5 17-54 16,0 19 1-16,0 12-2 15,0 6-8-15,0-2 1 16,4-3 4-16,5-8 1 15,-2-7-6-15,-2-5-8 16,-5-12 0-16,0-9-16 16,0-15 0-16,0-12 0 0,0-7 0 15,0-3 0-15,0 3-35 16,0 0-70-16,0-2-43 16,0-3-167-16,0 0-311 15,4-13-315-15</inkml:trace>
  <inkml:trace contextRef="#ctx0" brushRef="#br3" timeOffset="53539.48">30362 4546 1864 0,'0'0'735'15,"0"0"-421"-15,0 0-25 16,0 0-9-16,0 0-137 16,16 153-68-16,-2-71-5 15,2 0-31-15,-7 0-10 16,0-12-16-16,-4-10-4 15,-1-12-9-15,-4-15-1 16,7-13-45-16,-2-13-74 16,-1-7-144-16,-4-15-263 0,5-16-223 15,-5-4-69-15</inkml:trace>
  <inkml:trace contextRef="#ctx0" brushRef="#br3" timeOffset="54056.33">30422 4490 1527 0,'0'0'725'0,"0"0"-391"15,0 0-107-15,0 0-37 16,0 0-66-16,0 0-52 16,0 0-26-16,254-79-16 15,-215 88-9-15,-5 12-10 16,-13 6 1-16,-17 4-12 15,-4 3-6-15,0 2-60 0,-34 1-57 16,-21-4-54-16,-1-9-90 16,-4-7 26-16,10-9 22 15,16-6 52-15,14-2 58 16,15 0 68-16,5 0 29 16,0-5 12-16,5-2 66 15,24-1 58-15,12 6 13 16,7 2-43-16,7 0-31 15,-1 12 3-15,10 12 6 16,-12 5-17-16,-2 4 30 16,-7 4 15-16,-13-1-3 15,-5 0 6-15,-16-1 26 0,-9 2-9 16,0-1-21-16,0-2 28 16,-34-3-7-16,-9-4-3 15,-12-4-32-15,-8-4-35 16,-6-3-14-16,1-7-15 15,-7-2-12-15,11-5-8 16,5-2-1-16,11 0-15 16,10 0-85-16,17 0-142 15,21-2-245-15,0-5-261 16,25-2-464-16</inkml:trace>
  <inkml:trace contextRef="#ctx0" brushRef="#br3" timeOffset="55057.33">32034 4422 1294 0,'0'0'602'16,"0"0"-335"-16,0 0-86 16,0 0-18-16,0 0 29 15,0 0-8-15,0 0 16 16,-141-9-85-16,77 57-40 15,0 17-25-15,5 12-16 0,30 3-22 16,24-4-5 0,5-7 3-16,34-5-10 0,35-11 0 15,15-13 0-15,2-10-1 16,3-16-5-16,-1-14-2 16,-15 0-2-16,-9-29-2 15,-10-16 12-15,-15-13 0 16,-14-11 9-16,-25-2-2 15,0-1-7-15,-14 7 2 16,-45 6-2-16,0 15-1 16,5 9-51-16,6 14-68 15,7 14-81-15,32 7-148 0,9 21-217 16,0 5-605-16</inkml:trace>
  <inkml:trace contextRef="#ctx0" brushRef="#br3" timeOffset="55348.78">32677 4437 1759 0,'0'0'701'0,"0"0"-381"15,0 0-12-15,0 0-87 16,0 0-91-16,0 124-9 0,0-60-17 16,0-1-55-16,0-1-26 15,0-9-12-15,0-12-11 16,9-10-13-16,0-11-47 16,7-11-71-16,-2-9-144 15,2-3-273-15,-2-21-182 16,-5-4-376-16</inkml:trace>
  <inkml:trace contextRef="#ctx0" brushRef="#br3" timeOffset="55690.77">32741 4422 1355 0,'0'0'794'15,"0"0"-296"-15,0 0-292 16,0 0-62-16,98 135-37 0,-35-71-33 15,6 5-52-15,3-9-4 16,-8-7-18-16,-5-10 9 16,-9-10-3-16,-16-11-4 15,-9-9-2-15,-11-11 0 16,-5-2 1-16,2-2-1 16,-2-25 54-16,-4-14 43 15,0-9-20-15,-5-8-26 16,0-5-8-16,0 3-16 15,0 2-18-15,0 10-3 16,0 10-5-16,0 11-1 16,0 12-5-16,0 13-73 15,0 2-97-15,11 10-105 0,3 12-321 16,-5-1-398-16</inkml:trace>
  <inkml:trace contextRef="#ctx0" brushRef="#br3" timeOffset="55947.76">33432 4354 1852 0,'0'0'752'0,"0"0"-454"16,0 0-96-16,0 0-66 15,14 143-37-15,-5-85-41 16,2 2-22-16,7-5-30 16,3-4-6-16,-1-11-10 15,-6-11-38-15,6-11-70 16,-20-11-101-16,0-7-238 16,0-10-94-16,0-9-98 0</inkml:trace>
  <inkml:trace contextRef="#ctx0" brushRef="#br3" timeOffset="56423.77">33455 4309 1224 0,'0'0'852'0,"0"0"-458"16,0 0-141-16,0 0-107 15,0 0-35-15,0 0-37 16,0 0-18-16,232-64-20 15,-198 78-12-15,-9 10-3 16,-7 2-3-16,-13 6-6 16,-5 1-9-16,0 6-3 15,-9-3-44-15,-26-3-65 16,1-3-38-16,0-11-33 16,5-10-4-16,13-6 15 15,11-3 31-15,5 0 91 0,0-3 26 16,0-4 21-16,0 0 7 15,16 2 27-15,2 5 71 16,12 0 18-16,15 2-10 16,-11 22-13-16,10 8-36 15,-15 6-2-15,-8 6-2 16,-17-4 15-16,10-1 24 16,-14-8 31-16,0-4-9 15,0-8-9-15,0-5-17 16,-18-4-19-16,-23-1-52 15,-12-3-13-15,-10-4-11 16,-1-2-12-16,-11 0-55 0,23 0-80 16,-3 0-105-16,26 0-202 15,20 0-71-15,9 7-364 16</inkml:trace>
  <inkml:trace contextRef="#ctx0" brushRef="#br4" timeOffset="64162.48">14161 3460 211 0,'0'0'528'15,"0"0"-393"-15,0 0-85 16,0 0-32 0,0 0-18-16,0 0-13 0,0 0-141 15,-52-14-186-15</inkml:trace>
  <inkml:trace contextRef="#ctx0" brushRef="#br4" timeOffset="65339.48">14161 3460 657 0,'-52'-19'317'0,"52"19"-40"16,0 0-50-16,0 0-29 15,0 0-47-15,0 0-40 16,0 0-26-16,0 0-15 16,0 0 11-16,0 0 31 15,0 0 26-15,0 2 54 16,0 17-67-16,0 13-68 16,0 11-5-16,9 10 2 0,0 12-2 15,7 5-2-15,-2 2-16 16,2 7 0-16,2 1-8 15,2 4-1-15,1 3-7 16,-7 1 0-16,6 6-3 16,-6 0 3-16,-3 2 0 15,-2-2 20-15,-4-4-10 16,-1-7 7-16,5 0-4 16,3-9 3-16,-3-4-7 15,11 2-13-15,-2-2-4 16,7 4-2-16,-4 8-8 15,-3 7 6-15,3 3-5 16,-1 6 7-16,-6-2 7 0,-5-1-2 16,7-4-4-16,-7-9-1 15,7-3-7-15,-7-4-1 16,4-8 0-16,-1-5 15 16,1-8 15-16,8-11-28 15,-7-5 4-15,6-1-6 16,-6 4 6-16,6 9-5 15,-11 13 0-15,3 16-1 16,-3 10 12-16,0 7 6 16,-5 10-7-16,8 7-4 15,-8-5-5-15,1-4-1 16,-5-12 0-16,4-16 5 16,1-11-6-16,6-12 0 0,-2-7 2 15,5-10-2 1,6-4 1-16,1-3-1 0,-3 4 1 15,3 7-1-15,-8 9 0 16,3 4 2-16,-7 5-1 16,7-3 5-16,-7 5-6 15,0 5-7-15,3 10 7 16,-3 11 1-16,0 2-1 16,0-3 0-16,-2-5 0 15,2-10 0-15,0-17 0 16,2-12 1-16,-2-8-1 15,5-6-1-15,-3-3 1 0,3 2 1 16,7 3 0 0,-3 1-1-16,2 0 0 0,1 0-1 15,1 0 1-15,3 2 0 16,-4-4 0-16,4 2 0 16,-11-2 0-16,6 1 2 15,-6 1-1-15,-5-2-1 16,7 6 2-16,-7 4-1 15,-5 17 0-15,8 15-1 16,-8 17 2-16,-4 17-2 16,0 1 0-16,0 1 0 15,0-10-5-15,0-14 3 16,0-19 2-16,0-15-1 16,0-17 1-16,0-9 0 15,0-7 0-15,0 1 0 0,5-2-5 16,15 6 4-16,-2-1 1 15,7 3-2-15,-4-3 1 16,-3 2 1-16,-2-1 5 16,-2 2-5-16,-10-1 0 15,8 1 1-15,-8 4 0 16,5 1 5-16,0 1 5 16,3 2-10-16,-8-2 5 15,5 2-5-15,-4-2 5 16,2-1 16-16,-3-1-8 15,1 3-2-15,-5 0-2 16,4 1 1-16,-4-3-5 16,5-1-5-16,-5-1 0 0,0-5 5 15,4-6-6 1,-4-4-6-16,5-5-39 0,-5-5-126 16,0-22-194-16,0-17-564 15,-27-9-190-15</inkml:trace>
  <inkml:trace contextRef="#ctx0" brushRef="#br4" timeOffset="67441.63">8663 8665 887 0,'0'0'354'16,"0"0"-169"-16,0 0-49 15,0 0-14-15,0 0-33 16,0 0 53-16,0 0-14 15,175-48-9-15,-120 19-17 0,4 1-5 16,0-5 15-16,5 6 4 16,4 1 0-16,0 5-27 15,1 2-15-15,6 4-13 16,-7-1-12-16,5-1-16 16,2-3-12-16,2-3-10 15,2-4 6-15,-1-4 9 16,-5 0-5-16,6 2 10 15,-6 2 7-15,-5 8 8 16,3 4 1-16,-3 0-10 16,-5 1-9-16,-3-2-13 15,-1-6-4-15,-2-2-4 16,-3-2 1-16,1-4 5 16,-1 2 2-16,-6 1-4 0,2 6-2 15,-2-1-2-15,2 3 4 16,-2 1-1-16,6 3 11 15,1-7-3-15,4-1-6 16,4-3 5-16,6-5 2 16,-1-3-2-16,5 1-16 15,2-3 10-15,2-3-10 16,7 3 5-16,-2-2-5 16,2-1 5-16,-4 0-6 15,2 1 11-15,-7-1-5 16,2 1-5-16,-9-1 5 15,-4 5 0-15,-5 3 2 16,-4 5-2-16,-1 2-5 16,-6 2 10-16,6 1 5 0,6-1-4 15,-1-5 5-15,-3-3-8 16,8 0 0-16,0-6 1 16,2 0-9-16,-3 0 11 15,-6 2-12-15,2 3 1 16,1 2 0-16,3 0 0 15,1-2 11-15,4-4-11 16,12 2 11-16,-3-3-3 16,7-2 3-16,0-3-5 15,3 2 4-15,1-4-4 16,1 0-5-16,0 0 14 16,-5-3-5-16,-7 6-4 0,0-5-6 15,3 3 0-15,-3-5 0 16,3-1 7-16,4-2-7 15,-2-3 5-15,2 0-4 16,5-3 7-16,-1 1-8 16,3-2 0-16,9-4 7 15,3-4-1-15,4 0 10 16,2 1 4-16,-2 2-11 16,-5 2-10-16,3-4 1 15,-3 8 0-15,0-6 8 16,7 2-9-16,-2-3 0 15,0 3-1-15,7-5 0 16,-1 3 1-16,3 0-1 0,3-2 1 16,-1 2 0-16,0 4 0 15,-2 1 6-15,-2-1-1 16,-7 3-4-16,6-4 0 16,1 6 0-16,-7-6 0 15,-9 1 0-15,-5 6 6 16,-9 1-5-16,-11 5-1 15,-10 9 0-15,-13 6 0 16,-6 7-1-16,-10 6 1 16,-14 5 0-16,-6 2-1 15,2 5 0-15,-7-3 1 16,5-1-1-16,1-4 1 16,4-1 0-16,6 0-1 0,4-1 1 15,-4 2 0 1,0-1-1-16,0 0 0 0,9-3 0 15,5-7 1-15,16-11-1 16,17-14-1-16,26-20 1 16,20-12 1-16,10-5 5 15,-5 5 0-15,-12 13-5 16,-22 18 5-16,-21 14-6 16,-18 17 1-16,-16 8 0 15,-9 4 0-15,-11 3-1 16,-5 3 1-16,-2 0 1 15,-7 2-1-15,0 0 0 16,0 0 0-16,0 0-1 16,0 0-16-16,0 0-50 0,0 9-46 15,0 11-80-15,0 28-190 16,-21-5-276-16,-4-5-229 0</inkml:trace>
  <inkml:trace contextRef="#ctx0" brushRef="#br4" timeOffset="69145.72">8957 5987 1400 0,'0'0'476'16,"0"0"-276"-16,0 0-3 15,0 0-12-15,0 0-13 16,0 0-88-16,0 0-17 16,279 120-28-16,-151-70-14 15,15 6-5-15,-2 0-2 0,7-1-5 16,-7 0 14 0,6 3 4-16,-6 2 2 0,7 2-4 15,0 5 20-15,4 6-6 16,5 2-7-16,5 4 0 15,-1 1 2-15,1 1 1 16,-6-4-15-16,1 0-14 16,-4-3-4-16,-1 4 4 15,-2 1-9-15,7 3 0 16,0 2 0-16,7 3 1 16,2-1 7-16,4-4 1 15,3-5-4-15,9-5 0 16,-2-2 1-16,1-2-6 15,1 1 5-15,-7 3 5 0,3 8-1 16,-1 4 10-16,-2 4-1 16,3-5 5-16,-3 1 0 15,-3-2 35-15,10-4-38 16,-7-3-12-16,3 0-2 16,4 0 1-16,-7 0-2 15,7-1-6-15,-5 1 2 16,-2 0-1-16,3-8 1 15,3 0-1-15,-5-9-1 16,10-3 0-16,-9-2-1 16,-11-2 2-16,0 2-1 15,-9 4 1-15,-9 1-1 16,0 4 0-16,-7 1 7 0,2-6 26 16,3-1-26-16,1 0 1 15,6-6-7-15,-1 1 0 16,-6-1 0-16,-3 1 11 15,-2 0-2-15,-2 4-9 16,-8-2 1-16,-8-2 23 16,-11-6 4-16,-12-9-28 15,-23-4 0-15,-13-9 5 16,-10-3-5-16,-20-7-1 16,-9-2 1-16,-11-4 8 15,-5-3-9-15,-2-1 1 16,-7-3 0-16,0 2-1 15,0-2-10-15,0 0-32 0,0 0-91 16,0 0-186 0,0-11-436-16,-7-5-566 0</inkml:trace>
  <inkml:trace contextRef="#ctx0" brushRef="#br4" timeOffset="93642.54">24084 6774 1232 0,'0'0'740'0,"0"0"-354"16,0 0-46-16,0 0-60 0,0 0-30 16,35 57-87-16,-1 3-48 15,0 22-25-15,4 14-12 16,-8 12-46-16,0 5-8 16,-1-6-23-16,-8-11 5 15,-3-17-6-15,-7-19-4 16,-2-23-2-16,-9-18-80 15,0-17-80-15,0-2-164 16,0-38-210-16,0-10 45 16,0-3-66-16</inkml:trace>
  <inkml:trace contextRef="#ctx0" brushRef="#br4" timeOffset="94106.82">24030 6819 1859 0,'0'0'591'0,"0"0"-322"16,0 0-143-16,0 0-53 15,0 0-21-15,93-147-8 16,-9 124-23-16,-2 5-15 16,-2 9 13-16,-12 9-10 15,-9 0 45-15,-16 4 13 16,-9 23 38-16,-13 7-23 15,-21 9-23-15,0 12-40 0,-9 5-19 16,-41 3-24 0,-14-5-40-16,-9-5 10 0,-2-15-10 15,7-11-1-15,13-17-58 16,17-10 8-16,13 0-61 16,25-25 42-16,0-6 67 15,41-2 46-15,27 4 20 16,5 9-9-16,6 18 5 15,-1 2 5-15,-10 27 81 16,7 18 0-16,-12 8 12 16,6 7-41-16,-10 3-10 15,-7 0-6-15,-2-8-15 16,-11-10-2-16,-14-9-19 0,-5-11 4 16,-11-13-4-1,-9-12-18-15,0 0-194 0,0-17-143 16,0-12-133-16,0 0-374 15</inkml:trace>
  <inkml:trace contextRef="#ctx0" brushRef="#br4" timeOffset="94805.86">25378 6605 814 0,'0'0'1284'0,"0"0"-708"16,0 0-364-16,0 0 58 16,0 0-38-16,0 0-28 15,0 135-153-15,5-10-15 16,8 3-24-16,3-11-1 16,3-18-4-16,1-31-1 15,0-4 3-15,-1-4-7 16,-3-16 2-16,-3-20 7 15,-8-15-10-15,-5-6 1 16,7-3-4-16,-3 0 4 0,14 0 8 16,23-8 10-1,18-11 49-15,19-4-2 0,15-2-44 16,0-1 16-16,0 2-39 16,-4 2 10-16,-16 5-10 15,-5 3-1-15,-9 4 0 16,-4 7 2-16,-8 3-7 15,3 0-1-15,-11 5-8 16,-5 11-51-16,-13-2-30 16,-12 0-111-16,-9-2-102 15,0 2-203-15,-39-4-114 16,-4 0-107-16</inkml:trace>
  <inkml:trace contextRef="#ctx0" brushRef="#br4" timeOffset="95605.48">25417 8592 654 0,'0'0'965'16,"0"0"-625"-16,0 0-84 16,-334-26 2-16,202 26-48 15,-5 17-40-15,5 10-69 16,19 4 1-16,29-2-47 15,36-1 13-15,43 2-53 16,5-2-11-16,48 1-3 16,36 0-2-16,19-10-52 15,6-6-49-15,-2-9 18 16,-1-1 7-16,-1 6 20 16,-7 13 12-16,-5 14 38 15,-16 14 7-15,-13 8 22 0,-14 2 11 16,-25-5 35-16,-25-7 37 15,0-11 49-15,-45-11-10 16,-49-4-12-16,-28-5 22 16,-29-5-80-16,-17-8-17 15,7-1-35-15,24-3-4 16,28 0-18-16,46 0-20 16,44-9-89-16,19-11-185 15,107-16-67-15,16 3-381 16,9 4-279-16</inkml:trace>
  <inkml:trace contextRef="#ctx0" brushRef="#br4" timeOffset="96055.6">25751 8713 1637 0,'0'0'715'16,"0"0"-382"-16,0 0-58 15,0 0-10-15,0 0-33 16,0 0-120-16,0 0-82 16,146 189 3-16,-83-111-31 0,-4-6 16 15,-4-8-17-15,-7-15 7 16,-7-10-8-16,-12-15 0 15,-6-7 0-15,-12-10-1 16,-2-7 0-16,-4 0-3 16,0-16 4-16,6-26 1 15,3-18 47-15,-5-18-20 16,7-12 10-16,-7-7-20 16,2 8-17-16,3 16 17 15,-10 14-18-15,5 21 4 16,-9 11 5-16,7 10-4 15,-7 5-4-15,0 5-1 16,0 4 0-16,0 1-9 0,0 2-49 16,0 0-98-16,0 29-183 15,9 5-454-15,5 2-276 0</inkml:trace>
  <inkml:trace contextRef="#ctx0" brushRef="#br4" timeOffset="96336.6">26736 8650 232 0,'0'0'1969'0,"0"0"-1317"0,0 0-402 15,0 0 36-15,0 0-49 16,0 0-90-16,20 130-89 15,-2-53 1-15,-2 10-23 16,2-1-21-16,-2-7-11 16,-2-8 7-16,2-15-13 15,-2-14 2-15,-5-13-24 16,2-12-51-16,-6-12-73 16,-1-5-169-16,1-26-272 15,-1-11-24-15,-4-3-182 0</inkml:trace>
  <inkml:trace contextRef="#ctx0" brushRef="#br4" timeOffset="96817.16">26627 8626 1758 0,'0'0'846'16,"0"0"-495"-16,0 0-37 15,0 0-22-15,0 0-118 16,0 0-55-16,0 0-77 15,93 89-23-15,-30-53-7 16,-8-7-1-16,-5-10-14 16,-11-9 3-16,-5-8 0 15,-5-2-17-15,-4-5 7 16,5-19-2-16,0-7 1 16,4-7 11-16,9-3-6 15,7-5-3-15,2-2-1 0,12 0-7 16,-1 5-20-16,3 7 11 15,-13 7 8-15,-8 10 11 16,-11 9 6-16,-15 3 1 16,-8 7-4-16,-7 0 11 15,1 0 13-15,0 0-11 16,10 5 33-16,4 23-11 16,6 18-7-16,4 21-6 15,1 18 5-15,-1 11 13 16,5 5-18-16,5-5 18 15,-5-12-21-15,-4-16 15 16,-5-18-29-16,-5-19 5 16,-6-11-6-16,-5-10-43 0,-4-5-34 15,-5-5-59-15,0 0-106 16,0 0-230-16,0 0-130 16,0 0-507-16</inkml:trace>
  <inkml:trace contextRef="#ctx0" brushRef="#br4" timeOffset="111457.6">16285 2433 1818 0,'0'0'717'0,"0"0"-409"16,0 0-51-16,0 0-105 15,0 0-36-15,0 0-84 0,89-25 19 16,-21 4-24-1,9-6-6-15,-2 1-20 0,-11 2-1 16,-12 2-1-16,-6 8-1 16,-17 4-4-16,-15 5 0 15,-3 3 6-15,-6 2 12 16,4 0 78-16,0 7 11 16,3 21 11-16,6 17-19 15,-2 12-9-15,2 10-22 16,2 4-34-16,5 5-2 15,0-9-23-15,-2-9-3 16,2-9 0-16,-9-16 0 16,-2-6-3-16,-10-8-18 15,1-7-1-15,-5-2-41 16,0-1-29-16,0-2-104 0,0-7-157 16,0 0-386-16,-18 0-530 15</inkml:trace>
  <inkml:trace contextRef="#ctx0" brushRef="#br4" timeOffset="112240.18">11437 2059 1099 0,'0'0'615'0,"0"0"-243"0,0 0-17 16,0 0 11-16,0 0-54 15,0 0-42-15,-329-74-84 16,242 120-48-16,8 21-77 16,15 19-13-16,25 16-37 15,30 3-10-15,9-3-1 16,14-14-8-16,45-18 8 15,14-24-15-15,6-22 6 16,15-24-21-16,-1-3 24 16,0-40-17-16,-11-24 22 15,-7-17-6-15,-32-15 0 16,-29-2 6-16,-14 5 1 0,-27 9-6 16,-49 16 13-16,-17 12-10 15,5 21 3-15,10 21-57 16,35 39-130-16,23 28-388 15,20 10-623-15</inkml:trace>
  <inkml:trace contextRef="#ctx0" brushRef="#br4" timeOffset="120558.61">10898 14425 1517 0,'0'0'382'0,"0"0"-248"15,0 0-134-15,0 0-30 16,0 0-263-16,0 0-337 0</inkml:trace>
  <inkml:trace contextRef="#ctx0" brushRef="#br4" timeOffset="123394.81">3790 15980 1375 0,'0'0'274'15,"0"0"-183"-15,0 0-62 16,0 0-29-16,0 0-175 16,0 0-429-16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1:41:51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2697,'0'0'20540,"-4"35"-19983,-1 25-441,3-1-1,11 120 0,4 58-4,-3-28-63,-10-207-53,0 1 0,0 0 0,0-1 1,1 1-1,-1-1 0,1 1 1,-1-1-1,1 1 0,0-1 1,0 1-1,0-1 0,0 0 1,0 1-1,1-1 0,1 2 0,-1-3-6,1 0-1,0 0 0,0 0 1,0 0-1,0 0 0,0-1 1,0 0-1,0 1 0,0-1 1,-1 0-1,7-1 0,3 1-10,30-3-3,1-2 0,-1-1 0,0-2 0,55-19 0,-77 21 25,32-4-1224,0 1 0,0 3 0,1 2 1,65 4-1,-105 0 877,20 0-4384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1:41:52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261 134 11546,'0'0'8861,"-15"32"-7761,-104 232-153,104-229-876,-62 161 132,68-167-210,2 0 0,1 0 0,1 1-1,1 0 1,1 31 0,3 39 44,0-98-29,3-19-104,9 0 248,0 0 0,27-28-1,14-18 502,0-22 378,79-169 0,-24 40-995,-81 168 9,1 1 1,53-63-1,-80 107-45,3-5-1,0 1 1,1 0 0,0 0 0,-1 0 0,2 0 0,-1 1-1,1 0 1,-1 0 0,1 0 0,13-5 0,-13 8 18,-5 1 161,0 0-176,-1 0 0,1 0 1,-1-1-1,1 1 0,-1 0 0,1 0 1,-1 0-1,1 0 0,-1 0 0,1 0 0,0 0 1,-1 0-1,1 0 0,-1 0 0,1 0 1,-1 1-1,1-1 0,-1 0 0,1 0 0,-1 0 1,1 1-1,-1-1 0,1 0 0,-1 1 1,1-1-1,-1 0 0,1 1 0,-1-1 0,0 1 1,1-1-1,7 8 23,-1 0-1,0 1 1,0 0 0,-1 0-1,0 0 1,-1 1 0,0-1-1,0 1 1,-1 0 0,6 22 0,2 1-5,42 113 17,57 133 177,-97-251-338,1-2-1,1 1 0,1-2 1,1 0-1,1-2 0,2 0 1,36 33-1,-39-44-790,-1 0 0,1-2 0,1 0 1,20 7-1,2 1-3322,-23-8-827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1:41:52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11811,'0'0'12106,"402"-7"-12106,-283 3-16,23-3-1312,-23 3-3137,-23-3-1864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1:41:5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694 8 9314,'0'0'8356,"-67"-3"-7011,-219-2-496,271 6-813,0 0-1,-1 1 1,1 0 0,0 1-1,0 1 1,1 1-1,-1 0 1,-17 9-1,14-6-15,-7 3 33,1 1 0,-37 25-1,57-34-72,-1 0 0,1 1 0,0-1 0,0 1 1,0-1-1,0 1 0,1 1 0,-1-1 0,1 0 0,0 1 0,0-1 0,1 1 0,0 0 0,-1 0 0,2 0 0,-1 0 0,0 1 0,1-1 0,-1 9 0,2-13 15,0 0-1,0 0 1,0 0 0,0 0-1,0 0 1,0 0 0,0 0-1,0 0 1,1 0 0,-1 0-1,0 0 1,1 0 0,-1 0-1,1 0 1,-1 0 0,1 0-1,-1-1 1,1 1 0,0 0-1,-1 0 1,1 0 0,0-1-1,-1 1 1,1 0 0,0-1-1,2 2 1,9 3 1,0 1 0,1-2 0,-1 0 1,1 0-1,0-1 0,18 1 0,95 8 3,-95-10 1,133 1 69,20 3-47,-174-6-22,-1 2 0,1-1 0,-1 1 0,0 1 0,0-1 0,0 1 0,0 1 0,0 0 0,11 7 0,-15-8 5,0 1 1,-1 0 0,1 0-1,-1 0 1,1 1 0,-1 0-1,-1 0 1,1 0 0,-1 0-1,1 0 1,-2 1 0,1-1-1,-1 1 1,1 0 0,1 9-1,1 12 364,-2 1-1,-1 0 0,-2 53 0,0-37 357,0-33-547,1-1 0,-1 0 0,-1 0 0,0 1 0,-1-1 0,0 0 0,0 0 0,-1 0 0,0 0 0,-1-1 0,0 1 1,-1-1-1,1 0 0,-2 0 0,1-1 0,-2 0 0,1 0 0,-1 0 0,-9 9 0,-2-3 9,-1 0 0,-1-1 0,1-1 0,-2 0 0,0-2 0,0 0 0,-1-2 0,-29 8 0,14-7-309,-1-1 1,0-2 0,0-1-1,-46-2 1,84-3 37,-1 1 0,1-1-1,0 0 1,-1 0 0,1 0 0,0 0 0,-1 0-1,1 0 1,0 0 0,-1 0 0,1 0-1,-1 0 1,1 0 0,0 0 0,-1 0-1,1 0 1,0-1 0,-1 1 0,1 0 0,0 0-1,-1 0 1,1 0 0,0-1 0,-1 1-1,1 0 1,0 0 0,-1-1 0,1 1 0,0 0-1,0 0 1,0-1 0,-1 1 0,1 0-1,0-1 1,0 1 0,0 0 0,0-1 0,-1 1-1,1 0 1,0-1 0,0 1 0,0 0-1,0-1 1,0 1 0,0-1 0,0 1 0,0 0-1,0-1 1,0 1 0,0 0 0,0-1-1,1 1 1,-1-1 0,0 1 0,14-19-3299,30-9-2030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1:41:53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3089,'0'0'24573,"30"253"-24213,22-129-304,0-3 40,0-12-96,-7-21-336,-8-26-328,-22-25-288,-7-30-657,-8-22-2200,-8-32-824,-37-12-2896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1:41:5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12779,'0'0'12930,"417"-143"-12353,-298 132-505,-7 8-72,-15 3-48,-23 0-1241,-37 22-1079,-14 11-2625,-23-4-1785</inkml:trace>
  <inkml:trace contextRef="#ctx0" brushRef="#br0" timeOffset="1">104 567 14387,'0'0'8586,"417"0"-7682,-246 0-232,-14 0-528,-16 0-144,-7 44-1080,-44 0-3233,-38 3-3825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1:41:53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13411,'0'0'11242,"447"11"-9849,-284-11-601,1 0-288,-15 0-496,-22 0-16,-30-11-64,-16-7-680,-36-4-1073,-45-15-727,0 4-1865,0 4-464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1:41:47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11146,'0'0'10479,"-10"3"-8434,6-2-1993,1 1 0,0-1 0,0 1 0,1-1 0,-1 1-1,0 0 1,1 1 0,-1-1 0,1 0 0,-1 1 0,1-1 0,0 1-1,0 0 1,0-1 0,0 1 0,1 0 0,-1 0 0,1 0 0,0 0-1,0 1 1,0-1 0,0 0 0,1 1 0,-1-1 0,0 7-1,-1 18-14,1-1-1,3 41 0,0-14 33,-2 97-776,37 289-1,-37-438 553,1 0 1,-1 0-1,0 0 0,1 0 1,-1 1-1,1-1 0,0-1 1,0 1-1,0 0 0,0 0 1,0 0-1,0 0 0,0-1 1,1 1-1,-1 0 0,3 2 1,-3-4 6,0 0 0,0 0 1,0 0-1,0 0 1,1 0-1,-1-1 0,0 1 1,0 0-1,0 0 1,-1-1-1,1 1 0,0-1 1,0 1-1,0 0 1,0-1-1,0 0 0,0 1 1,0-1-1,-1 0 1,1 1-1,0-1 0,-1 0 1,1 0-1,0 0 1,-1 1-1,1-1 0,-1 0 1,1 0-1,-1 0 1,0 0-1,1 0 0,-1 0 1,0 0-1,0 0 1,1-1-1,15-52-5579,-1-10-3168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1:41:47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9794,'0'0'8991,"24"34"-7964,82 107-391,-101-134-609,1 1-1,-1-2 0,2 1 1,-1-1-1,1 0 0,0 0 1,0-1-1,0 1 0,1-2 1,0 1-1,0-1 1,0 0-1,9 2 0,-6-4-36,-1-1-1,1 0 0,0 0 1,-1-1-1,1-1 1,0 0-1,15-3 0,-18 3 6,10-3 10,-1 0 0,1-1 1,-1-1-1,1-1 0,-2 0 0,25-15 0,96-69-13,-108 70 7,151-117-178,-109 83 64,-60 46 102,-5 4 10,0 0 0,0 0 0,1 0 0,0 1 1,0 0-1,0 1 0,0-1 0,0 1 0,11-2 0,-17 5 30,0 0 1,1 0 0,-1 0 0,0 0-1,0 0 1,0 0 0,1 0 0,-1 1-1,0-1 1,0 0 0,0 1 0,0-1-1,0 1 1,0 0 0,0-1 0,0 1-1,0 0 1,0-1 0,0 1 0,0 0-1,0 0 1,0 0 0,-1 0 0,1 0-1,0 0 1,-1 0 0,1 0 0,0 0-1,-1 0 1,0 0 0,1 0 0,-1 1-1,0-1 1,1 0 0,-1 0 0,0 2-1,7 57 810,-7-42-703,12 188 1190,7 84-696,23-38-468,-32-209-369,2 0 0,2 0 0,33 68-1,-44-104 389,6 8-2217,-6-15-493,-2-9-1075,-1-17-1510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1:41:4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8810,'0'0'12981,"-2"50"-12299,-1 0-596,-7 266 189,10-286-260,1-1 1,1 0-1,10 46 0,-9-63-15,1 1 1,0-1 0,1 0-1,1 0 1,0-1-1,0 0 1,1 0-1,0 0 1,1-1-1,13 14 1,-3-6-22,1-1 0,1-1 1,0-1-1,1-1 0,1 0 0,0-2 0,1 0 1,0-2-1,1-1 0,0 0 0,0-2 0,1-1 1,-1-1-1,2 0 0,-1-2 0,34-1 0,-54-1 20,-1-1 0,1 0 0,-1-1 0,1 1 0,-1-1 0,1 0 0,-1 0 0,0 0 0,1 0-1,-1-1 1,0 0 0,0 0 0,0 0 0,0 0 0,-1-1 0,1 1 0,0-1 0,3-3-1,-4 0 5,1 1-1,-1-1 0,0 1 0,0-1 1,0 0-1,-1 0 0,0-1 0,0 1 1,-1 0-1,0-1 0,0 1 0,0-9 0,3-25 129,-1 0 0,-2 1 0,-2-1 0,-2 0 0,-1 0-1,-3 1 1,0 0 0,-3 0 0,-24-63 0,-61-89-1762,94 203-4267,1 14-779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1:41:48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8570,'0'0'12755,"2"31"-11513,4 102-695,38 205 0,-36-306-535,1 15 4,3 0 0,2-1 1,1 0-1,24 47 0,-38-91-18,1 1-1,-1-1 0,1 0 1,-1 0-1,1 0 0,0 0 1,0 0-1,0 0 0,0 0 1,0-1-1,0 1 0,0-1 0,1 1 1,-1-1-1,1 0 0,-1 0 1,5 1-1,44 1-121,-29-3 120,52-1-114,1-4-1,111-19 0,-49-12-4331,-89 17-1447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1:41:4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12067,'0'0'10922,"8"201"-10714,29-91 120,-7 14-328,7 0 48,-15-10-32,-7-23-32,0-22-16,-8-21-184,-7-30-584,0-14-1073,0-8-967,0-32-1745,0-5-2633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1:41:4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8666,'0'0'13027,"379"-4"-12819,-230 1-128,-15-5-80,-7 5 96,-23-1-192,-15-3-72,8 7-1257,-30 0-1375,-7 0-2905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1:41:4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12515,'0'0'12154,"22"237"-11626,-7-109-192,8 11-256,-8-7-8,-1-15 17,1-19-178,-7-21 89,7-22-168,-8-19-408,1-21-424,-1-15-928,23-25-2865,0-27 816,7-6-2937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1:41:5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1009 79 5633,'0'0'14874,"-66"-14"-13636,-218-39-189,253 47-822,1 3-1,-1 0 1,-57 4 0,67 2-94,0 1 1,0 1 0,1 1-1,-21 8 1,17-4-44,1 0 0,0 1 0,1 1 0,0 1 0,1 1 0,0 1 0,1 1 0,-30 31 0,36-32-63,2 0-1,0 1 1,1 0 0,0 0 0,1 2 0,1-1-1,1 1 1,1 0 0,0 1 0,1-1-1,-6 38 1,7-25-11,2 0 0,2 0 0,0 1 0,5 33 0,-2-48-12,1-1 0,1 1 0,0-1 0,1-1 1,0 1-1,1 0 0,1-1 0,1-1 0,12 20 0,1-6-14,0-1-1,2 0 0,1-2 1,2-1-1,0-1 0,1-1 0,44 27 1,-48-35-7,0-2 1,2 0 0,-1-2-1,1 0 1,0-2 0,1-1-1,0-1 1,0-1 0,1-2-1,39 2 1,-25-5-841,0 0-1,0-3 1,0-1 0,-1-3 0,71-19-1,-34-4-3269,-9 1-1444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DF8D7-1679-4F99-BB47-148052D8993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3A254-321F-4242-8B02-B8071F57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61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9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https://github.com/kamperh/data414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70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43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59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76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61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81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74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69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00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https://github.com/kamperh/data414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8482-F14D-23B6-6795-A476862E3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89AE6-6325-5256-0FC3-3D61C19E0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4FF95-69CD-BF1F-E5AB-BE1036E4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F0674-30F7-7823-38F1-7EB66BDD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4C3D9-B696-1DF9-83AC-EE7F93F8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362C-E84E-C224-E9B5-DF872DDA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94D91-388B-A1ED-B672-32488A643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196A1-893A-B21E-78FA-C1A2019F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93E57-10F2-DDB5-1D7E-8EB608AA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D8218-F17E-0246-DDDD-E9212E7A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6B71E-40CC-2AE3-3899-EE7634637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ADDFF-B724-4E94-26CD-468477A7C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68CFA-2FD6-B5C9-2259-AFD387FC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FBC51-18A4-954D-466B-B2FF189C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D7816-2158-611A-CB0D-DA9293FB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9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78FC-9AD0-3673-57C7-E6C4E278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96F8-7852-AB3D-5C4A-112915B75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3C612-6794-AA93-11C6-AF706CC0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F6C5B-CDBF-AC1B-2AFF-43E83C42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A3AD-36B0-CA03-543A-13D6DE86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9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8401-402D-ABDE-8970-C0B5E80A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018B7-E233-B189-77CF-5D2017A0B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94471-FAFE-AC4B-BC24-2E1F89EE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3A68C-39E7-434B-1580-916EBEA4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8D43A-DEF8-36F1-0CC2-B7552FCA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0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68FA-B5BF-8A17-B83B-D1559258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0E549-BF87-F334-0F97-C58EC235E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9C854-615D-6422-F26B-96BE2BCAB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B8330-34B3-6649-8ED0-DB2D0857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36DA8-07FD-B5A4-E239-4B690BB5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AA19B-A3AF-B389-3850-82E89DD1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9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CAAE-A6C0-F7F5-F80F-88BA0ACE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3ECB6-F8BD-78A3-221A-5B69E1A59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534EA-89F9-C7EF-B526-E62716448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E4B5D-1D54-8E2D-79FF-0E7342BE1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84BBF-A6D1-D1B2-357C-52C6F522C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6C601-59B5-C58D-F0DC-457DAA22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45630-6420-DD8D-DD2E-7BED91F7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B30CD-C667-652B-6B6F-8BD3AF79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1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6038-4DE2-FDEB-E179-2CF628CC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3DAF3-B350-EFF8-B96B-FA8BCED6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8CE06-2C10-04F9-56ED-C6EBAB8A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9EAC1-2669-8E78-3599-9C94E240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0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C5A1F-84A5-3B74-14F7-1A1C30CC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33382-3C8F-63DB-53F3-8D5E99A1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AD24D-8F8C-BCF0-26C7-CD2A7041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1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0DED-CEF7-14A5-067E-6E2C77B2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A8FE1-C707-CC25-8E20-93E3BA873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6A4A9-F34C-325F-2EC7-3F94DFD6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68519-0AA5-CDFF-888B-1A788946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46323-6417-4000-ABFE-F3BADA74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E7FF0-3BE0-B436-4A3E-2A0EF274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0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074D-1C44-04F7-51B5-84471EAA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312DE-D123-7257-0808-C861BA6B4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4A4DA-E977-C4C6-4B9B-DA2878EDE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D08B3-4DEE-74A6-A617-0E6F08E1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8E61E-26D0-71EA-1AE8-A9661863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F23B-50B8-0A4D-4B6F-EE87319D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9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5C01FB-C0F1-8CD4-1B6B-0BF40083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3F2F-628E-55D2-5A8D-37FB8BC7A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DC615-92BF-46DB-0464-A33ECAFC4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F728D-7CFB-6EAF-31C5-725C7068F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156E2-1AF6-B141-9CF3-D0FD84D88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1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math.stackexchange.com/questions/477207/derivative-of-cost-function-for-logistic-regression" TargetMode="External"/><Relationship Id="rId13" Type="http://schemas.openxmlformats.org/officeDocument/2006/relationships/hyperlink" Target="https://towardsdatascience.com/logistic-regression-and-decision-boundary-eab6e00c1e8" TargetMode="External"/><Relationship Id="rId3" Type="http://schemas.openxmlformats.org/officeDocument/2006/relationships/hyperlink" Target="https://www.geeksforgeeks.org/understanding-logistic-regression/" TargetMode="External"/><Relationship Id="rId7" Type="http://schemas.openxmlformats.org/officeDocument/2006/relationships/hyperlink" Target="https://stats.stackexchange.com/questions/278771/how-is-the-cost-function-from-logistic-regression-differentiated" TargetMode="External"/><Relationship Id="rId12" Type="http://schemas.openxmlformats.org/officeDocument/2006/relationships/hyperlink" Target="https://www.kamperh.com/data414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olakowo.io/datadocs/docs/machine-learning/linear-models" TargetMode="External"/><Relationship Id="rId11" Type="http://schemas.openxmlformats.org/officeDocument/2006/relationships/hyperlink" Target="https://www.youtube.com/watch?v=-agtfqYimis" TargetMode="External"/><Relationship Id="rId5" Type="http://schemas.openxmlformats.org/officeDocument/2006/relationships/hyperlink" Target="https://towardsdatascience.com/logistic-regression-explained-9ee73cede081" TargetMode="External"/><Relationship Id="rId10" Type="http://schemas.openxmlformats.org/officeDocument/2006/relationships/hyperlink" Target="https://es.wikipedia.org/wiki/Hiperplano" TargetMode="External"/><Relationship Id="rId4" Type="http://schemas.openxmlformats.org/officeDocument/2006/relationships/hyperlink" Target="https://towardsdatascience.com/introduction-to-logistic-regression-66248243c148" TargetMode="External"/><Relationship Id="rId9" Type="http://schemas.openxmlformats.org/officeDocument/2006/relationships/hyperlink" Target="https://www.baeldung.com/cs/gradient-descent-logistic-regression" TargetMode="External"/><Relationship Id="rId14" Type="http://schemas.openxmlformats.org/officeDocument/2006/relationships/hyperlink" Target="https://medium.com/analytics-vidhya/decision-boundary-for-classifiers-an-introduction-cc67c6d3da0e" TargetMode="Externa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22.png"/><Relationship Id="rId26" Type="http://schemas.openxmlformats.org/officeDocument/2006/relationships/image" Target="../media/image26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30.png"/><Relationship Id="rId7" Type="http://schemas.openxmlformats.org/officeDocument/2006/relationships/customXml" Target="../ink/ink3.xml"/><Relationship Id="rId12" Type="http://schemas.openxmlformats.org/officeDocument/2006/relationships/image" Target="../media/image1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customXml" Target="../ink/ink5.xml"/><Relationship Id="rId24" Type="http://schemas.openxmlformats.org/officeDocument/2006/relationships/image" Target="../media/image25.png"/><Relationship Id="rId32" Type="http://schemas.openxmlformats.org/officeDocument/2006/relationships/image" Target="../media/image29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7.png"/><Relationship Id="rId10" Type="http://schemas.openxmlformats.org/officeDocument/2006/relationships/image" Target="../media/image18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15.png"/><Relationship Id="rId9" Type="http://schemas.openxmlformats.org/officeDocument/2006/relationships/customXml" Target="../ink/ink4.xml"/><Relationship Id="rId14" Type="http://schemas.openxmlformats.org/officeDocument/2006/relationships/image" Target="../media/image20.png"/><Relationship Id="rId22" Type="http://schemas.openxmlformats.org/officeDocument/2006/relationships/image" Target="../media/image24.png"/><Relationship Id="rId27" Type="http://schemas.openxmlformats.org/officeDocument/2006/relationships/customXml" Target="../ink/ink13.xml"/><Relationship Id="rId30" Type="http://schemas.openxmlformats.org/officeDocument/2006/relationships/image" Target="../media/image28.png"/><Relationship Id="rId8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FFF54-02F0-441C-7E11-5329A0A24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5257800" cy="54959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Machine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Gradient Descent Algorithm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Non-Linear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Logistic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Decision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Regression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Classification Trees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Clustering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Hierarchical clustering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DB-Scan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Mean Shift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GMM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Support Vector Machine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Deep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MLP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CNN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C2AD4-14C9-95EB-E4CA-7451C117A52D}"/>
              </a:ext>
            </a:extLst>
          </p:cNvPr>
          <p:cNvSpPr txBox="1">
            <a:spLocks/>
          </p:cNvSpPr>
          <p:nvPr/>
        </p:nvSpPr>
        <p:spPr>
          <a:xfrm>
            <a:off x="6096000" y="681037"/>
            <a:ext cx="5257800" cy="5495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Datasets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Breast Cancer Wisconsin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MIMIC-III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Framingham Heart Study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Alzheimer’s Disease Neuroimaging Initiative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Drug discovery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Microbiome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>
              <a:latin typeface="Arial (Headings)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546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Code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FF7C78C3-48E9-9643-ECAB-6B823B9A1E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7" b="10293"/>
          <a:stretch/>
        </p:blipFill>
        <p:spPr bwMode="auto">
          <a:xfrm>
            <a:off x="3647573" y="957918"/>
            <a:ext cx="5249778" cy="533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0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&lt;title&gt;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51706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B971-6868-D853-B68F-1D0E07B79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68362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mononoki NF" panose="00000809000000000000" pitchFamily="50" charset="0"/>
              </a:rPr>
              <a:t>C3 – 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A92BB-E6A9-F414-13A9-0B420849E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F3FA72-E9F6-195C-4B1E-85999DC80D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68"/>
          <a:stretch/>
        </p:blipFill>
        <p:spPr>
          <a:xfrm>
            <a:off x="2449487" y="3331675"/>
            <a:ext cx="7962558" cy="339208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D75474-2476-5F77-D0C4-36092B0A6F50}"/>
              </a:ext>
            </a:extLst>
          </p:cNvPr>
          <p:cNvSpPr/>
          <p:nvPr/>
        </p:nvSpPr>
        <p:spPr>
          <a:xfrm>
            <a:off x="3648547" y="3255962"/>
            <a:ext cx="2209045" cy="4106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DDAA64-7390-2974-7859-D4CE6837D221}"/>
              </a:ext>
            </a:extLst>
          </p:cNvPr>
          <p:cNvSpPr/>
          <p:nvPr/>
        </p:nvSpPr>
        <p:spPr>
          <a:xfrm>
            <a:off x="7331799" y="3328316"/>
            <a:ext cx="2209045" cy="4106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3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Logistic Regression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supervised ML model &amp; parametric classification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transforms the linear regression function continuous value output into categorical value output using a sigmoid function.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F4D573-F367-DE5C-5C53-F61F175F26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" t="7422" r="1918" b="9484"/>
          <a:stretch/>
        </p:blipFill>
        <p:spPr bwMode="auto">
          <a:xfrm>
            <a:off x="2114309" y="3429000"/>
            <a:ext cx="7963382" cy="303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68F0B1E-774E-9F2D-9BD2-D99018C1A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2" y="2579691"/>
            <a:ext cx="21240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40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Sigmoid function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DD6C9EB-938F-73E5-223A-3EC5CB1FD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27" y="1723405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1F48B-9322-0716-E527-5BAAE52FE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710" y="1150885"/>
            <a:ext cx="3096057" cy="809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2614FA-3847-4091-88CE-5E7D7BF81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8972" y="2180826"/>
            <a:ext cx="3267531" cy="685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3A37F0-0ACB-79F6-07CB-48C32F6D7D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6567" y="3086925"/>
            <a:ext cx="5212340" cy="127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1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Cost function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172A3-E7EC-E66A-1DF0-1D2032F85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877" y="1050003"/>
            <a:ext cx="8206243" cy="1392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4989F4-75B2-EB54-B1A4-B76E521BF0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9" t="2491" b="3116"/>
          <a:stretch/>
        </p:blipFill>
        <p:spPr>
          <a:xfrm>
            <a:off x="1327332" y="2259060"/>
            <a:ext cx="9537331" cy="3691611"/>
          </a:xfrm>
          <a:prstGeom prst="rect">
            <a:avLst/>
          </a:prstGeom>
        </p:spPr>
      </p:pic>
      <p:pic>
        <p:nvPicPr>
          <p:cNvPr id="3" name="Picture 2" descr="enter image description here">
            <a:extLst>
              <a:ext uri="{FF2B5EF4-FFF2-40B4-BE49-F238E27FC236}">
                <a16:creationId xmlns:a16="http://schemas.microsoft.com/office/drawing/2014/main" id="{BAA3DA6B-8713-B61F-85C9-C29381355C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3" t="19772" r="3009" b="15992"/>
          <a:stretch/>
        </p:blipFill>
        <p:spPr bwMode="auto">
          <a:xfrm>
            <a:off x="3064279" y="6048908"/>
            <a:ext cx="6574420" cy="80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44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Gradient descent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5A9B56-DF09-6BD6-F8ED-5B041F909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639" y="2723101"/>
            <a:ext cx="2247280" cy="9493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198EA5-1FDB-6070-085A-5F2311D84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80932"/>
            <a:ext cx="4126571" cy="13271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DE0AEB-E558-1528-997F-119F7E59E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6349" y="3972644"/>
            <a:ext cx="8679301" cy="1796502"/>
          </a:xfrm>
          <a:prstGeom prst="rect">
            <a:avLst/>
          </a:prstGeom>
        </p:spPr>
      </p:pic>
      <p:pic>
        <p:nvPicPr>
          <p:cNvPr id="3" name="Picture 2" descr="enter image description here">
            <a:extLst>
              <a:ext uri="{FF2B5EF4-FFF2-40B4-BE49-F238E27FC236}">
                <a16:creationId xmlns:a16="http://schemas.microsoft.com/office/drawing/2014/main" id="{8136C19A-40EF-2AB0-521D-077592E7E9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3" t="19772" r="3009" b="15992"/>
          <a:stretch/>
        </p:blipFill>
        <p:spPr bwMode="auto">
          <a:xfrm>
            <a:off x="1417695" y="1225829"/>
            <a:ext cx="9709534" cy="119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86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Decision boundary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3861A50-9340-720E-316A-DE3FD303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327683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9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127F2-6F0A-EF48-A9F2-9907B84C0366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Bibliography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E362D-DDAD-4C90-F16D-741CBE506099}"/>
              </a:ext>
            </a:extLst>
          </p:cNvPr>
          <p:cNvSpPr txBox="1"/>
          <p:nvPr/>
        </p:nvSpPr>
        <p:spPr>
          <a:xfrm>
            <a:off x="524927" y="1371088"/>
            <a:ext cx="109177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https://www.geeksforgeeks.org/understanding-logistic-regression/</a:t>
            </a:r>
            <a:endParaRPr lang="en-US" dirty="0"/>
          </a:p>
          <a:p>
            <a:r>
              <a:rPr lang="en-US" dirty="0">
                <a:hlinkClick r:id="rId4"/>
              </a:rPr>
              <a:t>https://towardsdatascience.com/introduction-to-logistic-regression-66248243c148</a:t>
            </a:r>
            <a:endParaRPr lang="en-US" dirty="0"/>
          </a:p>
          <a:p>
            <a:r>
              <a:rPr lang="en-US" dirty="0">
                <a:hlinkClick r:id="rId5"/>
              </a:rPr>
              <a:t>https://towardsdatascience.com/logistic-regression-explained-9ee73cede081</a:t>
            </a:r>
            <a:endParaRPr lang="en-US" dirty="0"/>
          </a:p>
          <a:p>
            <a:r>
              <a:rPr lang="en-US" dirty="0">
                <a:hlinkClick r:id="rId6"/>
              </a:rPr>
              <a:t>https://polakowo.io/datadocs/docs/machine-learning/linear-models</a:t>
            </a:r>
            <a:endParaRPr lang="en-US" dirty="0"/>
          </a:p>
          <a:p>
            <a:r>
              <a:rPr lang="en-US" dirty="0">
                <a:hlinkClick r:id="rId7"/>
              </a:rPr>
              <a:t>https://stats.stackexchange.com/questions/278771/how-is-the-cost-function-from-logistic-regression-differentiated</a:t>
            </a:r>
            <a:endParaRPr lang="en-US" dirty="0"/>
          </a:p>
          <a:p>
            <a:r>
              <a:rPr lang="en-US" dirty="0">
                <a:hlinkClick r:id="rId8"/>
              </a:rPr>
              <a:t>https://math.stackexchange.com/questions/477207/derivative-of-cost-function-for-logistic-regression</a:t>
            </a:r>
            <a:endParaRPr lang="en-US" dirty="0"/>
          </a:p>
          <a:p>
            <a:r>
              <a:rPr lang="en-US" dirty="0">
                <a:hlinkClick r:id="rId9"/>
              </a:rPr>
              <a:t>https://www.baeldung.com/cs/gradient-descent-logistic-regression</a:t>
            </a:r>
            <a:endParaRPr lang="en-US" dirty="0"/>
          </a:p>
          <a:p>
            <a:r>
              <a:rPr lang="en-US" dirty="0">
                <a:hlinkClick r:id="rId10"/>
              </a:rPr>
              <a:t>https://es.wikipedia.org/wiki/Hiperplano</a:t>
            </a:r>
            <a:endParaRPr lang="en-US" dirty="0"/>
          </a:p>
          <a:p>
            <a:r>
              <a:rPr lang="en-US" dirty="0">
                <a:hlinkClick r:id="rId11"/>
              </a:rPr>
              <a:t>https://www.youtube.com/watch?v=-agtfqYimis</a:t>
            </a:r>
            <a:endParaRPr lang="en-US" dirty="0"/>
          </a:p>
          <a:p>
            <a:r>
              <a:rPr lang="en-US" dirty="0">
                <a:hlinkClick r:id="rId12"/>
              </a:rPr>
              <a:t>https://www.kamperh.com/data414/</a:t>
            </a:r>
            <a:endParaRPr lang="en-US" dirty="0"/>
          </a:p>
          <a:p>
            <a:r>
              <a:rPr lang="en-US" dirty="0">
                <a:hlinkClick r:id="rId13"/>
              </a:rPr>
              <a:t>https://towardsdatascience.com/logistic-regression-and-decision-boundary-eab6e00c1e8</a:t>
            </a:r>
            <a:endParaRPr lang="en-US" dirty="0"/>
          </a:p>
          <a:p>
            <a:r>
              <a:rPr lang="en-US" dirty="0">
                <a:hlinkClick r:id="rId14"/>
              </a:rPr>
              <a:t>https://medium.com/analytics-vidhya</a:t>
            </a:r>
            <a:r>
              <a:rPr lang="en-US">
                <a:hlinkClick r:id="rId14"/>
              </a:rPr>
              <a:t>/decision-boundary-for-classifiers-an-introduction-cc67c6d3da0e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3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AA2C66A-6E96-FA7E-F271-6F1AC3DC559C}"/>
                  </a:ext>
                </a:extLst>
              </p14:cNvPr>
              <p14:cNvContentPartPr/>
              <p14:nvPr/>
            </p14:nvContentPartPr>
            <p14:xfrm>
              <a:off x="514080" y="529920"/>
              <a:ext cx="11676600" cy="5749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AA2C66A-6E96-FA7E-F271-6F1AC3DC55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720" y="520560"/>
                <a:ext cx="11695320" cy="576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A7F74E1F-4D40-EB9C-D3F0-CBE644F1DBAD}"/>
              </a:ext>
            </a:extLst>
          </p:cNvPr>
          <p:cNvGrpSpPr/>
          <p:nvPr/>
        </p:nvGrpSpPr>
        <p:grpSpPr>
          <a:xfrm>
            <a:off x="1272532" y="4989860"/>
            <a:ext cx="3813120" cy="492840"/>
            <a:chOff x="1272532" y="4989860"/>
            <a:chExt cx="3813120" cy="49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95790C5-79FF-9FEA-351D-8E0E6F55C0D6}"/>
                    </a:ext>
                  </a:extLst>
                </p14:cNvPr>
                <p14:cNvContentPartPr/>
                <p14:nvPr/>
              </p14:nvContentPartPr>
              <p14:xfrm>
                <a:off x="1272532" y="5166260"/>
                <a:ext cx="42120" cy="316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95790C5-79FF-9FEA-351D-8E0E6F55C0D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3892" y="5157260"/>
                  <a:ext cx="597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A2C3404-F336-63C5-9DF1-B4A9D58CE9DC}"/>
                    </a:ext>
                  </a:extLst>
                </p14:cNvPr>
                <p14:cNvContentPartPr/>
                <p14:nvPr/>
              </p14:nvContentPartPr>
              <p14:xfrm>
                <a:off x="1319692" y="5004980"/>
                <a:ext cx="434520" cy="402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A2C3404-F336-63C5-9DF1-B4A9D58CE9D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11052" y="4996340"/>
                  <a:ext cx="4521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B6E87B2-EA08-9959-1461-51C1D8FFA31C}"/>
                    </a:ext>
                  </a:extLst>
                </p14:cNvPr>
                <p14:cNvContentPartPr/>
                <p14:nvPr/>
              </p14:nvContentPartPr>
              <p14:xfrm>
                <a:off x="1876972" y="5055740"/>
                <a:ext cx="227520" cy="321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B6E87B2-EA08-9959-1461-51C1D8FFA31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68332" y="5046740"/>
                  <a:ext cx="2451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0A6BC79-3AAF-9351-557E-C6765E524283}"/>
                    </a:ext>
                  </a:extLst>
                </p14:cNvPr>
                <p14:cNvContentPartPr/>
                <p14:nvPr/>
              </p14:nvContentPartPr>
              <p14:xfrm>
                <a:off x="2233732" y="5074100"/>
                <a:ext cx="281880" cy="306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0A6BC79-3AAF-9351-557E-C6765E52428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24732" y="5065460"/>
                  <a:ext cx="2995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31C96C2-2282-EE19-F41A-4F9938500D34}"/>
                    </a:ext>
                  </a:extLst>
                </p14:cNvPr>
                <p14:cNvContentPartPr/>
                <p14:nvPr/>
              </p14:nvContentPartPr>
              <p14:xfrm>
                <a:off x="2582212" y="5095340"/>
                <a:ext cx="61920" cy="325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31C96C2-2282-EE19-F41A-4F9938500D3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73212" y="5086340"/>
                  <a:ext cx="795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F7ED3EB-2C7A-EB0A-7E3D-539E25AFB461}"/>
                    </a:ext>
                  </a:extLst>
                </p14:cNvPr>
                <p14:cNvContentPartPr/>
                <p14:nvPr/>
              </p14:nvContentPartPr>
              <p14:xfrm>
                <a:off x="2343532" y="5012180"/>
                <a:ext cx="434520" cy="10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F7ED3EB-2C7A-EB0A-7E3D-539E25AFB46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34892" y="5003540"/>
                  <a:ext cx="452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8323A2E-081F-E9DD-7C05-1E7E0271CC14}"/>
                    </a:ext>
                  </a:extLst>
                </p14:cNvPr>
                <p14:cNvContentPartPr/>
                <p14:nvPr/>
              </p14:nvContentPartPr>
              <p14:xfrm>
                <a:off x="2858332" y="5016140"/>
                <a:ext cx="88920" cy="372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8323A2E-081F-E9DD-7C05-1E7E0271CC1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49332" y="5007500"/>
                  <a:ext cx="1065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7A3C86A-8716-32E8-8A91-77AD58DBF48F}"/>
                    </a:ext>
                  </a:extLst>
                </p14:cNvPr>
                <p14:cNvContentPartPr/>
                <p14:nvPr/>
              </p14:nvContentPartPr>
              <p14:xfrm>
                <a:off x="3004492" y="5015780"/>
                <a:ext cx="390240" cy="398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7A3C86A-8716-32E8-8A91-77AD58DBF48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995492" y="5006780"/>
                  <a:ext cx="4078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42DF7F3-8DB1-6E01-8C6C-D776C478DB69}"/>
                    </a:ext>
                  </a:extLst>
                </p14:cNvPr>
                <p14:cNvContentPartPr/>
                <p14:nvPr/>
              </p14:nvContentPartPr>
              <p14:xfrm>
                <a:off x="3516412" y="5100380"/>
                <a:ext cx="272520" cy="298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42DF7F3-8DB1-6E01-8C6C-D776C478DB6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507412" y="5091740"/>
                  <a:ext cx="2901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146B714-EB21-7F41-6605-1614FAE4B2EB}"/>
                    </a:ext>
                  </a:extLst>
                </p14:cNvPr>
                <p14:cNvContentPartPr/>
                <p14:nvPr/>
              </p14:nvContentPartPr>
              <p14:xfrm>
                <a:off x="3764092" y="5048540"/>
                <a:ext cx="445320" cy="349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146B714-EB21-7F41-6605-1614FAE4B2E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55452" y="5039900"/>
                  <a:ext cx="4629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DA6EE0F-5745-9C2B-AE53-6941F93952C2}"/>
                    </a:ext>
                  </a:extLst>
                </p14:cNvPr>
                <p14:cNvContentPartPr/>
                <p14:nvPr/>
              </p14:nvContentPartPr>
              <p14:xfrm>
                <a:off x="3723772" y="5229260"/>
                <a:ext cx="316800" cy="10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DA6EE0F-5745-9C2B-AE53-6941F93952C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715132" y="5220620"/>
                  <a:ext cx="3344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41AF34F-2472-4EEB-4FEE-481261DCF233}"/>
                    </a:ext>
                  </a:extLst>
                </p14:cNvPr>
                <p14:cNvContentPartPr/>
                <p14:nvPr/>
              </p14:nvContentPartPr>
              <p14:xfrm>
                <a:off x="4128412" y="5029460"/>
                <a:ext cx="287640" cy="340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41AF34F-2472-4EEB-4FEE-481261DCF23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19772" y="5020460"/>
                  <a:ext cx="3052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B5C1332-8751-2CCA-BE19-4D06C4ECE5A8}"/>
                    </a:ext>
                  </a:extLst>
                </p14:cNvPr>
                <p14:cNvContentPartPr/>
                <p14:nvPr/>
              </p14:nvContentPartPr>
              <p14:xfrm>
                <a:off x="4568332" y="5051780"/>
                <a:ext cx="104760" cy="288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B5C1332-8751-2CCA-BE19-4D06C4ECE5A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559332" y="5042780"/>
                  <a:ext cx="1224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E6EFD78-92DC-23BC-A18C-F8E753B16839}"/>
                    </a:ext>
                  </a:extLst>
                </p14:cNvPr>
                <p14:cNvContentPartPr/>
                <p14:nvPr/>
              </p14:nvContentPartPr>
              <p14:xfrm>
                <a:off x="4549612" y="4989860"/>
                <a:ext cx="456120" cy="253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E6EFD78-92DC-23BC-A18C-F8E753B1683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540612" y="4981220"/>
                  <a:ext cx="4737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8CD8D19-F4A7-93A3-6218-D6D48D3787AE}"/>
                    </a:ext>
                  </a:extLst>
                </p14:cNvPr>
                <p14:cNvContentPartPr/>
                <p14:nvPr/>
              </p14:nvContentPartPr>
              <p14:xfrm>
                <a:off x="4627012" y="5366060"/>
                <a:ext cx="458640" cy="54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8CD8D19-F4A7-93A3-6218-D6D48D3787A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618372" y="5357420"/>
                  <a:ext cx="47628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5513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289</Words>
  <Application>Microsoft Office PowerPoint</Application>
  <PresentationFormat>Widescreen</PresentationFormat>
  <Paragraphs>80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(Headings)</vt:lpstr>
      <vt:lpstr>Calibri</vt:lpstr>
      <vt:lpstr>Calibri Light</vt:lpstr>
      <vt:lpstr>Courier New</vt:lpstr>
      <vt:lpstr>mononoki NF</vt:lpstr>
      <vt:lpstr>Wingdings</vt:lpstr>
      <vt:lpstr>Office Theme</vt:lpstr>
      <vt:lpstr>PowerPoint Presentation</vt:lpstr>
      <vt:lpstr>C3 – 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Matos Cangalaya</dc:creator>
  <cp:lastModifiedBy>Jeremy Matos Cangalaya</cp:lastModifiedBy>
  <cp:revision>32</cp:revision>
  <dcterms:created xsi:type="dcterms:W3CDTF">2023-04-18T04:03:35Z</dcterms:created>
  <dcterms:modified xsi:type="dcterms:W3CDTF">2023-06-04T21:43:30Z</dcterms:modified>
</cp:coreProperties>
</file>