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75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35" autoAdjust="0"/>
  </p:normalViewPr>
  <p:slideViewPr>
    <p:cSldViewPr snapToGrid="0">
      <p:cViewPr varScale="1">
        <p:scale>
          <a:sx n="108" d="100"/>
          <a:sy n="108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https://www.analyticsvidhya.com/blog/2021/06/linear-regression-in-machine-learning/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https://towardsdatascience.com/gradient-descent-algorithm-a-deep-dive-cf04e8115f21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https://towardsdatascience.com/all-machine-learning-models-explained-in-6-minutes-9fe30ff6776a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https://medium.com/grabngoinfo/gradient-descent-vs-616ba269de8d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https://github.com/kamperh/data414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C2 – Non -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77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362D-DDAD-4C90-F16D-741CBE506099}"/>
              </a:ext>
            </a:extLst>
          </p:cNvPr>
          <p:cNvSpPr txBox="1"/>
          <p:nvPr/>
        </p:nvSpPr>
        <p:spPr>
          <a:xfrm>
            <a:off x="524927" y="1371088"/>
            <a:ext cx="109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https://towardsdatascience.com/multiple-regression-as-a-machine-learning-algorithm-a98a6b9f307b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Code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7C78C3-48E9-9643-ECAB-6B823B9A1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 b="10293"/>
          <a:stretch/>
        </p:blipFill>
        <p:spPr bwMode="auto">
          <a:xfrm>
            <a:off x="3647573" y="957918"/>
            <a:ext cx="5249778" cy="53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125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(Headings)</vt:lpstr>
      <vt:lpstr>Calibri</vt:lpstr>
      <vt:lpstr>Calibri Light</vt:lpstr>
      <vt:lpstr>Courier New</vt:lpstr>
      <vt:lpstr>mononoki NF</vt:lpstr>
      <vt:lpstr>Wingdings</vt:lpstr>
      <vt:lpstr>Office Theme</vt:lpstr>
      <vt:lpstr>PowerPoint Presentation</vt:lpstr>
      <vt:lpstr>C2 – Non - Linear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25</cp:revision>
  <dcterms:created xsi:type="dcterms:W3CDTF">2023-04-18T04:03:35Z</dcterms:created>
  <dcterms:modified xsi:type="dcterms:W3CDTF">2023-06-04T07:15:39Z</dcterms:modified>
</cp:coreProperties>
</file>