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30" r:id="rId3"/>
    <p:sldId id="331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9" d="100"/>
          <a:sy n="49" d="100"/>
        </p:scale>
        <p:origin x="72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6:16:3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1521 3713,'-119'-628'232,"28"87"-232,64 189-1000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88FE-D346-4A57-A5C7-EC4F148AFC86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F6529-F6AB-409E-8CF3-066AE416C23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14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4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161C-8F36-BBFB-54BF-144CDD70A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4D709-86DC-327C-49A4-8E8B56CD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68C2-743E-654C-E4D0-044D1F90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7298-3027-82D6-7F0F-72270C2C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9A46C-5D43-8901-7153-EA6A7F4E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404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9454-EF35-4648-E87F-0108DD84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70011-0992-ACFB-EA6C-152D76B2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0F15-63CB-CD9B-C9A1-5A0B45A4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B64C-3203-9490-6E26-126CF74A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3029-859F-5255-4F5D-8E12B9E4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994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698C6-621E-1575-96A3-B90491D4C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45EE4-F15D-F5CA-CC38-523265D6A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6F15-F912-5733-A5C5-03F9D328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D983-4F5B-F64C-4CA8-64F8EC5C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124F-1048-66D6-8D21-BDF1A2DB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752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3EDB-F62B-4AFD-7751-501AD8D1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3A97-C8A8-5760-E739-9E669AD4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5977-9973-9333-3F3B-D07949F8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5D76-AD7C-05E3-5947-EC837253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3B8A-233E-E231-8CB6-A1E5F4FF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0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A499-7BD1-A445-E6EF-8E5CA947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E407-F391-CD6A-96B5-D16E8E36B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637C-6AF7-BA1D-7B16-B7A1E1C7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4694-3C48-10DC-1BD2-2CA24ED1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A12A-8F89-A453-F0E4-E3817EA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989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E6FD-C878-0439-CE77-6AD1662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C492-7ADC-1EA6-6A27-73CA2B2FF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9D5AB-0CB8-9C3C-CE1F-681E525FE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BF55-25C7-5E9A-6A54-48315669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95F88-8281-D539-0F93-8760D1C4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D9D74-0265-67D4-244C-62750B2D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99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7DF8-DA6B-7F93-9EDA-ACF1F9B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FA8F-EB19-C592-1814-91445FCA7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BF687-F3C5-9E24-6A5C-AF71BDD87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BE6D5-3738-F419-610F-68C1EF5D6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3F9B3-F21B-F6C4-E666-4D6969EB1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5F8FB-FCFD-9631-0796-678905F0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757AC-A2BE-6693-E6D5-56F55158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F3F21-3A61-6733-6C23-0AD811E0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532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2E98-0626-8980-1D78-6E6A018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FCEE1-3383-023C-744E-B79CD6D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08835-9837-09F0-CC78-E2604734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71A31-5F87-A1D3-BFBA-FC22BB02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663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0A258-1D8E-B30A-48B9-B848FA6A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0FF84-01ED-AE94-4AD7-77A7757F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ACB3-2027-E2E7-EFE4-87A8BD70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82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F25B-9F92-DF3A-D2AF-1530B733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0AA8-2503-8B06-3CAF-088F31FB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D2DD5-6621-1D33-2D82-7BFB2273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58A2E-7987-797C-B6F6-AE30D972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07A55-A427-69AB-F2E1-0541D8D1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C6B5A-E496-CD22-014A-0CFD1B48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001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73E5-051F-CDC4-4BE1-757470D1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CDF2C-D19F-E350-E449-23F5EEE6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BD520-3C19-B82B-9EF2-4CD26D911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BDE4-2EF9-8373-C3F4-973D5160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1B774-E9AA-9A6C-EB7B-5509D51E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301FC-0153-0077-64DA-420B8F7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69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2445F-155F-9438-C45C-7F275D55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BCD-F9AA-05CD-B70D-70219649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BF12-0BB8-699A-A045-4DCC86800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1CA3-88F3-3A29-10C1-7BE13D8EC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47EC-2AF0-5BE3-86D3-9898FDD78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2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vadlc-notebooks.readthedocs.io/en/latest/tutorial_notebooks/tutorial15/Vision_Transforme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lianweng.github.io/posts/2023-01-27-the-transformer-family-v2/" TargetMode="External"/><Relationship Id="rId4" Type="http://schemas.openxmlformats.org/officeDocument/2006/relationships/hyperlink" Target="https://lilianweng.github.io/posts/2018-06-24-atten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Model complexity and ensemble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Arquitectures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Autoencoders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E: Transfer learning y fine tunning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Recurrent Neural Networks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VAE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GAN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 (Headings)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Transformers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Diffusion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Paper + Implementation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14:cNvPr>
              <p14:cNvContentPartPr/>
              <p14:nvPr/>
            </p14:nvContentPartPr>
            <p14:xfrm>
              <a:off x="12503484" y="3252656"/>
              <a:ext cx="85680" cy="54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4844" y="3243656"/>
                <a:ext cx="10332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9519"/>
            <a:ext cx="12192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C15 – Transformers</a:t>
            </a:r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19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13147-4B75-5A8D-9BC1-3E25E4649219}"/>
              </a:ext>
            </a:extLst>
          </p:cNvPr>
          <p:cNvSpPr txBox="1"/>
          <p:nvPr/>
        </p:nvSpPr>
        <p:spPr>
          <a:xfrm>
            <a:off x="524926" y="1588957"/>
            <a:ext cx="11057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https://uvadlc-notebooks.readthedocs.io/en/latest/tutorial_notebooks/tutorial15/Vision_Transformer.html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https://lilianweng.github.io/posts/2018-06-24-attention/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5"/>
              </a:rPr>
              <a:t>https://lilianweng.github.io/posts/2023-01-27-the-transformer-family-v2/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136</Words>
  <Application>Microsoft Office PowerPoint</Application>
  <PresentationFormat>Widescreen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(Headings)</vt:lpstr>
      <vt:lpstr>Calibri</vt:lpstr>
      <vt:lpstr>Calibri Light</vt:lpstr>
      <vt:lpstr>Courier New</vt:lpstr>
      <vt:lpstr>mononoki NF</vt:lpstr>
      <vt:lpstr>Office Theme</vt:lpstr>
      <vt:lpstr>PowerPoint Presentation</vt:lpstr>
      <vt:lpstr>C15 – Transformers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5</cp:revision>
  <dcterms:created xsi:type="dcterms:W3CDTF">2023-12-28T21:57:41Z</dcterms:created>
  <dcterms:modified xsi:type="dcterms:W3CDTF">2024-01-10T23:32:36Z</dcterms:modified>
</cp:coreProperties>
</file>