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330" r:id="rId3"/>
    <p:sldId id="331" r:id="rId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49" d="100"/>
          <a:sy n="49" d="100"/>
        </p:scale>
        <p:origin x="72" y="8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0T16:16:33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1521 3713,'-119'-628'232,"28"87"-232,64 189-1000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3088FE-D346-4A57-A5C7-EC4F148AFC86}" type="datetimeFigureOut">
              <a:rPr lang="es-PE" smtClean="0"/>
              <a:t>10/01/2024</a:t>
            </a:fld>
            <a:endParaRPr lang="es-P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F6529-F6AB-409E-8CF3-066AE416C23A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9141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3A254-321F-4242-8B02-B8071F57B9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97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3A254-321F-4242-8B02-B8071F57B9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53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3A254-321F-4242-8B02-B8071F57B9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45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A161C-8F36-BBFB-54BF-144CDD70A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F4D709-86DC-327C-49A4-8E8B56CD2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868C2-743E-654C-E4D0-044D1F902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98E77-4727-448C-BE02-000F753415A8}" type="datetimeFigureOut">
              <a:rPr lang="es-PE" smtClean="0"/>
              <a:t>10/01/2024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F7298-3027-82D6-7F0F-72270C2C1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9A46C-5D43-8901-7153-EA6A7F4E7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D963-F896-454F-9A74-636F9488CCCD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54042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79454-EF35-4648-E87F-0108DD84B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370011-0992-ACFB-EA6C-152D76B23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00F15-63CB-CD9B-C9A1-5A0B45A45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98E77-4727-448C-BE02-000F753415A8}" type="datetimeFigureOut">
              <a:rPr lang="es-PE" smtClean="0"/>
              <a:t>10/01/2024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DB64C-3203-9490-6E26-126CF74AE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53029-859F-5255-4F5D-8E12B9E48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D963-F896-454F-9A74-636F9488CCCD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29942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7698C6-621E-1575-96A3-B90491D4C7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345EE4-F15D-F5CA-CC38-523265D6A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16F15-F912-5733-A5C5-03F9D3288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98E77-4727-448C-BE02-000F753415A8}" type="datetimeFigureOut">
              <a:rPr lang="es-PE" smtClean="0"/>
              <a:t>10/01/2024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ED983-4F5B-F64C-4CA8-64F8EC5C3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7124F-1048-66D6-8D21-BDF1A2DBE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D963-F896-454F-9A74-636F9488CCCD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47522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83EDB-F62B-4AFD-7751-501AD8D1F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33A97-C8A8-5760-E739-9E669AD47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D5977-9973-9333-3F3B-D07949F81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98E77-4727-448C-BE02-000F753415A8}" type="datetimeFigureOut">
              <a:rPr lang="es-PE" smtClean="0"/>
              <a:t>10/01/2024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95D76-AD7C-05E3-5947-EC8372530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13B8A-233E-E231-8CB6-A1E5F4FF3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D963-F896-454F-9A74-636F9488CCCD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83007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BA499-7BD1-A445-E6EF-8E5CA9470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4E407-F391-CD6A-96B5-D16E8E36B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C637C-6AF7-BA1D-7B16-B7A1E1C79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98E77-4727-448C-BE02-000F753415A8}" type="datetimeFigureOut">
              <a:rPr lang="es-PE" smtClean="0"/>
              <a:t>10/01/2024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24694-3C48-10DC-1BD2-2CA24ED11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5A12A-8F89-A453-F0E4-E3817EA52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D963-F896-454F-9A74-636F9488CCCD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19897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1E6FD-C878-0439-CE77-6AD16627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1C492-7ADC-1EA6-6A27-73CA2B2FF2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89D5AB-0CB8-9C3C-CE1F-681E525FE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DBF55-25C7-5E9A-6A54-483156690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98E77-4727-448C-BE02-000F753415A8}" type="datetimeFigureOut">
              <a:rPr lang="es-PE" smtClean="0"/>
              <a:t>10/01/2024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95F88-8281-D539-0F93-8760D1C4D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AD9D74-0265-67D4-244C-62750B2D1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D963-F896-454F-9A74-636F9488CCCD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89942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27DF8-DA6B-7F93-9EDA-ACF1F9B5F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7FA8F-EB19-C592-1814-91445FCA7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DBF687-F3C5-9E24-6A5C-AF71BDD87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4BE6D5-3738-F419-610F-68C1EF5D67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93F9B3-F21B-F6C4-E666-4D6969EB15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C5F8FB-FCFD-9631-0796-678905F04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98E77-4727-448C-BE02-000F753415A8}" type="datetimeFigureOut">
              <a:rPr lang="es-PE" smtClean="0"/>
              <a:t>10/01/2024</a:t>
            </a:fld>
            <a:endParaRPr lang="es-P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D757AC-A2BE-6693-E6D5-56F55158A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2F3F21-3A61-6733-6C23-0AD811E02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D963-F896-454F-9A74-636F9488CCCD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15328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A2E98-0626-8980-1D78-6E6A018A9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3FCEE1-3383-023C-744E-B79CD6D1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98E77-4727-448C-BE02-000F753415A8}" type="datetimeFigureOut">
              <a:rPr lang="es-PE" smtClean="0"/>
              <a:t>10/01/2024</a:t>
            </a:fld>
            <a:endParaRPr lang="es-P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608835-9837-09F0-CC78-E2604734D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471A31-5F87-A1D3-BFBA-FC22BB021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D963-F896-454F-9A74-636F9488CCCD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96638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F0A258-1D8E-B30A-48B9-B848FA6A8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98E77-4727-448C-BE02-000F753415A8}" type="datetimeFigureOut">
              <a:rPr lang="es-PE" smtClean="0"/>
              <a:t>10/01/2024</a:t>
            </a:fld>
            <a:endParaRPr lang="es-P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60FF84-01ED-AE94-4AD7-77A7757F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5ACB3-2027-E2E7-EFE4-87A8BD706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D963-F896-454F-9A74-636F9488CCCD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2882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AF25B-9F92-DF3A-D2AF-1530B7331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60AA8-2503-8B06-3CAF-088F31FB1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D2DD5-6621-1D33-2D82-7BFB2273A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58A2E-7987-797C-B6F6-AE30D972B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98E77-4727-448C-BE02-000F753415A8}" type="datetimeFigureOut">
              <a:rPr lang="es-PE" smtClean="0"/>
              <a:t>10/01/2024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07A55-A427-69AB-F2E1-0541D8D1C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C6B5A-E496-CD22-014A-0CFD1B484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D963-F896-454F-9A74-636F9488CCCD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50013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D73E5-051F-CDC4-4BE1-757470D12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ACDF2C-D19F-E350-E449-23F5EEE6ED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9BD520-3C19-B82B-9EF2-4CD26D911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BDE4-2EF9-8373-C3F4-973D5160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98E77-4727-448C-BE02-000F753415A8}" type="datetimeFigureOut">
              <a:rPr lang="es-PE" smtClean="0"/>
              <a:t>10/01/2024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F1B774-E9AA-9A6C-EB7B-5509D51ED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301FC-0153-0077-64DA-420B8F72A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D963-F896-454F-9A74-636F9488CCCD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03693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2445F-155F-9438-C45C-7F275D55A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9ABCD-F9AA-05CD-B70D-70219649C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EBF12-0BB8-699A-A045-4DCC86800A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98E77-4727-448C-BE02-000F753415A8}" type="datetimeFigureOut">
              <a:rPr lang="es-PE" smtClean="0"/>
              <a:t>10/01/2024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51CA3-88F3-3A29-10C1-7BE13D8ECA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647EC-2AF0-5BE3-86D3-9898FDD788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7D963-F896-454F-9A74-636F9488CCCD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86217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ilianweng.github.io/posts/2021-07-11-diffusion-model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FFF54-02F0-441C-7E11-5329A0A24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7"/>
            <a:ext cx="5257800" cy="54959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Machine Learning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Gradient Descent Algorithm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Linear Regression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Non-Linear Regression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Logistic Regression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Decision Trees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Regression Trees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Classification Trees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Model complexity and ensemble models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Clustering Algorithms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K-Means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Hierarchical clustering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DB-Scan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Mean Shift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GMM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Support Vector Machine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B5C2AD4-14C9-95EB-E4CA-7451C117A52D}"/>
              </a:ext>
            </a:extLst>
          </p:cNvPr>
          <p:cNvSpPr txBox="1">
            <a:spLocks/>
          </p:cNvSpPr>
          <p:nvPr/>
        </p:nvSpPr>
        <p:spPr>
          <a:xfrm>
            <a:off x="6096000" y="681037"/>
            <a:ext cx="5257800" cy="549592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Datasets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Breast Cancer Wisconsin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MIMIC-III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Framingham Heart Study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Alzheimer’s Disease Neuroimaging Initiative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Drug discovery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Microbiome</a:t>
            </a:r>
            <a:endParaRPr lang="en-US" sz="1600" dirty="0">
              <a:latin typeface="Arial (Headings)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1600" dirty="0">
              <a:latin typeface="Arial (Headings)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Deep Learning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MLP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CNN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CNN </a:t>
            </a:r>
            <a:r>
              <a:rPr lang="en-US" sz="1600" b="1" dirty="0" err="1">
                <a:solidFill>
                  <a:schemeClr val="bg1">
                    <a:lumMod val="7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Arquitectures</a:t>
            </a:r>
            <a:endParaRPr lang="en-US" sz="1600" b="1" dirty="0">
              <a:solidFill>
                <a:schemeClr val="bg1">
                  <a:lumMod val="75000"/>
                </a:schemeClr>
              </a:solidFill>
              <a:latin typeface="Arial (Headings)"/>
              <a:ea typeface="KaiTi" panose="020B0503020204020204" pitchFamily="49" charset="-122"/>
              <a:cs typeface="Cascadia Mono Light" panose="020B0609020000020004" pitchFamily="49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Autoencoders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E: Transfer learning y fine tunning</a:t>
            </a:r>
            <a:endParaRPr lang="en-US" sz="1600" b="1" dirty="0">
              <a:solidFill>
                <a:schemeClr val="bg1">
                  <a:lumMod val="75000"/>
                </a:schemeClr>
              </a:solidFill>
              <a:latin typeface="Arial (Headings)"/>
              <a:ea typeface="KaiTi" panose="020B0503020204020204" pitchFamily="49" charset="-122"/>
              <a:cs typeface="Cascadia Mono Light" panose="020B0609020000020004" pitchFamily="49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Recurrent Neural Networks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VAE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GAN</a:t>
            </a:r>
            <a:endParaRPr lang="en-US" sz="1600" dirty="0">
              <a:solidFill>
                <a:schemeClr val="bg1">
                  <a:lumMod val="75000"/>
                </a:schemeClr>
              </a:solidFill>
              <a:latin typeface="Arial (Headings)"/>
              <a:ea typeface="Cascadia Code" panose="020B0609020000020004" pitchFamily="49" charset="0"/>
              <a:cs typeface="Arial" panose="020B0604020202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Transformers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Diffusion Models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Paper + Implementation</a:t>
            </a:r>
            <a:endParaRPr lang="en-US" sz="1600" dirty="0">
              <a:solidFill>
                <a:schemeClr val="bg1">
                  <a:lumMod val="75000"/>
                </a:schemeClr>
              </a:solidFill>
              <a:latin typeface="Arial (Headings)"/>
              <a:ea typeface="KaiTi" panose="020B0503020204020204" pitchFamily="49" charset="-122"/>
              <a:cs typeface="Cascadia Mono Light" panose="020B06090200000200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1105D89-CD0A-1723-DA86-1EB83E619B9C}"/>
                  </a:ext>
                </a:extLst>
              </p14:cNvPr>
              <p14:cNvContentPartPr/>
              <p14:nvPr/>
            </p14:nvContentPartPr>
            <p14:xfrm>
              <a:off x="12503484" y="3252656"/>
              <a:ext cx="85680" cy="547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1105D89-CD0A-1723-DA86-1EB83E619B9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94844" y="3243656"/>
                <a:ext cx="103320" cy="56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3546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BB971-6868-D853-B68F-1D0E07B79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99519"/>
            <a:ext cx="12192000" cy="2129481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mononoki NF" panose="00000809000000000000" pitchFamily="50" charset="0"/>
              </a:rPr>
              <a:t>C15 – Transformers</a:t>
            </a:r>
          </a:p>
        </p:txBody>
      </p:sp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7196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4127F2-6F0A-EF48-A9F2-9907B84C0366}"/>
              </a:ext>
            </a:extLst>
          </p:cNvPr>
          <p:cNvSpPr txBox="1"/>
          <p:nvPr/>
        </p:nvSpPr>
        <p:spPr>
          <a:xfrm flipH="1">
            <a:off x="524927" y="562595"/>
            <a:ext cx="574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Bibliography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513147-4B75-5A8D-9BC1-3E25E4649219}"/>
              </a:ext>
            </a:extLst>
          </p:cNvPr>
          <p:cNvSpPr txBox="1"/>
          <p:nvPr/>
        </p:nvSpPr>
        <p:spPr>
          <a:xfrm>
            <a:off x="524926" y="1588957"/>
            <a:ext cx="11057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hlinkClick r:id="rId3"/>
              </a:rPr>
              <a:t>https://lilianweng.github.io/posts/2021-07-11-diffusion-models/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67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101</Words>
  <Application>Microsoft Office PowerPoint</Application>
  <PresentationFormat>Widescreen</PresentationFormat>
  <Paragraphs>44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Arial (Headings)</vt:lpstr>
      <vt:lpstr>Calibri</vt:lpstr>
      <vt:lpstr>Calibri Light</vt:lpstr>
      <vt:lpstr>Courier New</vt:lpstr>
      <vt:lpstr>mononoki NF</vt:lpstr>
      <vt:lpstr>Office Theme</vt:lpstr>
      <vt:lpstr>PowerPoint Presentation</vt:lpstr>
      <vt:lpstr>C15 – Transformers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Matos Cangalaya</dc:creator>
  <cp:lastModifiedBy>Jeremy Matos Cangalaya</cp:lastModifiedBy>
  <cp:revision>6</cp:revision>
  <dcterms:created xsi:type="dcterms:W3CDTF">2023-12-28T21:57:41Z</dcterms:created>
  <dcterms:modified xsi:type="dcterms:W3CDTF">2024-01-10T23:33:49Z</dcterms:modified>
</cp:coreProperties>
</file>