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ink/ink4.xml" ContentType="application/inkml+xml"/>
  <Override PartName="/ppt/notesSlides/notesSlide6.xml" ContentType="application/vnd.openxmlformats-officedocument.presentationml.notesSlide+xml"/>
  <Override PartName="/ppt/ink/ink5.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6.xml" ContentType="application/inkml+xml"/>
  <Override PartName="/ppt/notesSlides/notesSlide9.xml" ContentType="application/vnd.openxmlformats-officedocument.presentationml.notesSlide+xml"/>
  <Override PartName="/ppt/ink/ink7.xml" ContentType="application/inkml+xml"/>
  <Override PartName="/ppt/notesSlides/notesSlide10.xml" ContentType="application/vnd.openxmlformats-officedocument.presentationml.notesSlide+xml"/>
  <Override PartName="/ppt/ink/ink8.xml" ContentType="application/inkml+xml"/>
  <Override PartName="/ppt/notesSlides/notesSlide11.xml" ContentType="application/vnd.openxmlformats-officedocument.presentationml.notesSlide+xml"/>
  <Override PartName="/ppt/ink/ink9.xml" ContentType="application/inkml+xml"/>
  <Override PartName="/ppt/notesSlides/notesSlide12.xml" ContentType="application/vnd.openxmlformats-officedocument.presentationml.notesSlide+xml"/>
  <Override PartName="/ppt/ink/ink10.xml" ContentType="application/inkml+xml"/>
  <Override PartName="/ppt/notesSlides/notesSlide13.xml" ContentType="application/vnd.openxmlformats-officedocument.presentationml.notesSlide+xml"/>
  <Override PartName="/ppt/ink/ink11.xml" ContentType="application/inkml+xml"/>
  <Override PartName="/ppt/notesSlides/notesSlide14.xml" ContentType="application/vnd.openxmlformats-officedocument.presentationml.notesSlide+xml"/>
  <Override PartName="/ppt/ink/ink12.xml" ContentType="application/inkml+xml"/>
  <Override PartName="/ppt/notesSlides/notesSlide15.xml" ContentType="application/vnd.openxmlformats-officedocument.presentationml.notesSlide+xml"/>
  <Override PartName="/ppt/ink/ink13.xml" ContentType="application/inkml+xml"/>
  <Override PartName="/ppt/notesSlides/notesSlide16.xml" ContentType="application/vnd.openxmlformats-officedocument.presentationml.notesSlide+xml"/>
  <Override PartName="/ppt/ink/ink14.xml" ContentType="application/inkml+xml"/>
  <Override PartName="/ppt/notesSlides/notesSlide17.xml" ContentType="application/vnd.openxmlformats-officedocument.presentationml.notesSlide+xml"/>
  <Override PartName="/ppt/ink/ink15.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96" r:id="rId3"/>
    <p:sldId id="298" r:id="rId4"/>
    <p:sldId id="300" r:id="rId5"/>
    <p:sldId id="299" r:id="rId6"/>
    <p:sldId id="304" r:id="rId7"/>
    <p:sldId id="305" r:id="rId8"/>
    <p:sldId id="301" r:id="rId9"/>
    <p:sldId id="302" r:id="rId10"/>
    <p:sldId id="303" r:id="rId11"/>
    <p:sldId id="306" r:id="rId12"/>
    <p:sldId id="309" r:id="rId13"/>
    <p:sldId id="308" r:id="rId14"/>
    <p:sldId id="310" r:id="rId15"/>
    <p:sldId id="307" r:id="rId16"/>
    <p:sldId id="311" r:id="rId17"/>
    <p:sldId id="312" r:id="rId18"/>
    <p:sldId id="275" r:id="rId19"/>
    <p:sldId id="295" r:id="rId20"/>
    <p:sldId id="297" r:id="rId2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747" autoAdjust="0"/>
  </p:normalViewPr>
  <p:slideViewPr>
    <p:cSldViewPr snapToGrid="0" showGuides="1">
      <p:cViewPr varScale="1">
        <p:scale>
          <a:sx n="62" d="100"/>
          <a:sy n="62" d="100"/>
        </p:scale>
        <p:origin x="1626" y="78"/>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30T16:16:33.018"/>
    </inkml:context>
    <inkml:brush xml:id="br0">
      <inkml:brushProperty name="width" value="0.05" units="cm"/>
      <inkml:brushProperty name="height" value="0.05" units="cm"/>
    </inkml:brush>
  </inkml:definitions>
  <inkml:trace contextRef="#ctx0" brushRef="#br0">238 1521 3713,'-119'-628'232,"28"87"-232,64 189-1000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2-21T02:48:13.065"/>
    </inkml:context>
    <inkml:brush xml:id="br0">
      <inkml:brushProperty name="width" value="0.05292" units="cm"/>
      <inkml:brushProperty name="height" value="0.05292" units="cm"/>
      <inkml:brushProperty name="color" value="#FF0000"/>
    </inkml:brush>
  </inkml:definitions>
  <inkml:trace contextRef="#ctx0" brushRef="#br0">22579 9226 920 0,'0'0'381'0,"0"0"-206"15,0 0-26-15,0 0 5 16,0 0-31-16,0 0-10 16,-20-3-46-16,65-2 51 0,7 3-36 15,19-3 12-15,6 2-68 16,16 3 14-16,10-2-40 16,6 2 13-16,-2 0-12 15,-5 0-1-15,-9 0 3 16,-13 0 11-16,-7 0-28 15,-19 0 25-15,-10-2-26 16,-10-1 24-16,-5 3-15 16,-4 0 12-16,0 0-5 15,-7 0-1-15,7 0 6 16,0 0-19-16,-9 0 1 16,-2 0-84-16,-5 7-157 15,-4 1-104-15,-5-1-381 0</inkml:trace>
  <inkml:trace contextRef="#ctx0" brushRef="#br0" timeOffset="613.7">23712 9593 793 0,'0'0'302'15,"0"0"-85"-15,0 0-39 16,0 0 25-16,0 0-50 16,0 0-3-16,0 0-35 15,-5 0 3-15,5 0 23 16,0 0-18-16,18-9 94 16,12-8-102-16,4-5-12 15,7-5-82-15,2-1 18 16,-4-5-37-16,-1-3 7 0,-1-1-8 15,-10 6-1-15,-7 2 4 16,1 10 11-16,-12 5-28 16,0 1 29-16,2 6-25 15,-11 0 24-15,5-1-12 16,-5-1-2-16,0-2 22 16,0-7 4-16,-16 1 11 15,-18-4 55-15,0-3-60 16,0-1 21-16,0 2-53 15,0-6 10-15,4 2-10 16,5-4-1-16,-5-5 0 16,-4 2-9-16,0 0-12 15,-4 4-51-15,8 5 9 16,10 11-85-16,15 8-9 16,5 6-124-16,9 0-354 0,27 8-340 15</inkml:trace>
  <inkml:trace contextRef="#ctx0" brushRef="#br0" timeOffset="6185.8">15771 5934 22 0,'0'0'1242'0,"0"0"-856"16,0 0-164-16,0 0-8 16,0 0 12-16,0 0-36 15,-7 4-46-15,3 22-108 16,-1 4-9-16,5 9-18 15,-4 1 15-15,4 6-18 16,0 2 22-16,0 7-21 0,0 3 4 16,25 2-10-16,0-2 13 15,-2-7-25-15,-3-14 31 16,-6-12-40-16,-7-13 37 16,-7-7-31-16,0-5 16 15,0 0-2-15,0 0 0 16,0 0 1-16,0 0-7 15,0 0 11-15,0-15-17 16,0-8 24-16,0-11-29 16,-16-7 29-16,2-5-19 15,-2-4 14-15,7-3-5 16,0 2-2-16,9 3 6 16,0 5-17-16,4 3 28 0,31 3-34 15,3 3 29 1,12 5-28-16,-7 9 16 0,-4 4 0 15,7 9-1-15,-12 7 1 16,4 0 3-16,-4 2 6 16,-4 19 3-16,0 4-3 15,-5 6-3-15,-7 7 8 16,2 6-11-16,1 5-2 16,-8-4 5-16,-4-4-6 15,3-7 2-15,-3-13-8 16,-5-7 22-16,-4-6-32 15,0-3 28-15,0 2-29 0,0 0-7 16,5 4-91 0,6 14-218-16,3-5-231 15,-5-5-283-15</inkml:trace>
  <inkml:trace contextRef="#ctx0" brushRef="#br0" timeOffset="6649.34">16667 6403 1056 0,'0'0'637'0,"0"0"-367"0,0 0-70 16,0 0-20-16,0 0-28 16,0 0-114-16,0 0-24 15,16-14 0-15,18-6-17 16,0-7 12-16,5 4-16 16,-5-2 13-16,-4 8-6 15,-5 4 0-15,-12 5 7 16,-1 6-4-16,-3 2 3 15,0 0 49-15,7 12 45 16,-3 16 15-16,3 11-64 16,-2 7-6-16,0 5-18 0,2-3-17 15,-7-3 2 1,2-9 2-16,3-7-28 0,-10-10 26 16,8-7-27-16,-12-7-28 15,0-5-71-15,4 0-190 16,1-2-363-16,4-15-525 0</inkml:trace>
  <inkml:trace contextRef="#ctx0" brushRef="#br0" timeOffset="7832.99">19644 3526 517 0,'0'0'1199'0,"0"0"-836"16,0 0-133-16,0 0-117 15,0 0-26-15,0 135-3 16,18-81-66-16,2 1 19 16,-2 3-36-16,3-5 34 15,-12-3-19-15,-2-8 35 16,-3-9-20-16,-4-6 23 16,0-6 4-16,0-6-14 15,0-8 19-15,0-2-29 16,0-5 6-16,0 0-31 15,0 0-18-15,0-5 14 0,0-19-11 16,-4-12 7-16,-3-7-1 16,7-8 0-16,0-5 11 15,0 3-26-15,21 1 25 16,8 1-23-16,14 2 14 16,3 7-14-16,-3 1 10 15,7 4 3-15,-7 7 0 16,3 0 0-16,1 3-11 15,3 4-1-15,-2 4 4 16,7 9-49-16,-12 10 44 16,-2 0 8-16,-7 24 5 15,-11 17 21-15,-7 10 24 16,-12 6-16-16,-4 1-28 0,0 0 32 16,0-1-32-16,0-6 17 15,0-3-10-15,0-12 26 16,0-6-33-16,0-15 14 15,0-2-8-15,0-8-7 16,5-2 0-16,-5 0-18 16,11-2-42-16,-2 9-184 15,30 11-220-15,0 4-182 16,1-4-654-16</inkml:trace>
  <inkml:trace contextRef="#ctx0" brushRef="#br0" timeOffset="8231.64">20815 4076 1570 0,'0'0'614'16,"0"0"-454"-16,0 0-73 15,0 0-42-15,0 0-32 16,0 0-16-16,0 0 19 16,157-94-26-16,-110 70 19 15,-6 5-11-15,-18 4 2 16,-7 8 0-16,-12 5-1 0,-4 2 13 16,0 0 9-1,0 0-3-15,5 0 74 0,0 12 18 16,6 17 68-16,-7 14-132 15,-4 6-17-15,5 5-20 16,-5-1-8-16,0-10-2 16,5-8 13-16,-5-12-25 15,0-8-17-15,0-7-26 16,0-8-115-16,4-3-160 16,1-17-210-16,6-2-54 0</inkml:trace>
  <inkml:trace contextRef="#ctx0" brushRef="#br0" timeOffset="8502.68">21422 3556 1800 0,'0'0'381'16,"0"0"-295"-16,0 0-30 15,0 0-32-15,0 0-5 16,0 0-19-16,0 0-8 16,293-15-87-16,-238 15-119 0,13 18-49 15,-18 1-301-15,-11 0-573 16</inkml:trace>
  <inkml:trace contextRef="#ctx0" brushRef="#br0" timeOffset="8697.37">21524 3813 1337 0,'0'0'551'0,"0"0"-395"15,0 0 9-15,0 0 28 16,0 0-118-16,0 0-35 0,291-26-40 16,-223 19-144-1,-20 0-358-15,-2 4-503 0</inkml:trace>
  <inkml:trace contextRef="#ctx0" brushRef="#br0" timeOffset="9281.18">22211 4228 1098 0,'0'0'379'15,"0"0"-222"-15,0 0-14 16,0 0 32-16,0 0-38 15,0 0 25-15,0 0-6 16,166-73 40-16,-150 23-56 16,-7-10 23-16,-5-8-48 0,-4-4-9 15,0-5-41 1,0 2-34-16,0-1 19 0,-9 3-49 16,-11 6 40-16,6 4-40 15,1 8 42-15,1 7-42 16,12 2 10-16,0 6-11 15,0 0 6-15,0 2-6 16,0 5 9-16,25 1-16 16,0 4 22-16,14 4-24 15,-1 1 24-15,12 8-18 16,-2-1 12-16,-2 7-9 16,-8 1 0-16,-13 6 1 15,0 2-7-15,-11 0-27 16,-5 0-100-16,7 13-100 15,-11 9-220-15,4 3-361 0</inkml:trace>
  <inkml:trace contextRef="#ctx0" brushRef="#br0" timeOffset="9530.37">22029 3568 1540 0,'0'0'687'16,"0"0"-483"-16,0 0 25 15,0 0-18-15,0 0-83 0,309-17-84 16,-211 5-43-16,-9 0 4 16,-21 3 11-16,-18 2-32 15,-16 2-9-15,-14 2-35 16,-11 3-127-16,-9 0-155 15,5 3-345-15</inkml:trace>
  <inkml:trace contextRef="#ctx0" brushRef="#br0" timeOffset="10264.24">23382 3997 1134 0,'0'0'582'0,"0"0"-338"0,0 0-29 16,0 0 14-16,-150-150-72 16,125 98-14-16,4-8-43 15,8-3 36-15,1-5-50 16,12-2-10-16,0 3-15 15,0-2-4-15,0-1 17 16,0 1-52-16,21 2 11 16,4 10-23-16,4 6-1 15,-4 16 0-15,3 8 2 16,1 8-10-16,1 8 8 16,4 2-7-16,0 5-2 15,2 1-11-15,-6 3-149 0,13 0-118 16,-4 3-364-16,-5 11-432 0</inkml:trace>
  <inkml:trace contextRef="#ctx0" brushRef="#br0" timeOffset="27631.37">23839 3067 1377 0,'0'0'710'0,"0"0"-402"15,0 0-109-15,0 0-91 0,68 162-6 16,-29-85-42 0,6 2-45-16,3-4-9 0,-3-8-6 15,-6-14-1-15,0-12-7 16,-14-12 7-16,-5-10 0 16,-6-9-1-16,-10-5 2 15,1-5-6-15,2 0 4 16,-3 0-16-16,15-23 17 15,6-12 1-15,9-18 1 16,4-12 0-16,3-7 1 16,-2 2-1-16,-5 7-1 15,-9 12 0-15,-7 21 0 16,-2 10 0-16,-7 15 0 16,0 5 120-16,-2 10 74 15,7 26-45-15,2 13-99 0,2 6-35 16,2 7-15-1,5-2-25-15,-2-2-24 0,7-5-2 16,-1-12 7-16,-4-7 7 16,-4-12 20-16,-8-11 8 15,3-8 8-15,-7-3-14 16,16 0-5-16,5-30 20 16,13-10 7-16,7-13 10 15,2-9-16-15,-2-5 5 16,-2-6-6-16,-7 1 2 15,-11 5 4-15,-8 4 1 16,-6 11-1-16,-7 10-5 0,-4 16-1 16,0 12 8-16,-5 6 8 15,0 8-8-15,0-3 2 16,0 1-10-16,0-3-53 16,0-2-97-16,0-6-132 15,0-3-211-15,0 10-164 0</inkml:trace>
  <inkml:trace contextRef="#ctx0" brushRef="#br0" timeOffset="28247.38">25496 2699 965 0,'0'0'702'0,"0"0"-342"16,0 0 8-16,0 0-92 0,0 0 0 15,0 0-158 1,0 0-74-16,-15 159-19 0,5-106-8 16,-1-7 2-16,2-7-1 15,4-4-4-15,-4-3-14 16,3-5-6-16,6-3-22 16,0-8-120-16,0-16-182 15,0 0-379-15,0 0-169 0</inkml:trace>
  <inkml:trace contextRef="#ctx0" brushRef="#br0" timeOffset="28481.54">25205 2685 1345 0,'0'0'510'16,"0"0"-297"-16,0 0 17 15,0 0 4-15,0 0-112 16,0 0-73-16,262-72-35 16,-180 60-8-16,-3 2 0 15,-6 8-6-15,-14 2 0 16,-11 0-19-16,7 7-97 16,-10 15-201-16,-15-3-390 0</inkml:trace>
  <inkml:trace contextRef="#ctx0" brushRef="#br0" timeOffset="28781.6">25976 3612 1647 0,'0'0'1094'0,"0"0"-734"0,0 0-161 16,0 0-88-16,0 0-77 15,0 0-34-15,0 0-87 16,-4-11-260-16,13 0-433 15,16-1-264-15</inkml:trace>
  <inkml:trace contextRef="#ctx0" brushRef="#br0" timeOffset="29166.37">26486 2935 111 0,'0'0'1669'0,"0"0"-979"16,0 0-463-16,0 0 9 15,122 157-58-15,-62-97-50 0,8 7-53 16,0 3-40 0,0-2-17-16,-9-1-16 0,-4-7-2 15,-12-10 0-15,-2-11-43 16,-18-11-67-16,-3-10-113 15,-20-11-73-15,0-5-314 16,0-2-228-16</inkml:trace>
  <inkml:trace contextRef="#ctx0" brushRef="#br0" timeOffset="29447.25">26354 3684 1393 0,'0'0'661'0,"0"0"-420"16,0 0-42-16,0 0-46 0,0 0 71 15,136-130-72-15,-43 53-65 16,21-10-32-16,-7 0-5 16,-5 6-5-16,-13 6 6 15,-14 15 13-15,-18 12-12 16,-12 14-14-16,-15 12-28 15,-12 9-8-15,-7 0-2 16,3 1-1-16,-9 2-110 16,6 0-152-16,3 1-238 15,-5 4-213-15,2 4-882 0</inkml:trace>
  <inkml:trace contextRef="#ctx0" brushRef="#br0" timeOffset="35130.57">25481 3679 884 0,'0'0'596'15,"0"0"-301"-15,0 0-30 0,0 0-2 16,0 0-44-1,0 0-36-15,0 0-47 0,-21-7-57 16,21 4-38-16,0-1-29 16,7-6 3-16,11-5-8 15,7 3 1-15,-4 1-8 16,-8 3 0-16,-4 6 0 16,-2 2 5-16,-2 0 7 15,-1 0 31-15,5 12 65 16,7 9-16-16,-7 8-24 15,-4 8-27-15,-1 3-7 16,-4-1-20-16,0-1-5 16,0-4-8-16,0-5 7 0,0-8-8 15,0-4 1 1,0-7-1-16,0-5-1 0,0-3-25 16,0 1-93-16,0-3-115 15,35 0-240-15,-1 0-219 16,16-16-239-16</inkml:trace>
  <inkml:trace contextRef="#ctx0" brushRef="#br0" timeOffset="36281.73">27789 2800 1382 0,'0'0'524'0,"0"0"-285"16,0 0 10-16,0 0-58 15,0 0-101-15,0 0 27 16,0 0 13-16,211 133-16 16,-161-87-27-16,-11-3-26 15,-14 0-17-15,-12 4-2 0,-8-2-8 16,-5 3 9-16,0-1-8 15,0 0-5-15,0-6-14 16,0-5-7-16,0-12-9 16,0-7 0-16,0-5 0 15,0-9-7 1,0-3 7-16,0 4 1 0,0-4 1 16,0 0-2-16,0 0-2 15,0 0 2-15,0 0-9 16,0 0-2-16,0 0-7 15,0 0 8-15,0 0-7 16,0 0 8-16,0 0 4 16,0 0 5-16,0 0 1 0,0 0 1 15,0 0-1-15,0 0 0 16,0 0 5-16,0 0-6 16,0 0-11-16,0 0-23 15,0 0-8-15,0 0-46 16,0 0-117-16,0-15-122 15,0 1-182-15,0 1-303 0</inkml:trace>
  <inkml:trace contextRef="#ctx0" brushRef="#br0" timeOffset="37047.93">28182 2865 778 0,'0'0'612'16,"0"0"-246"-16,0 0-24 16,0 0 166-16,0 0-166 15,0 0-83-15,0 0-36 16,-25 128-127-16,16-44-18 15,-7 11-20-15,2 0-22 16,10-5-9-16,4-11-15 16,0-7-4-16,0 0-8 15,-12 0 1-15,3-4-1 0,0-13 0 16,5-12 0 0,4-18-18-16,0-11-10 0,0-9-19 15,-7-5-26-15,2 0-43 16,1-7-77-16,-1-16-97 15,5-12-42-15,0-25-208 16,0 9-32-16,0 3-337 0</inkml:trace>
  <inkml:trace contextRef="#ctx0" brushRef="#br0" timeOffset="37302.39">27711 3195 636 0,'0'0'1005'0,"0"0"-679"0,0 0-85 15,0 0-19-15,0 0-22 16,0 0-100-16,0 0-37 16,191-36-14-16,-68 27-25 15,0-6-13-15,-5 3-10 16,-11 3 0-16,-14 0 4 15,-16 5-5-15,-6 4-9 16,11 0-115-16,-19 0-261 16,-8 0-400-16</inkml:trace>
  <inkml:trace contextRef="#ctx0" brushRef="#br0" timeOffset="37699.74">29357 2774 1348 0,'0'0'634'0,"0"0"-353"0,0 0 32 15,0 0-49-15,0 0-63 16,0 0-83-16,0 125-37 16,0-60-17-16,0 10-18 15,0 9-11-15,0 5-8 16,0 2-8-16,0-4-8 15,0-8-11-15,0-9-18 16,-4-17-119-16,-17-14-157 16,8-15-361-16,-1-14-472 0</inkml:trace>
  <inkml:trace contextRef="#ctx0" brushRef="#br0" timeOffset="38018.71">29255 3333 1262 0,'0'0'663'16,"0"0"-386"-16,0 0-62 15,0 0-68-15,0 0-74 16,0 0-46-16,305-106-6 16,-223 108 2-16,-7 28 27 15,-18 10 6-15,-17 6 9 16,-10 2-4-16,-21 5-9 0,-9-5 5 15,0-1-3 1,0-1 3-16,-29-7-11 0,-1-5 1 16,-4-8-7-16,-9-4-7 15,-12-9-20-15,-18-4-11 16,-6-9-2-16,-10 0-35 16,0-9-47-16,17-14-49 15,8-1-97-15,30 0-140 16,34 0-97-16,0 7-41 15,25 5-267-15</inkml:trace>
  <inkml:trace contextRef="#ctx0" brushRef="#br0" timeOffset="38464.07">30222 2745 1375 0,'0'0'539'0,"0"0"-319"16,0 0 58-16,0 0-38 15,0 0-66-15,0 0-24 16,0 0-7-16,288 125 4 16,-240-62-9-16,2 9-15 15,-7 15-24-15,-9 11-36 0,-4 6-35 16,-14 4-7-16,-16-2 0 16,0-7-6-16,0-6 18 15,-34-10 0-15,-16-7 0 16,7-11-19-16,-8-7-4 15,8-10-9-15,9-14-1 16,5-8-1-16,8-6-29 16,8-6-39-16,1-4-54 15,3-3-108-15,-5-3-263 16,3-1-281-16,6-3-646 0</inkml:trace>
  <inkml:trace contextRef="#ctx0" brushRef="#br0" timeOffset="39699.36">19805 5162 869 0,'0'0'669'0,"0"0"-380"0,0 0-43 15,0 0 64-15,0 0-97 16,0 0-114-16,0 175-16 16,0-103-27-16,5-2-29 15,4-6-15-15,2-6-6 16,-2-7-5-16,0-10 6 16,-4-10 2-16,6-6 9 15,-6-9-12-15,-5-7 0 16,4-6-6-16,-4-3 0 15,0 0-1-15,0 0-17 16,0-5 18-16,0-17 1 16,0-9 10-16,0-7-11 15,0-5 1-15,9-10 0 0,7-2 0 16,7-6 5 0,2-4-4-16,5 5-1 0,-1 2-1 15,10 9 1-15,2 12-1 16,2 10 0-16,12 8-1 15,8 5 1-15,1 4 0 16,-5 5 1-16,0 5-1 16,-11 0 0-16,-5 15 6 15,-7 21 20-15,-8 14 63 16,-8 10-12-16,-11 10-26 16,-2 0-21-16,-7-7-11 15,0-9-10-15,0-7-7 16,0-11 4-16,0-10-6 15,0-7 0-15,0-9 0 16,0-3 0-16,0-5-18 0,0 1-43 16,0 0-95-16,5 4-108 15,24 0-416-15,5 0-126 0</inkml:trace>
  <inkml:trace contextRef="#ctx0" brushRef="#br0" timeOffset="40232.43">21133 5676 1136 0,'0'0'377'0,"0"0"-192"0,0 0-47 16,0 0-32-16,0 0 15 16,0 0-3-16,0 0-23 15,55-123-20-15,-8 116-27 16,8 7-2-16,-1 0 72 16,-10 12-9-16,-6 20-43 15,-17 6-19-15,-12 9-20 16,-9 2-16-16,0-1-5 15,-43 3-6-15,-16-5 0 16,-5-8-6-16,0-7 0 0,10-5 5 16,6-13-7-16,18-6 7 15,10-4 1-15,15-1-6 16,5-2-3-16,0 0-2 16,0 0-3-16,21 0 0 15,27 0 14-15,11 0 2 16,9 7 5-16,5 5 4 15,-3-3-10-15,-6 4 8 16,-12-4-3-16,-2-1-6 16,-11-4 0-16,-10-4 0 15,1 0 0-15,-5 0-7 16,0 0-23-16,-2-7-152 16,22-17-147-16,-6 0-164 15,-1 3-142-15</inkml:trace>
  <inkml:trace contextRef="#ctx0" brushRef="#br0" timeOffset="42281.1">22138 5303 880 0,'0'0'317'0,"0"0"-120"16,0 0-46-16,0 0-45 15,0 0-55-15,0 0-50 16,0 0 28-16,0 12-17 0,9-9-6 16,7-1 21-16,-2-2 32 15,6 2 4-15,5-2-6 16,2 0-19-16,10 2-17 16,-3-2-13-16,0 0-8 15,0 0 0-15,0 5-15 16,9 5-107-16,-8 0-142 15,-10 4-481-15</inkml:trace>
  <inkml:trace contextRef="#ctx0" brushRef="#br0" timeOffset="42497.79">22186 5568 1290 0,'0'0'398'16,"0"0"-170"-16,0 0-44 16,0 0 6-16,0 0-106 15,0 0-41-15,0 0-29 16,173 12-14-16,-114-9-1 16,4-3-135-16,10 0-160 15,-14 0-84-15,-9 0-317 0</inkml:trace>
  <inkml:trace contextRef="#ctx0" brushRef="#br0" timeOffset="43247.51">22936 5924 390 0,'0'0'542'0,"0"0"-230"15,0 0 16-15,0 0-61 16,0 0-30-16,0 0-46 16,0 0-33-16,173-127-15 15,-155 91-5-15,-2-13 0 16,-11-9-28-16,-5-11-11 16,0-6-29-16,0-4-20 0,0-1-23 15,0 6-17-15,13 4-9 16,12 3 0-1,5 2-1-15,4 0 1 0,5 2-2 16,2 3 1-16,-3 8 0 16,1 7-1-16,-5 12 0 15,0 11-12-15,7 13 2 16,-7 6 10-16,0 3-38 16,-4 0-112-16,-5 27-118 15,-16 4-347-15,-5 1-381 0</inkml:trace>
  <inkml:trace contextRef="#ctx0" brushRef="#br0" timeOffset="43499.27">22888 5209 1287 0,'0'0'576'15,"0"0"-389"-15,0 0-7 16,0 0 27-16,0 0-67 16,0 0-85-16,0 0-36 15,298 34-10-15,-230-34-9 16,-4 0 0-16,-9 0-18 16,-5 0-125-16,-7 0-118 15,12 0-78-15,-12 0-241 16,-5 3-301-16</inkml:trace>
  <inkml:trace contextRef="#ctx0" brushRef="#br0" timeOffset="44083.32">24216 5842 788 0,'0'0'615'0,"0"0"-302"16,0 0-26-16,0 0 9 15,0 0-26-15,0 0-69 0,-177-146-11 16,163 95-20-16,14-6 4 16,0-6-41-16,0-5-17 15,0-7-29-15,25-1-11 16,5-6-28-16,-3-5-9 16,10-2-16-16,1 3-22 15,-4 8 7-15,5 16-8 16,-9 16 0-16,-5 18 0 15,-7 13-1-15,-2 8-11 16,-3 7-15-16,3 0-55 16,2 0-112-16,7 0-149 15,16 31-217-15,-7 0-164 16,1 3-443-16</inkml:trace>
  <inkml:trace contextRef="#ctx0" brushRef="#br0" timeOffset="44781.48">24776 4930 608 0,'0'0'1038'0,"0"0"-546"16,0 0-297-16,0 0-26 16,9 137-29-16,16-69-79 15,9 4-20-15,0 3-13 16,0-1 15-16,5 1 10 16,-5-6-12-16,7-8-11 15,-7-9 9-15,0-13 20 16,-9-10-25-16,-7-12-18 15,-2-7-14-15,-11-8 2 16,-1-2-4-16,1 0-1 16,4-2 1-16,11-18 12 15,10-11 39-15,-1-13-12 0,6-11 8 16,-6-12-4 0,1-3 1-16,-12 0-21 15,2 13 4-15,-11 14 11 0,3 16 13 16,-8 14 16-16,1 13 14 15,4 0-21-15,7 3-24 16,-2 20-1-16,6 12-20 16,5 6-2-16,-2 12-13 15,6 7-7-15,5 7-23 16,7 1-9-16,3-1-13 16,6-9-5-16,-12-13 13 15,-4-15 14-15,-9-14 20 16,-6-14-10-16,1-2 6 15,10-14 14-15,13-20 45 16,11-11 14-16,5-8-22 0,5-5-11 16,-5-2-14-1,0-3 7-15,-11-5-2 0,-2 2 2 16,-12 1-8-16,-16 7-1 16,-2 17-9-16,-7 15 0 15,-5 11 5-15,-4 13-6 16,5 2 0-16,-5 0-56 15,7 0-143-15,2 0-328 16,0-3-354-16</inkml:trace>
  <inkml:trace contextRef="#ctx0" brushRef="#br0" timeOffset="45846.49">26774 4783 952 0,'0'0'740'16,"0"0"-368"-16,0 0 9 15,0 0-22-15,0 0-57 16,0 0-182-16,0 0-56 15,9 169-28-15,3-109-26 16,-3-2-10-16,7-8-14 16,-7-12-54-16,0-11-46 15,-4-14-77-15,-5-11-47 0,0-2-234 16,0-12-36 0,0-10-36-16</inkml:trace>
  <inkml:trace contextRef="#ctx0" brushRef="#br0" timeOffset="46096.79">26472 4759 1493 0,'0'0'365'0,"0"0"-184"16,0 0-57-16,0 0-6 0,0 0-53 15,255-14-46-15,-169 9-18 16,-6 0 5-16,-17 5-6 16,-8-2-25-16,-12 2-52 15,-13 0-93-15,-5 0-91 16,-12 10-308-16,-1 4-661 0</inkml:trace>
  <inkml:trace contextRef="#ctx0" brushRef="#br0" timeOffset="46762.75">26774 5686 908 0,'0'0'343'16,"0"0"-102"-16,0 0-91 15,0 0-58-15,0 0-33 16,0 0 7-16,0 0 6 16,216-25 39-16,-202 50-24 15,-7 1-35-15,-7 6-13 16,0-2-21-16,-7 2-12 0,-20-3-6 16,-3-2 0-16,-11-4-13 15,7-6-22-15,5-7-20 16,6-5 10-16,7-5-8 15,2 0 31-15,7 0 19 16,7 0 3-16,0 0 60 16,12 0 2-16,31 5 50 15,12 2 18-15,8 2 25 16,1 3-54-16,-5 2-37 16,0-3-39-16,-11-4-19 15,7-5-6-15,8-2-33 16,-13 0-230-16,-7-14-416 0</inkml:trace>
  <inkml:trace contextRef="#ctx0" brushRef="#br0" timeOffset="46947.43">27859 5724 1536 0,'0'0'957'15,"0"0"-677"-15,0 0-138 16,0 0-75-16,0 0-67 16,0 0-115-16,0 0-541 15,-7 0-933-15</inkml:trace>
  <inkml:trace contextRef="#ctx0" brushRef="#br0" timeOffset="47730.5">28016 5306 1145 0,'0'0'536'16,"0"0"-301"-16,0 0-11 16,0 0-46-16,0 0-6 15,157 141-39-15,-84-84-21 16,-1 2 5-16,8-1 7 15,-7-8-50-15,-1-7-38 16,-8-7-25-16,-9-12-11 16,-10-6 0-16,-11-11-54 15,-16-2-104-15,3-5-126 16,-12 0-322-16,-4 0-12 16,-5 0-504-16</inkml:trace>
  <inkml:trace contextRef="#ctx0" brushRef="#br0" timeOffset="48050.49">28132 5857 1370 0,'0'0'540'15,"0"0"-310"-15,0 0 22 16,0 0-47-16,0 0-89 16,0 0 2-16,0 0 6 0,211-154 16 15,-117 84-12-15,-6-5-31 16,1 3-22-16,-21 15-17 16,-9 8-7-16,-16 17-7 15,-8 4-23-15,-6 9-11 16,-8 2-10-16,-8 5 0 15,-4 4-40-15,3 2-139 16,26-4-196-16,-4 5-400 16,10-1-572-16</inkml:trace>
  <inkml:trace contextRef="#ctx0" brushRef="#br0" timeOffset="48613.33">29467 5173 922 0,'0'0'740'15,"0"0"-223"-15,0 0-154 16,0 0-169-16,0 138-26 0,-12-69-34 15,8 1-55-15,4-5-21 16,0-10-28-16,0-12-22 16,0-6-8-16,20-12-9 15,-6-10-44-15,-10-4-102 16,-4-11-169-16,0 0-391 16,0 0-178-16</inkml:trace>
  <inkml:trace contextRef="#ctx0" brushRef="#br0" timeOffset="48799.39">29276 5558 1013 0,'0'0'782'0,"0"0"-451"16,0 0-102-16,0 0-63 0,0 0-8 15,0 0-89-15,272-26-50 16,-178 11-17-16,-6-4-2 15,19-2-117-15,-27 4-392 16,-17 4-267-16</inkml:trace>
  <inkml:trace contextRef="#ctx0" brushRef="#br0" timeOffset="49086.48">30303 5659 811 0,'0'0'991'0,"0"0"-713"0,0 0-123 16,0 0 40-16,0 0 97 15,0 0-88-15,0-161-57 16,0 80-54-16,5-12-42 15,6-5-26-15,-11-3-17 16,0 7-8-16,0 15 0 16,0 22-61-16,0 18-59 15,0 22-82-15,0 17-87 16,0 17-79-16,9 11-372 0</inkml:trace>
  <inkml:trace contextRef="#ctx0" brushRef="#br0" timeOffset="49431.11">30422 5363 986 0,'0'0'499'16,"0"0"-292"-16,0 0-32 15,0 0-47-15,0 0-33 16,263-48 1-16,-199 55 77 15,-9 20 2-15,-10 4-59 0,-6 1-36 16,-14 3-11 0,-12-3 6-16,-4 2-10 0,-9-6 1 15,0 1-12-15,0-2-14 16,-34-1-1-16,0-4-1 16,-9-8-1-16,-11-2-19 15,-10-7-13-15,-4-5-5 16,-1 0-12-16,6 0-26 15,8 0-40-15,17-7-59 16,17-3-83-16,21-1-122 16,0-2-188-16,34 4-243 0</inkml:trace>
  <inkml:trace contextRef="#ctx0" brushRef="#br0" timeOffset="50087.16">31465 4726 1528 0,'0'0'561'16,"0"0"-366"-16,0 0 92 0,0 0-117 15,0 0-23-15,0 0-8 16,246 139-20-16,-169-64-2 16,-18 16-12-16,-25 11-18 15,-18 8-11-15,-16 1-13 16,0-3-16-16,-50 15-2 16,-9-15-9-16,-9 0-18 15,-5-2-5-15,19-22-13 16,6-4 1-16,14-18 0 15,13-16 0-15,12-17-1 0,-7-13 0 16,12-8-14-16,-1-8-43 16,-4 0-79-1,-7 0-150-15,-13-12-60 0,-1-7-395 16,12 0-269-16</inkml:trace>
  <inkml:trace contextRef="#ctx0" brushRef="#br0" timeOffset="70063.66">23966 10025 1126 0,'0'0'516'0,"0"0"-322"16,0 0-5-16,0 0-15 15,-118-140 49-15,100 94-64 16,-3-8-11-16,-4-6-47 15,-4-7 17-15,4-12 14 16,-3-8-35-16,3-4 16 0,10-7-74 16,10-4 22-16,5-1-61 15,0 2 32-15,25 6-31 16,18 17 5-16,7 10-5 16,5 15-1-16,2 12 3 15,13 5 9-15,7 2-20 16,8 4 26-16,12 0-34 15,6 7 26-15,10 6-19 16,10 9 18-16,4 8-9 16,14 5 0-16,3 24 6 15,1 13-10-15,-6 0 19 16,-12 4-29-16,-15-1 34 16,-8 4-40-16,-11 2 20 0,-11 11-7 15,-7 12 1 1,-6 35 6-16,-17 31 0 0,-16 35 12 15,-31 13-18-15,-5-15 22 16,-34-33-1-16,-16-42-14 16,-5-25 47-16,-4-11-26 15,-23 5 13-15,-20 2-2 16,-32-5-18-16,-23-11 49 16,-18-18-34-16,-62-7-4 15,12-19-11-15,-5-9-30 16,10 0 10-16,47-12-14 15,12-15-46-15,42-2-79 16,56-2-104-16,63-5-227 0,20 5-145 16,48 8-148-16</inkml:trace>
  <inkml:trace contextRef="#ctx0" brushRef="#br0" timeOffset="73363.19">28387 8799 1413 0,'0'0'364'0,"0"0"-159"15,0 0-82-15,0 0 44 16,231 135-28-16,-183-101-54 15,-2 0-25-15,-12-2-54 16,-5-4 17-16,-6-7-7 16,-7-4-32-16,-7-8 19 15,-9-6-11-15,5 1-103 16,11-4-144-16,-3 0-271 0,12 0-253 0</inkml:trace>
  <inkml:trace contextRef="#ctx0" brushRef="#br0" timeOffset="73634.66">29201 8725 1866 0,'0'0'677'16,"0"0"-459"-16,-73 151-68 0,34-59 10 15,-6 11-74-15,-3 11 13 16,-7-1-99-16,5-5 39 16,7-7-39-16,0-15 22 15,9-14-22-15,4-18 16 16,5-21-42-16,5-13 52 16,6-16-52-16,3-4-94 15,11 0-121-15,0-40-267 16,0 1-36-16,11 3-555 0</inkml:trace>
  <inkml:trace contextRef="#ctx0" brushRef="#br0" timeOffset="102546.64">11917 18673 970 0,'0'0'529'15,"0"0"-241"-15,0 0-52 16,0 0-39-16,0 0 56 15,0 0-74-15,5 12-3 16,-1-12-66-16,-4 0-9 16,0 0-48-16,0-12-20 15,0-36-4-15,-22-38 35 16,-8-43 4-16,0 2-61 16,5 7 11-16,12 23-10 15,-3 35-5-15,7-4 4 16,-7-1-14-16,7 17 13 0,0 11-6 15,-7 8 0-15,7 7 7 16,-7 5-14-16,7 2 23 16,-5 5-32-16,3 0 35 15,1 5-33-15,1 3 22 16,5-2-8-16,4 6 0 16,0 0 1-16,0 0-7 15,0 0 22-15,0 0-32 16,0 0 20-16,0 0-17 15,0 0 8-15,0 0 4 16,0-5-18-16,18 0 10 16,16-3 8-16,7 4 2 15,7-7-10-15,11 1 27 0,5-7-38 16,15 2 10-16,12 1 9 16,27 2-32-16,14 0 24 15,16 7-4-15,9-5 8 16,-5 5-1-16,1 0-18 15,-21 3 14-15,-10-7-44 16,-3-1 36-16,-3 3-5 16,6 0 13-16,17 0 19 15,2 4-9-15,2 0 0 16,-2 3 6-16,-4 0-17 16,-15 0 25-16,-8-2-31 15,-12-3-9-15,-8 0-9 16,-10 1-14-16,-7-1 34 0,-2 3 9 15,-2 2 6-15,-5 0-1 16,0-5 10-16,-4 5-21 16,-5-2 25-16,-4-1-29 15,-17 1 26-15,-4-2-20 16,-4 3 11-16,-5-2-1 16,0 1 0-16,9 2 1 15,5 0-6-15,4 0 17 16,3 0-24-16,-3 0 26 15,-9 0-26-15,-9 0 18 16,-5 0-7-16,-11 0 1 16,0 0 0-16,3 0-1 15,-3 0 10-15,-5 0-25 16,8 0 31-16,-12 0-30 16,0 0 30-16,0 0-9 0,0 0 1 15,0 0 26-15,0 2 9 16,-12 11-18-16,3 5-3 15,0 7-12-15,9 8-18 16,0 6 21-16,0 9-23 16,39 11 19-16,4-5-10 15,3 9 4-15,-3 2-2 16,-5-5 16-16,-3-3-10 16,-10 3 26-16,0 3-23 15,-5-5 49-15,-2 7-44 0,3-1 26 16,4 3-39-1,-3-5 14-15,4-2-8 0,3-7-6 16,-8-10-1-16,-3-10 12 16,-7-8-24-16,-2-8 27 15,-9-15-19-15,0 0 16 16,0 1-6-16,0 2-5 16,0 4 24-16,0 4-25 15,0 1 1-15,0-2-12 16,0-3 25-16,0-9-28 15,-4 3 34-15,-12-3-3 16,-2 2-11-16,-7 3-5 16,-10 2 7-16,-3 1-7 15,-8 1 47-15,-1 5-24 16,-13-4 38-16,-15 2-52 0,-11 5 19 16,-32-7-16-16,-26-6-16 15,-17 3 11-15,-21-2 7 16,-13-5 6-16,-15 5 13 15,-10 4 35-15,-46 4-43 16,-57 4 12-16,-55 4-37 16,31-4 22-16,67-7-22 15,93-5 13-15,60-5-14 16,-5 0 1-16,-11 0-2 16,7 0 19-16,26 0-37 15,29 0 28-15,26 0-20 16,21 0-14-16,20 0-13 15,14 0-80-15,34 4-176 16,35 8-382-16,8 0-456 0</inkml:trace>
  <inkml:trace contextRef="#ctx0" brushRef="#br0" timeOffset="112163.68">24971 13144 1273 0,'0'0'674'16,"0"0"-357"-16,0 0-157 16,0 0-1-16,0 0-63 15,0 0-32-15,5-36 1 16,45 30-32-16,13 4 21 16,6 2-38-16,-6 0 46 15,1 0-19-15,-5 0 36 16,-7 14-37-16,-2 1 24 15,5 0-3-15,-7 9-21 0,2 1 27 16,-7 5-32 0,-4 0 23-16,-3 7-48 0,-13 3 38 15,2 6-43 1,-9 0 23-16,-7 4-18 0,0 1 11 16,0-3 1-16,-9-2-18 15,0-6 36-15,0-1-42 16,0-7 18-16,0-6 0 15,-5-7-18-15,-17-1 7 16,-8-5-4-16,-11 2 4 16,3-5-6-16,-6 0-2 15,-6-3 16-15,3-5-32 16,1-2 29-16,-2 0-30 16,-6 0 26-16,4-2-17 0,-3-15 4 15,3-3 5-15,3-3 0 16,6-1-1-16,11-3-14 15,12-5 18-15,13-1-15 16,5-6 6-16,0-2-7 16,0 1 5-16,14 4 8 15,16 2-10-15,-1 10-26 16,1 3 12-16,4 3-30 16,-5 6 40-16,6 3-43 15,-1 3 50-15,4 2-70 16,-4 2-9-16,7 2-48 15,-2 0-137-15,-9 0-250 16,-5 2-205-16</inkml:trace>
  <inkml:trace contextRef="#ctx0" brushRef="#br0" timeOffset="112732.48">26367 12953 1305 0,'0'0'610'16,"0"0"-337"-16,0 0 2 16,0 0-50-16,0 0-73 15,0 0-64-15,0 0-34 16,191-5-24-16,-111-2-22 15,9 0-5-15,-12 2-3 16,3 2-11-16,-12 3-79 16,-16 0-50-16,-6 0-85 15,-21 0-300-15,-12 0-91 16,-13 0-399-16</inkml:trace>
  <inkml:trace contextRef="#ctx0" brushRef="#br0" timeOffset="113179.47">26397 13011 222 0,'0'0'1592'0,"0"0"-989"16,0 0-374-16,0 0-29 15,54 178-12-15,-28-109-73 16,3 9-44-16,-11-4-14 16,-2 1-56-16,-7-5 25 0,-4-10-17 15,-5-5 16-15,0-8-13 16,0-5 36-16,0-6-23 16,-9-7 2-16,0-7-15 15,-3-8-1-15,8-2-17 16,-1-2 24-16,5-6-36 15,0-1 36-15,0-3-26 16,0 0 14-16,0 0-6 16,0 0 9-16,0 0-9 15,0 0 0-15,21 0 15 16,22 0-25-16,16 0 26 16,9 0-28-16,0 0 23 15,-9 0-22-15,-4 0 8 16,-16-7-28-16,-5-3-62 15,0-2-67-15,-5-2-63 0,10-10-116 16,-5-1-237-16,-9 4-209 0</inkml:trace>
  <inkml:trace contextRef="#ctx0" brushRef="#br0" timeOffset="113397.01">26461 13456 1445 0,'0'0'740'0,"0"0"-490"15,0 0-62-15,0 0-109 0,0 0 6 16,0 0-64-16,313-37-4 16,-238 28-17-16,-11 4-6 15,-16 3-133-15,-5 2-323 16,-13 0-151-16,-10 9-547 0</inkml:trace>
  <inkml:trace contextRef="#ctx0" brushRef="#br0" timeOffset="114162.56">25014 14587 1590 0,'0'0'548'16,"0"0"-320"-16,0 0-37 16,0 0-107-16,0 0 126 15,326-49-101-15,-160 30-1 16,20 4-72-16,10 1 25 15,4 2-29-15,2 3 4 16,-6 2-11-16,-14 0-14 16,-26 2 28-16,-19 0-38 15,-19 0 40-15,-20 3-41 16,-21-1 30-16,-13 1-21 16,-19-1-5-16,-20 3-3 0,-16 0 0 15,-4 0-1-15,-5 0-3 16,0 0-14-16,0 3-173 15,-25 14-372-15,-5 0-553 0</inkml:trace>
  <inkml:trace contextRef="#ctx0" brushRef="#br0" timeOffset="114879.26">25481 15041 1538 0,'0'0'372'0,"0"0"-111"15,0 0-34-15,0 0-34 16,0 0-114-16,241 150-20 16,-182-108-14-16,-2 7 12 15,-3-3 5-15,-8-1 1 16,-8-1 40-16,-8-3-53 16,-12-5 35-16,-7-2-47 15,-11-3 23-15,0 0-37 16,0-4 24-16,0 2-20 15,0-6-8-15,-16 2 7 16,-9-5-27-16,-4-5 13 0,-10 0 5 16,-4-3-24-1,-12-2 21-15,-4-2-10 0,-4-7-5 16,-6-1 11-16,6 0-11 16,-1-1 7-16,0-14-14 15,10-5 20-15,11-5-26 16,4-7 19-16,14-4-26 15,9-8 20-15,12 1 0 16,4-3-6-16,0 6 6 16,29 3-1-16,10 8-3 15,15 7-9-15,1 4 26 16,-1 6-23-16,-1 2 22 16,-8 5-24-16,-2 3-12 0,-4-1-68 15,7 3-101 1,-12 0-160-16,-5 0-488 0</inkml:trace>
  <inkml:trace contextRef="#ctx0" brushRef="#br0" timeOffset="115845.88">26656 15041 1407 0,'0'0'629'0,"0"0"-403"15,0 0 29-15,0 0 28 16,0 0-96-16,0 0-32 16,0 0-63-16,134 94 14 15,-86-53-49-15,7 5-32 16,-1-3 7-16,-2 1-25 16,-1-3-7-16,-8-6 18 15,-9 0-28-15,0-8 20 16,-9-6-17-16,-9-4 13 15,-7-11-6-15,-4-1 0 16,-1-5 1-16,-4 0-16 16,0 0-4-16,0 0 7 0,0-9-31 15,5-18 42-15,11-11 2 16,4-15 4-16,10-9 2 16,4-5-7-16,4 0 0 15,-4 7 7-15,1 10-23 16,-10 13 32-16,0 14-37 15,-12 11 38-15,3 7-17 16,-7 5 22-16,0 0 20 16,7 2 15-16,2 15-28 15,3 8 37-15,8 6-66 16,1 7 11-16,4 8 5 16,5 4-28-16,-1 1 12 15,3-8-1-15,-7-12-20 0,-11-6 16 16,-7-13-1-1,-2-7 3-15,-3-5-9 0,-2 0-13 16,12 0 24-16,8-17-32 16,10-15 32-16,4-9-12 15,3-12 13-15,-3-8 0 16,-5-10 1-16,-3 2-1 16,-6 6 12-16,-4 13 12 15,-9 13-9-15,-2 15 51 16,-5 13-37-16,2 4 8 15,-11 5-10-15,5 0-13 16,-5 0-1-16,0 0-2 16,0 0-22-16,0 0 2 15,0 0-40-15,0 0-151 16,0 0-108-16,-12 3-349 0,-6 4-592 16</inkml:trace>
  <inkml:trace contextRef="#ctx0" brushRef="#br0" timeOffset="119213.28">28191 15500 1033 0,'0'0'740'16,"0"0"-406"-16,0 0-34 0,0 0-77 16,0 0-58-16,0 0-82 15,0 0-28-15,0 3-55 16,9-3 9-16,21-14 0 16,6-7-8-16,-2 0-1 15,0-1 12-15,-11 4-13 16,-3 6 10-16,-4 5-9 15,-11 4 19-15,-1 3 20 16,-4 0 37-16,5 0-2 16,0 0 47-16,4 13-18 15,7 6 22-15,-3 11-91 16,3 3 35-16,-7 8-37 0,7-2 2 16,-7 6-4-16,5-2-24 15,-3-4 6-15,-6-9 2 16,-1-3-26-16,1-8 31 15,-5-7-34-15,0-7 16 16,0-2-2-16,0-3-26 16,0 0-39-16,0 0-35 15,0 0-113-15,0 0-93 16,11 0-361-16,12-5-171 0</inkml:trace>
  <inkml:trace contextRef="#ctx0" brushRef="#br0" timeOffset="121445.99">28691 15545 947 0,'0'0'729'0,"0"0"-443"15,0 0-27-15,0 0-139 16,0 0-59-16,0 0 5 15,0 0 28-15,103-97-64 16,-44 87-18-16,4 3 38 16,-4 7-24-16,-4 0 79 15,-7 0 16-15,-3 17 30 16,-11 12-65-16,-9 5-1 16,-11 4-41-16,-14 6-5 0,0-3-39 15,-14-1 9-15,-27-4-23 16,3-7 10-16,-1-5-8 15,10-9 12-15,8-6-14 16,12-7 0-16,9 1 13 16,0-3-6-16,0 0 6 15,5 0 0-15,24 3-1 16,17-3-8-16,10 2 20 16,8 1 17-16,0-3-19 15,-5 0 45-15,-5 2-36 16,-10-2 1-16,-3 0-18 15,-23 0 6-15,2 0-14 16,-11 0-41-16,-4-7-119 0,-5-20-141 16,0 3-217-16,-5-5-310 15</inkml:trace>
  <inkml:trace contextRef="#ctx0" brushRef="#br0" timeOffset="132730.59">10996 5455 1217 0,'0'0'549'0,"0"0"-326"0,0 0-65 16,0 0-100-16,0 0 60 15,0 0-14-15,353 7 9 16,-167 3-55-16,10-1-9 16,15-4-28-16,5-2-3 15,5-3-10-15,4 0 1 16,0 0-10-16,-9 0 16 15,-9 0-29-15,-27 0 31 16,-28 0-25-16,-29 4 16 16,-26 3-8-16,-33 3 0 15,-25-3 1-15,-23-2-2 16,-16 3-33-16,0 3-228 16,-16 4-422-16,-14-1-652 0</inkml:trace>
  <inkml:trace contextRef="#ctx0" brushRef="#br0" timeOffset="133312.26">10835 6277 781 0,'0'0'537'15,"0"0"-252"-15,-266-18-49 16,207 13 21-16,50 0-8 16,13 5-42-16,101 0-139 15,86 0 33-15,107 0-14 16,104 0-24-16,23 15-25 16,-27-2-38-16,-105-3 6 15,-99-6 12-15,-62-3-36 16,-25-1 31-16,-5 0-25 15,-2 2 18-15,-14-2-6 16,-27 3 0-16,-29-3-14 16,-30 7-187-16,0-2-345 0,-18 3-649 0</inkml:trace>
  <inkml:trace contextRef="#ctx0" brushRef="#br0" timeOffset="134012.84">10839 7226 940 0,'0'0'488'16,"0"0"-220"-16,0 0 40 15,0 0 40-15,0 0-63 16,0 0-53-16,0 0-117 16,-63-34-21-16,322 34 9 0,118 17 23 15,55 9-77-15,-6 1-13 16,-63-10-27-16,-112-10-1 15,-70-7-16-15,-58 0 14 16,-32 0-19-16,-2 0 26 16,-5 0-26-16,-7 0 19 15,-22 0-7-15,-26 0 2 16,-13 0-1-16,-16 0 0 16,0 0-17-16,0 0-50 15,-36 4-158-15,-12 6-291 16,3 5-710-16</inkml:trace>
  <inkml:trace contextRef="#ctx0" brushRef="#br0" timeOffset="142147.28">1576 10510 1279 0,'0'0'604'16,"0"0"-309"-16,0 0-11 16,0 0-43-16,0 0 22 15,0 0-121-15,102 66-42 16,-54-26-58-16,2 6 14 16,0-3-56-16,-2-3 14 15,2 2-14-15,-12-6 0 16,1-5-1-16,-9-2 19 15,-5-7-31-15,-7-7 33 0,-7-3-40 16,-2-10 28-16,-4-2-24 16,-1 0 13-16,3 0-10 15,-2-14-5-15,8-21 16 16,8-10-13-16,-3-10 30 16,2-6-30-16,-4 7 33 15,3 5-39-15,1 13 30 16,-6 16-16-16,6 13 8 15,-2 7-1-15,12 0 21 16,6 18-21-16,3 10 22 16,0 9-14-16,-1 1-14 15,-4 0 24-15,0-3-35 16,-4-5 18-16,-5-8-2 0,-5-7 1 16,-10-6 0-1,-1-7-9-15,-3-2 8 0,4 0-11 16,-1 0-6-16,11-23 12 15,5-14 9-15,2-9-4 16,3-6 2-16,0 1 7 16,-1 6-8-16,-8 8 6 15,-8 13-19-15,-1 7 32 16,-3 5-38-16,-5 5 31 16,-4 3-27-16,0 1-59 15,0 1-86-15,0-3-100 16,5 3-266-16,6-3-28 15,-6 5-539-15</inkml:trace>
  <inkml:trace contextRef="#ctx0" brushRef="#br0" timeOffset="142446.34">3242 10684 833 0,'0'0'863'0,"0"0"-518"16,0 0-107-16,0 0 30 16,0 0-79-16,0 0-69 15,0 0 34-15,103 0-99 16,-49 0-22-16,-6 0-26 15,-5 0-14-15,-2 0-5 16,-11-3-73-16,-12 3-102 16,-2 0-102-16,-7 0-189 15,0 0-320-15</inkml:trace>
  <inkml:trace contextRef="#ctx0" brushRef="#br0" timeOffset="143162.56">4529 10332 1280 0,'0'0'699'0,"0"0"-400"16,0 0-86-16,0 0-37 15,50 128-24-15,-50-87-40 16,0 2 9-16,-20 5-52 16,-19 1 30-16,-4 2-54 15,-7-6 23-15,-2-5-42 16,2-5 20-16,-5-12-11 15,-4-8-19-15,2-8-5 0,-13-7-2 16,6 0-18-16,0 0-14 16,12-18 23-16,11-12-46 15,23-4 22-15,18-11-21 16,0-4 14-16,39 0-16 16,24 2-32-16,6 13 35 15,3 15-25-15,-6 12 68 16,-2 7 2-16,-12 2 32 15,-2 21 29-15,-11 5-1 16,0 5-4-16,-5 3-21 16,0 2 12-16,2 1-33 15,-9-2 25-15,10-6-34 16,-8-7 15-16,-1-5-9 16,-8-7-19-16,1-5 8 15,-12-4-1-15,-5-3 0 0,1 0-47 16,-1 0-70-1,8 0-172-15,1-7-219 0,-1-1-520 0</inkml:trace>
  <inkml:trace contextRef="#ctx0" brushRef="#br0" timeOffset="144562.54">5059 10330 1147 0,'0'0'721'0,"0"0"-419"16,0 0-83-16,0 0-112 15,109 142-5-15,-61-94-84 16,2 0 14-16,-2 3-31 16,-3-3 10-16,-10-5 7 15,-6-4 20-15,-4-11 61 16,-7-8-14-16,-6-8 17 16,-3-5-47-16,-5-4 18 15,-4-3-55-15,5 0 9 0,4 0-21 16,7-7-5-1,9-23 18-15,4-13-18 0,6-15 54 16,-1-9-45-16,0-8 26 16,-9 6-21-16,-2 6-18 15,-8 13 14-15,-1 13-10 16,-3 9-1-16,3 10 2 16,-9 6-7-16,6 6 20 15,-11 1-30-15,5 2 30 16,-5 1-34-16,0 2 35 15,0 0-18-15,0 0 4 16,0 0 2-16,0 0 14 16,0 0-16-16,0 0 44 15,-39 0 5-15,-32 0 27 16,-26 2-77-16,-19 3 12 0,-23 0-7 16,-2-1-6-1,7 1 0-15,18-2 2 0,18 4-1 16,28-1 11-16,26-2-24 15,24 1 2-15,20-1-52 16,0 1-183-16,89 5-220 16,-5-1-293-16,9 3-690 0</inkml:trace>
  <inkml:trace contextRef="#ctx0" brushRef="#br0" timeOffset="146012.45">6560 10380 324 0,'0'0'780'0,"0"0"-410"16,0 0-159-16,0 0-12 15,0 0 81-15,0 0-54 16,-264-43-30-16,219 60-91 16,6 12-6-16,14 6-46 15,16 7 0-15,9-1-44 16,0-3-8-16,39-5-1 16,4-8 10-16,2-6-22 15,-1-7 21-15,1-7-21 16,-6-5-5-16,-1-5 15 15,-8-17-13-15,-1-6 14 16,-15-4 1-16,-3 6 0 16,-6 7-10-16,0 7 25 0,-5 7-14 15,4 5 1-15,1 0 137 16,11 24 19-16,4 19-83 16,3 17-51-16,6 18 26 15,1 8-6-15,-1 3-21 16,-4-5 23-16,-4-4-45 15,-17-8 36-15,-4-10-36 16,0-9 36-16,-29-14-35 16,-35-15 55-16,-15-10-9 15,-15-11-47-15,-12-3 5 16,-8 0 9-16,12-15-30 16,4-1-12-16,18-7-31 15,21 0-171-15,25-28-125 16,25 3-399-16,9 0-444 0</inkml:trace>
  <inkml:trace contextRef="#ctx0" brushRef="#br0" timeOffset="205396.42">20344 17927 1920 0,'0'0'639'0,"0"0"-368"0,0 0-57 16,0 0-85-16,0 0-93 16,0 0 9-16,416 0-14 15,-216 7-22-15,3 3-8 16,-17 1-1-16,-25-4-26 16,-33 3-66-16,-26-5-63 15,-22 5-95-15,-33-10-290 16,-17 2-233-16</inkml:trace>
  <inkml:trace contextRef="#ctx0" brushRef="#br0" timeOffset="205745.11">20358 18013 449 0,'0'0'77'0,"0"0"-77"15,0 0-526-15</inkml:trace>
  <inkml:trace contextRef="#ctx0" brushRef="#br0" timeOffset="205961.53">20358 18013 260 0,'-94'-4'179'0,"81"-8"-65"15,-3 4 16-15,7 2 43 0,9 6 112 16,0 0 108 0,0 0-32-16,9 11 23 0,16 13-84 15,4 3-47-15,-4 6-46 16,0 1-53-16,5 7-46 15,13 14-46-15,12 10-35 16,13 12-13-16,9 0-14 16,-2-7-5-16,-11-22-103 15,-25-16-118-15,-39-32-124 16,0-23-357-16,-30-8-163 0</inkml:trace>
  <inkml:trace contextRef="#ctx0" brushRef="#br0" timeOffset="206195.65">20133 17975 1646 0,'0'0'963'16,"0"0"-454"-16,0 0-268 15,0 0-59-15,0 0-101 16,54-152-35-16,10 97-29 15,13 0-4-15,7 2-13 16,-11 7 0-16,-3 12-5 16,-6 3-67-16,23 19-155 15,-17 7-292-15,-2 5-446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2-21T02:52:08.911"/>
    </inkml:context>
    <inkml:brush xml:id="br0">
      <inkml:brushProperty name="width" value="0.05292" units="cm"/>
      <inkml:brushProperty name="height" value="0.05292" units="cm"/>
      <inkml:brushProperty name="color" value="#FF0000"/>
    </inkml:brush>
  </inkml:definitions>
  <inkml:trace contextRef="#ctx0" brushRef="#br0">14975 14442 1101 0,'0'0'285'16,"0"0"-202"-16,0 0-49 16,0 0-5-16,241 0 36 15,-168 0 12-15,7 0-11 0,2 0 19 16,11 0 32-16,12 8 13 16,1-1-21-16,13-2-32 15,8 0-36-15,21-3-26 16,13-2-6-16,10 0-9 15,6 2 0-15,5 1 1 16,2 6 0-16,3 1 0 16,4 4-1-16,0 1 1 15,2-3 0-15,7-3 1 16,41-4-1-16,57-2 8 16,75-3 6-16,29 0 7 15,-6 0 7-15,-19-8-8 16,-38 3-6-16,5-2-6 0,-1-2-8 15,-4-1 1-15,-7-2 5 16,-9 2-6-16,-3 5 0 16,-13 0 0-16,2 3 8 15,-13 2-8-15,-7 0 8 16,-5 0-1-16,-11 0 2 16,-3 7-3-16,-10 6-5 15,-35-4 7-15,-43 1-8 16,-30-2 5-16,-16-4-6 15,28 3 1-15,20 3 0 16,28-1-1-16,-5 4 1 16,2-4 0-16,-2 3 0 0,-3 2 0 15,3-1-1 1,-11-4 2-16,-10 1-2 0,-8 0 0 16,-17-6 1-16,-8 1-1 15,-8 0 0-15,-11-4 0 16,-2 3-1-16,-5-2 1 15,-4-2 0-15,5 3 0 16,-1-1 0-16,-9 0 1 16,-6 1-1-16,-15-1 0 15,-13 4 1-15,-15-2-1 16,-10 1 0-16,4 1 0 16,22 2 1-16,1-3 0 15,23-3 0-15,3 1 0 0,10-3-1 16,1 0 1-1,0 0-1-15,-9 0 2 0,-17 0-1 16,-3 0 0-16,-13 0 0 16,-1-3 0-16,-12-4 0 15,0 2 1-15,-8 0-2 16,-6 1 1-16,1 1-1 16,-12 3 1-16,-9-2-1 15,-4 2 0-15,-10 0 0 16,-6 0 0-16,6 0 1 15,10 0 1-15,4 0-2 16,5 0 2-16,15 0-1 16,5 0 7-16,5 0-7 15,4 0 0-15,-9 0 0 16,-6 0 8-16,-13 0-8 0,-5 0 7 16,-6 0-7-16,-6 0 9 15,2 0-1-15,0 0-1 16,-5 0 3-16,-6 0 0 15,-5 0 2-15,2 0-7 16,-11 0-4-16,0 0-1 16,0 0 7-16,0 0-7 15,0 0-1-15,0 0-6 16,-15 0-143-16,-29 0-232 16,-6 7-520-16</inkml:trace>
  <inkml:trace contextRef="#ctx0" brushRef="#br0" timeOffset="6071">16153 6184 954 0,'0'0'575'0,"0"0"-370"0,0 0-59 15,0 0-27 1,0 0-3-16,0 0 22 0,-41 0 8 16,41 0-56-1,0 0-62-15,30 0 4 0,-1 0-10 16,17-5 9-16,-3-2-10 16,3 2-6-16,1-3-8 15,-1 4-6-15,-3 0 0 16,-4 1 0-16,-5 1 1 15,-9 0-2-15,-5-1 2 16,-11 3-2-16,-4 0 1 16,-5 0 8-16,0 0 2 15,0 0 12-15,0 0 45 16,-25 0 29-16,-14 0-47 16,-8 0-5-16,-8 0-19 0,-4 0-14 15,0 0-6 1,16 3-5-16,8-3 0 0,10 2 0 15,21-2 0-15,4 2 0 16,0 1-1-16,14-1-13 16,24 0 13-16,3 0 5 15,-7 0-4-15,0 1-2 16,-4-3 1-16,-5 0 0 16,-7 0-1-16,3 0 1 15,-8 0-6-15,-1 0 6 16,-3 0-15-16,-9 0-30 15,0 0-27-15,4 10-52 0,-4 0-196 16,5 2-373-16</inkml:trace>
  <inkml:trace contextRef="#ctx0" brushRef="#br0" timeOffset="8516.15">16065 11572 45 0,'0'0'912'0,"0"0"-542"15,0 0-134-15,0 0-43 16,0 0-13-16,0 0-26 15,0 0-24-15,-73-8-32 16,73 8-24-16,0 0-17 0,14-5-40 16,20 3 24-1,11-2-18-15,7-2-7 0,8 4-7 16,-1 0-8-16,0 0 7 16,4 2-8-16,-3 0 1 15,-8 0-1-15,-11 0 7 16,-12 0-7-16,-10 0 0 15,-15 0 0-15,-4 0 0 16,0 0 6-16,0 0 9 16,0 0 33-16,-23 0 5 15,-18 0 0-15,-6 0-26 16,-8 0 5-16,0 0-8 16,-1 0 5-16,10 0-16 0,12 0 1 15,14 0-6-15,20 0 4 16,0 0 6-16,6 0 11 15,38 0-16-15,10 6-12 16,-2 0-1-16,-1-2-3 16,-8-2 1-16,-14 1-5 15,1-3-8-15,-10 0-15 16,-1 0-28-16,1 0-18 16,14 10-118-16,0-1-363 15,-4 4-342-15</inkml:trace>
  <inkml:trace contextRef="#ctx0" brushRef="#br0" timeOffset="10334.98">16021 3578 719 0,'0'0'698'15,"0"0"-340"-15,0 0-95 16,0 0-45-16,0 0-29 16,0 0-65-16,0 0-9 0,-147 94-42 15,126-46-37-15,17 5-20 16,4 0-7-16,0-3-9 15,0-7-1-15,34-1-1 16,4-11 1-16,3-7-6 16,-2-10 6-16,4-7-11 15,7-7 1-15,-7 0 4 16,3-23 0-16,-7-12 6 16,-19-8-1-16,-11-1 1 15,-9-8 1-15,0 4-1 16,-39 2 2-16,-11 6-2 15,-9 3 1-15,5 11-67 16,6 18-109-16,14 8-200 16,18 0-610-16</inkml:trace>
  <inkml:trace contextRef="#ctx0" brushRef="#br0" timeOffset="11699.85">20119 6224 702 0,'0'0'609'16,"0"0"-325"-16,0 0-130 15,0 0-49-15,0 0 7 16,0 0 15-16,0 0-24 15,14 0-61-15,24-4 15 16,12 1 0-16,5-1-14 16,-7-1-8-16,-3 1 10 15,-6-1-4-15,-5 2-18 16,-5 1-6-16,1-1-11 16,-5 1 0-16,4-3-5 15,-6 3 0-15,2 2 1 16,-4 0-1-16,-12 0-1 15,-9 0-1-15,0 0-178 0,-9 0-336 16,-25-3-637-16</inkml:trace>
  <inkml:trace contextRef="#ctx0" brushRef="#br0" timeOffset="12601.29">20667 3695 1272 0,'0'0'644'0,"0"0"-354"0,0 0-99 16,0 0-70-16,0 0-42 15,0 0-40-15,0 0-11 16,54-34-13-16,-15 20-15 16,4 0-9-16,-2 0-21 15,-2-1 0-15,-5 6-3 16,-9 1 15-16,-7 1 10 15,-6 5 7-15,-3-1 1 16,-9 3 0-16,4 0 18 0,-4 0 67 16,0 11 6-16,0 10 12 15,0 10 22-15,5 3-31 16,11 7-40-16,9 4-3 16,-3 3-9-16,3-4-1 15,0-2-14-15,-4-10-2 16,-3-3-10-16,-7-9-5 15,-1-9-2-15,-6-1-7 16,-4-3-1-16,0 4-5 16,0 14-114-16,0-3-224 15,-4 0-549-15</inkml:trace>
  <inkml:trace contextRef="#ctx0" brushRef="#br0" timeOffset="13617.63">25374 6151 945 0,'0'0'373'16,"0"0"-107"-16,0 0-74 16,0 0-23-16,0 0-14 15,0 0 16-15,0 0-58 16,29 2-36-16,10-2 6 16,9 0-11-16,2 0-32 15,4 0-28-15,-11-2-5 16,7-3-5-16,-11 0-1 15,0 0 5-15,-5 2-5 16,-5 1 9-16,-4 2-2 0,-11 0 1 16,-3 0-8-1,-6 0-1-15,-5 0-22 0,0-2-314 16,0-3-426-16</inkml:trace>
  <inkml:trace contextRef="#ctx0" brushRef="#br0" timeOffset="14751.37">25367 3761 1003 0,'0'0'594'0,"0"0"-381"16,0 0-62-16,0 0-13 16,0 0-12-16,0 0-43 15,0 0-3-15,79-79-22 16,-35 74-12-16,1 2-1 16,-2 3 45-16,3 0 19 15,-12 8 3-15,0 16 21 16,-9 7-9-16,-11 12-38 0,-10 5-32 15,-4 7-11 1,0 3-13-16,-18-5-21 0,-12-7 1 16,-4-10-9-16,5-10 6 15,4-6-6-15,13-10-1 16,8-6 1-16,4 1 0 16,0-1 8-16,0 1 36 15,25 8 1-15,14-2-26 16,11 4 2-16,-7-3-11 15,7-2-4-15,-7-2-7 16,-2-4 0-16,-7-4-1 16,0 0-9-16,-11 0-19 15,-3 0-32-15,5 0-56 0,9 10-87 16,1 4-169-16,-6 5-609 16</inkml:trace>
  <inkml:trace contextRef="#ctx0" brushRef="#br0" timeOffset="20567.66">17850 5915 377 0,'0'0'401'16,"0"0"-119"-16,0 0-96 15,0 0-26-15,0 0-73 16,0 0-33-16,0 0-22 16,0 0-18-16,0 0 21 15,18 0-12-15,2 0-7 16,10 4-7-16,-1 1 1 16,5-2-9-16,5-1-1 15,-5-2 0-15,-4 0 0 16,-5 0 1-16,-7 0-1 0,-2 0 7 15,-7 0 19-15,-4 0 12 16,6 0-4-16,-7 0 0 16,1 0-4-16,0 0-8 15,-5 0-7-15,0 0-6 16,0 0 4-16,0 0 6 16,0 0 34-16,0 0 14 15,-10 0-26-15,1 0-19 16,9 0-13-16,0 0-9 15,0 0-88-15,0 7-149 16,5-2-354-16</inkml:trace>
  <inkml:trace contextRef="#ctx0" brushRef="#br0" timeOffset="21448.94">18070 6003 827 0,'0'0'505'0,"0"0"-258"15,0 0-32-15,0 0-37 0,0 0-42 16,0 0-39 0,0 0-23-16,-16 7-40 0,7 3 49 15,0 3 12-15,-7 1 2 16,2 1-14-16,-1 0-20 16,1 3 5-16,-2 1-3 15,2 3-7-15,-2-1-18 16,7 1-1-16,-7-2-12 15,7-2-2-15,-4-1-7 16,-3 0-4-16,7 1-4 16,-7 0 1-16,7-1 5 15,0 3-2-15,-1-6 4 16,4-1-9-16,1-4-8 16,1-3 5-16,4 0-5 15,0-6-1-15,0 0 0 0,0 0 0 16,0 0-9-16,0 0-49 15,0 2-143-15,0 1-282 16,0-3-208-16,0 0-443 0</inkml:trace>
  <inkml:trace contextRef="#ctx0" brushRef="#br0" timeOffset="21967.22">17652 6287 430 0,'0'0'580'15,"0"0"-269"-15,0 0-61 16,0 0-24-16,0 0-30 16,0 0-107-16,0 0-22 15,45 55-14-15,-31-37-2 16,2-1 28-16,-7-3 10 16,0-1 1-16,2 3-29 0,-2-2-20 15,5 1-15 1,-7-4-9-16,-3-3 1 0,1-3 2 15,0-3 0-15,-5-2-19 16,0 0-1-16,4 0 0 16,1 0-6-16,6 0 0 15,3 0 5-15,11 0 1 16,0-7-1-16,4-3 1 16,-6 1 0-16,7-1 0 15,-5 1 1-15,0 1-1 16,-5 3 0-16,-2 1 0 15,-9 2 0-15,3-5-19 16,-3 3-81-16,-5-5-151 16,1-8-50-16,-5 3-41 15,7 1-269-15</inkml:trace>
  <inkml:trace contextRef="#ctx0" brushRef="#br0" timeOffset="23417.93">17088 6629 690 0,'0'0'560'0,"0"0"-299"16,0 0-60-16,0 0 1 16,0 0-34-16,0 0 3 15,0 0-63-15,0 29-81 16,0-5-3-16,0 0 34 16,0-3 31-16,0 1-28 15,0-2-13-15,-5-4-19 16,1-1-9-16,4-3-14 15,0 0-5-15,0-2 0 16,0-4-1-16,0-3 1 16,0-1-1-16,0-2 0 15,0 0-1-15,-5 0-5 16,1 0-8-16,4 0 0 16,-5 0 8-16,5-11 6 0,0-1 0 15,0-5 0-15,0-3-1 16,5 2 0-16,8-2-7 15,3 0-14-15,-7 4 1 16,7-2-3-16,-2 7 12 16,0-1 3-16,6 5-1 15,0 0 2-15,5 4-8 16,-2 1-2-16,2 2-7 16,0 0 9-16,-7 0 16 15,-2 7 9-15,-7 7 0 16,3 3-3-16,-8 0 3 15,-4 0-8-15,5 0 6 16,-5 0-5-16,0-3 4 0,0 0-6 16,0 3 1-16,0-4-1 15,4-1 1-15,-4-3-1 16,0-5 0-16,0-1-1 16,0-3-98-16,0 0-158 15,21 0-117-15,-7-3-234 16,11-3-350-16</inkml:trace>
  <inkml:trace contextRef="#ctx0" brushRef="#br0" timeOffset="23918.49">17574 6701 924 0,'0'0'357'0,"0"0"-186"16,0 0-94-16,0 0-24 15,0 0-40-15,0 0-13 16,0 0-19-16,112 0-6 16,-96 0 12-16,-3 0 4 15,-6 0-5-15,-7-2 2 16,0-4 5-16,0 0 7 15,0-2 5-15,0 3-5 0,0 1-8 16,-16-1-15-16,3 0 6 16,-12 1 10-16,0 1 7 15,0 3 1-15,0 0 8 16,2 0 37-16,7 3 30 16,2 11 14-16,10 8-20 15,4 0-15-15,0 2-31 16,0-3-5-16,0-2 0 15,0-2 9-15,4-5 23 16,10-2-14-16,2-3-11 16,2-2-8-16,7 2 6 15,0-3-8-15,5 1-10 16,-1 0-6-16,1-2-6 16,-12-3-38-16,2 0-89 15,-6 0-59-15,-3-3-56 0,-1-9-99 16,-6 3-314-16</inkml:trace>
  <inkml:trace contextRef="#ctx0" brushRef="#br0" timeOffset="24027.16">17574 6701 624 0</inkml:trace>
  <inkml:trace contextRef="#ctx0" brushRef="#br0" timeOffset="24134.9">17574 6701 624 0,'294'3'578'0,"-294"-3"-295"0,0 0-75 0,0 0-84 16,25 10-46-16,0 1-39 0,9 4-24 16,0 2-8-1,5-3-6-15,-1 3 5 0,-1-3-6 16,-10-4-21-16,-7-7-143 16,-15-1-207-16,-5-2-292 15</inkml:trace>
  <inkml:trace contextRef="#ctx0" brushRef="#br0" timeOffset="24385.92">17936 6843 1064 0,'0'0'483'0,"0"0"-289"15,0 0-35-15,0 0-37 16,0 0-49-16,0 0-18 15,0 0-5-15,0 0-16 16,16-51-5-16,2 33-15 16,7-3-13-16,5 8 0 15,-5-2-1-15,4 4-32 16,-8 3-126-16,-3 1-91 16,-2 1-133-16,-7 5-401 0</inkml:trace>
  <inkml:trace contextRef="#ctx0" brushRef="#br0" timeOffset="24800.66">18275 6531 529 0,'0'0'652'0,"0"0"-342"15,0 0-82-15,0 0-33 16,0 0-24-16,0 0-17 16,0 0-111-16,0 40-15 15,4-13 3-15,8-1 7 16,-3 3 14-16,-5-3 15 0,-4-1-15 15,0-2-16-15,0-3-8 16,0 0-13-16,0-4 4 16,0-4-5-16,0-5 1 15,0 1-8-15,0-6-6 16,0-2-1-16,0 0-15 16,16 0-52-16,12 0-85 15,1 0-64-15,-4 0-50 16,-4-7-34-16,-8-6-263 15,-13 1-363-15</inkml:trace>
  <inkml:trace contextRef="#ctx0" brushRef="#br0" timeOffset="25016.23">18036 6660 1267 0,'0'0'489'16,"0"0"-287"-16,0 0-83 16,0 0-38-16,0 0-50 15,0 0-19-15,0 0-12 16,221-34-7-16,-194 27-77 16,2 0-117-16,-8 2-94 15,-7 1-302-15</inkml:trace>
  <inkml:trace contextRef="#ctx0" brushRef="#br0" timeOffset="28687.21">18279 5965 599 0,'0'0'317'15,"0"0"-98"-15,0 0-33 16,0 0-18-16,0 0-21 16,0 0-25-16,0 0-27 15,-13 0-7-15,13 0 12 16,0 0-11-16,0 0-49 16,9 0-21-16,16 0 2 0,9-1-9 15,0-6-5 1,5 5-6-16,2-5-1 0,2 2 1 15,-5-2 0-15,1 2-1 16,-3 1 1-16,-6 1 0 16,-3 1 0-16,-6 2 0 15,-1 0 0-15,-11 0 5 16,0 0-5-16,3 0 0 16,-8 0-1-16,-4 0 1 15,5 0-1-15,-5 0 1 16,0 0-1-16,0 0-25 15,0 0-131-15,0 0-165 0,-5 0-645 0</inkml:trace>
  <inkml:trace contextRef="#ctx0" brushRef="#br0" timeOffset="31984.76">18452 5982 646 0,'0'0'399'0,"0"0"-79"16,0 0-40-1,0 0-23-15,0 0-35 0,0 0 7 16,0 0-91-16,43 33-16 15,-13-11-29-15,4 4-18 16,-4 6-23-16,4-1-16 16,0 2-21-16,-5-1-8 15,1-6-6-15,-10-1 0 16,-6-8 7-16,2-3-7 16,-7-5 10-16,-4 0-10 15,-1-3 5-15,1-1-5 16,2-3-2-16,-3 0 2 15,-4 1-1-15,0-3 0 16,0 0 1-16,0 0 0 16,0 0 0-16,-25 0 21 0,-9 0-14 15,0 0-7 1,0 0-1-16,0-5 0 0,4 0 0 16,5 3 0-16,9 2 0 15,2 0 0-15,10 0-8 16,-1 0-3-16,5 0 11 15,0 0 0-15,0 0-8 16,0 0-8-16,0 2 8 16,19 8 7-16,1 0-5 15,0 0 5-15,-1-1-5 16,-3-3 6-16,2 2-3 16,-7 0 2-16,-2-6-8 15,-4-2 8-15,-5 0-5 16,0 0 0-16,0 0 5 15,0 0-7-15,0 0 8 0,0 0-8 16,9-7 8-16,-2-8 1 16,2-1 6-16,-5-4-5 15,-4-2 7-15,0-1-2 16,5 1-1-16,-5 2 0 16,0 7-6-16,4 5 0 15,1 3 0-15,-5 5 0 16,7 0 0-16,2 0 0 15,-5 0-11-15,12-2 5 16,-7-3-30-16,1 3-76 16,6 2-105-16,13 0-104 15,1 9-208-15,-3 13-633 0</inkml:trace>
  <inkml:trace contextRef="#ctx0" brushRef="#br0" timeOffset="32869.76">18927 6483 51 0,'0'0'682'0,"0"0"-387"0,0 0-62 16,0 0-30-1,0 0-61-15,0 0-48 0,0 0-29 16,-38 3 5-16,26 10-32 16,8-1 3-16,4-2-5 15,0 0-16-15,0-3-4 16,0-5-16-16,0 1-10 16,0-1-13-16,0-2 5 15,16 0-19-15,6 0 2 16,8 2 18-16,-5 1 17 15,0 4 1-15,-4 0 22 16,-8 5 24-16,-4 0 7 16,3 0 10-16,-12 2-12 15,0 1 1-15,0 0-10 16,0-1 27-16,0 0 15 0,-16 1 16 16,-9-1-6-16,2-1-22 15,-2-4-21-15,0-2-18 16,11-5-9-16,-2 1-16 15,12-3-4-15,-1 0-5 16,5 0-8-16,0 0-72 16,0 3-134-16,0-3-78 15,0 0-90-15,30 0-135 16,-1 0 19-16,1 0-60 0</inkml:trace>
  <inkml:trace contextRef="#ctx0" brushRef="#br0" timeOffset="33350.42">19123 6471 386 0,'0'0'523'0,"0"0"-251"16,0 0-71-16,0 0-75 15,0 0-50-15,0 0-43 16,0 0-19-16,4 112-14 16,17-92 0-16,-3-5-6 15,7-4 6-15,0-4 0 16,0-4-1-16,-7-3-5 16,3 0 6-16,-12 0-5 15,-2-6 5-15,-7-9 14 16,0-5 21-16,0 0-4 15,-7 1-14-15,-11 3-7 16,2 6-10-16,7 3 0 0,9 7-106 16,0 0-205-16,0 0-450 15</inkml:trace>
  <inkml:trace contextRef="#ctx0" brushRef="#br0" timeOffset="33590.89">19123 6471 155 0</inkml:trace>
  <inkml:trace contextRef="#ctx0" brushRef="#br0" timeOffset="33619.08">19123 6471 155 0,'216'30'0'0</inkml:trace>
  <inkml:trace contextRef="#ctx0" brushRef="#br0" timeOffset="33966.37">19314 6492 215 0,'0'0'679'15,"0"0"-369"-15,0 0-84 16,0 0-79-16,0 0-64 15,0 0-47-15,0 0-24 16,0 0-12-16,73 74-2 16,-53-69-33-16,-4-3 2 15,-7 1 18-15,0-3 15 16,3 0 0-16,-8 0 12 16,-4 0 12-16,0-15 30 15,0-3 13-15,0-4-31 0,0 2-18 16,0 2-17-16,0 3 0 15,0 5-1-15,0 8-19 16,0 2-38-16,0 0-67 16,0 0-213-16,0 0-374 0</inkml:trace>
  <inkml:trace contextRef="#ctx0" brushRef="#br0" timeOffset="34146.04">19314 6492 438 0</inkml:trace>
  <inkml:trace contextRef="#ctx0" brushRef="#br0" timeOffset="34333.96">19314 6492 438 0,'280'-43'387'0,"-289"43"-142"0,4 0-52 0,-6 11-19 0,2 9-42 16,4 1-49-16,5-1-31 16,0-3-6-16,0-5-19 15,0-3-3-15,0-2-11 16,9-2-6-16,7 2-6 16,2-4 0-16,3 2-1 15,-8-3-1-15,3-2 1 16,-2 0-9-16,2 0 0 15,-7 0-30-15,0 0-56 0,-9 0-109 16,0 0-110-16,0-5-246 16</inkml:trace>
  <inkml:trace contextRef="#ctx0" brushRef="#br0" timeOffset="34750.4">19707 6473 722 0,'0'0'683'0,"0"0"-392"0,0 0-41 16,0 0-103-16,0 0-108 15,0 0-27-15,0 0-11 16,0 0 1-16,73 79-2 15,-59-67 2-15,-3 0-1 16,-2-5 0-16,-9-2 6 16,5-2-6-16,-5-3 8 15,0 0-9-15,0 0 0 16,0 0-16-16,0 0 16 16,4-13 1-16,3-4 6 15,-2-1-6-15,-1-2-1 16,1-2 1-16,-1 1 0 0,-4 5-1 15,5 8 0 1,-5 3 1-16,4 3 11 0,-4 2 6 16,7 0-17-16,-7 0-1 15,5 0-97-15,-1 0-195 16,1 0-241-16,-1 0-108 0</inkml:trace>
  <inkml:trace contextRef="#ctx0" brushRef="#br0" timeOffset="54998.38">16815 6051 525 0,'0'0'197'0,"0"0"-65"16,0 0 16-16,0 0-50 16,0 0-31-16,9 0 12 15,7 0-11-15,2 0 14 16,-2 0-14-16,7 0-12 0,-3 0-13 15,10 0-3 1,-1 0-6-16,10 0-2 0,-5 0-13 16,12-2-18-16,-8 2 8 15,-4-2-9-15,1 2 1 16,-10-3-1-16,0 1 1 16,-12 2-1-16,8 0 2 15,1 0 4-15,3 0-4 16,5 0-1-16,4 0 0 15,0 0 0-15,0 0-1 16,-4 0 0-16,-5-3 0 16,0 1 0-16,-11 2 0 15,-3-2 0-15,3 2 1 0,-5 0 0 16,7 0 0 0,-3 0 0-16,-1 0 1 0,-3 0 0 15,7 0 4-15,-7 0 7 16,0 0 16-16,0 0 6 15,2 0-14-15,-6 0-7 16,-5 0-2-16,0 0-3 16,0 0-3-16,0 0 3 15,0 0-9-15,-16 0-122 16,-7 0-258-16,7 0-461 0</inkml:trace>
  <inkml:trace contextRef="#ctx0" brushRef="#br0" timeOffset="55766.41">19059 6084 370 0,'0'0'228'0,"0"0"-61"15,0 0-6-15,0 0 27 16,0 0 24-16,0 0-36 15,0 0-32-15,-47 0-8 16,47 0-7-16,0 0-22 16,0 0-11-16,0 0-1 15,0 0-14-15,18 0-60 16,20 0 8-16,8 0-17 16,-3 0-11-16,7 0 5 15,-11 0-6-15,-1 0 0 0,-8-3 0 16,-5-1 0-16,-5 3 0 15,-6-2 2-15,-5 3-2 16,3-2 0-16,-3 2-2 16,-5 0 1-16,1-3 0 15,-1 3-11-15,8-2-88 16,-3 2-101-16,16 0-67 16,0 0-265-16,-7 0-603 0</inkml:trace>
  <inkml:trace contextRef="#ctx0" brushRef="#br0" timeOffset="58299.12">18750 9596 586 0,'0'0'397'0,"0"0"-149"16,0 0-77-16,0 0-20 15,0 0-11-15,0 0-47 16,0 0-43-16,221 137-24 15,-167-100-16-15,1-1-10 16,-3 3 0-16,3 3 0 0,-1-1-9 16,-11-5-33-16,-9-5-31 15,-4-6-53-15,-9-8-76 16,-8-8 34-16,-1-3 52 16,-12-2 63-16,0-4 37 15,0 0 4-15,0 0 1 16,0-4 11-16,0-11 17 15,-21-10 0-15,-9-4-9 16,1-2-1-16,-5 0-7 16,-5 2 1-16,1 0 0 15,-8 0 39-15,-2 5 44 16,3-1 32-16,6 7-11 16,5-1-46-16,9 2-14 15,11 7-17-15,3 3-3 16,11 7-2-16,0 0 25 0,0 0 29 15,5 7 20-15,31 15-48 16,3 5 3-16,-1 9-23 16,5 0-13-16,3 2 1 15,-7-2-16-15,-1-7-2 16,-8-3 1-16,-5-9 0 16,-5-5-1-16,-11-7-36 15,-9-5-67-15,0 0-124 16,0-5-98-16,0-7-82 0</inkml:trace>
  <inkml:trace contextRef="#ctx0" brushRef="#br0" timeOffset="63416.96">15544 6949 879 0,'0'0'571'0,"0"0"-310"15,0 0-95-15,0 0-31 16,0 0-38-16,0 0-15 16,291 0-21-16,-164 0-15 0,5 0-25 15,-4 2-4-15,-10 1-2 16,-25 1 9-16,-20 1 5 15,-25-2 7-15,-12-1 21 16,-22-2 20-16,-14 0 9 16,0 0-22-16,0 0-10 15,-25 0 10-15,-44 0-1 16,-28 0-45-16,-31 0-9 16,-24 0-8-16,-10 0 7 15,1-8 4-15,18-3 3 16,27 1 10-16,32 4-7 15,29 1 3-15,41 2-9 16,14 3 13-16,19 0-14 16,51 0-10-16,16 0 10 0,8 0-11 15,-1 0 6-15,-13 0-5 16,-17 0-1-16,-15 0 0 16,-14 0 0-16,-4 0-14 15,4 0-152-15,-9 3-178 16,0-3-479-16</inkml:trace>
  <inkml:trace contextRef="#ctx0" brushRef="#br0" timeOffset="65149.63">18957 9704 415 0,'0'0'246'0,"0"0"-75"16,0 0-40-16,0 0-4 0,0 0-28 16,0 0-31-16,0 0-12 15,-64-43-18-15,64 36 22 16,0-3 9-16,0 1-28 15,0-1-2-15,0-2-11 16,0 2 5-16,0 0-4 16,0 1-17-16,0 0-5 15,0-1 2-15,0 0-8 16,0 0-1-16,0-2 1 16,9 5-1-16,-4-1 2 15,-1 4-2-15,3 0 7 16,-2 1-7-16,4 1 1 15,5 0 17-15,1-5 11 0,6 6-14 16,-3-4-5-16,3 0-4 16,-3 3-5-16,-7 0 0 15,3 2 6-15,-3-3-1 16,-2 3-5-16,0 0 9 16,7 0-3-16,-2-2 1 15,6 2-8-15,-6 0 0 16,2 0 12-16,-2 0-12 15,2 0 1-15,-7 0 17 16,4 0 7-16,3 0 1 16,-7 2 0-16,0 5-2 15,3-2-5-15,-8 0 7 16,1 3 10-16,4-4-2 16,-2 1-17-16,2 0-9 15,0 0-8-15,-5-1 14 0,8 1-13 16,-8 2 8-16,1 3 6 15,-5 0 24-15,4 2 15 16,-4 0-1-16,0-1 13 16,5 1-18-16,-5-2-5 15,0 3-24-15,0-4 3 16,0 0-5-16,0 1 6 16,0-1 12-16,0 2-12 15,0-2 1-15,-18 3-4 16,-12 2 3-16,-11 3-2 15,-6 5 5-15,-13-2-9 16,-3-6-9-16,-5 0-7 0,4-6 0 16,5-4 1-16,9-4-2 15,11 0-1-15,14 0-21 16,11 0-159-16,14-16-178 16,0-2-164-16,14 4-375 0</inkml:trace>
  <inkml:trace contextRef="#ctx0" brushRef="#br0" timeOffset="66165.35">19967 12178 696 0,'0'0'238'0,"0"0"-49"15,0 0 63-15,0 0 8 16,0 0-13-16,0 0-71 15,0 0-55-15,-157 0-31 16,200 0-56-16,16 0-14 16,14 0-8-16,11-3-4 15,9 1 2-15,0-3 17 16,-4 3 10-16,-12 2-6 16,-13 0-6-16,-19 0 8 15,-20 0 22-15,-15 0 18 16,-10 0 4-16,0 0-1 15,-10-3 29-15,-40 1-24 0,-27-2-44 16,-27-4-25-16,-24-1-4 16,-4-4 4-16,0 4 10 15,19 2 9-15,31-1-8 16,36 6-7-16,42 2-14 16,4 0-2-16,64 0-97 15,92 0-134-15,-12 0-302 16,-12 0-371-16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2-21T02:54:02.442"/>
    </inkml:context>
    <inkml:brush xml:id="br0">
      <inkml:brushProperty name="width" value="0.05292" units="cm"/>
      <inkml:brushProperty name="height" value="0.05292" units="cm"/>
      <inkml:brushProperty name="color" value="#FF0000"/>
    </inkml:brush>
  </inkml:definitions>
  <inkml:trace contextRef="#ctx0" brushRef="#br0">25583 8732 1167 0,'0'0'871'0,"0"0"-508"15,0 0-100-15,0 0-81 16,0 0 13-16,0 0-97 15,0 0 4-15,114-31-82 16,-46 23 1-16,-5 1-20 16,-3-2 0-16,-1-1 3 15,0 3 13-15,-11 2-28 16,-3 5 28-16,-6 0 12 16,-14 0-5-16,-7 7 45 15,-2 17-27-15,-16 8 11 0,0 8-13 16,0 18-23-1,-46 10 24-15,-6 14-40 16,-12 4 1-16,-6 1 22 16,2-8-39-16,4-14 21 0,12-17-7 15,6-12 1-15,17-14 0 16,10-7-6-16,4-8 23 16,10-2-38-16,5-5 45 15,0 2-50-15,0-2 22 16,9 0 2-16,37 0-13 15,17 0 15-15,5 0 0 16,10 0 2-16,-3 0-16 16,-12 0 31-16,-3-2-37 15,-13-3 35-15,-1 5-36 16,-12 0 22-16,-11 0-2 0,-3 0-18 16,-4 0-44-16,-2 0-87 15,-5 0-300-15,2-2-374 0</inkml:trace>
  <inkml:trace contextRef="#ctx0" brushRef="#br0" timeOffset="368.93">26447 8824 1145 0,'0'0'588'15,"0"0"-353"-15,0 0 28 16,0 0-24-16,0 0-132 16,0 0-54-16,0 0-53 15,273-48-28-15,-203 50-226 16,-11 19-227-16,-11 7-287 0</inkml:trace>
  <inkml:trace contextRef="#ctx0" brushRef="#br0" timeOffset="517.63">26554 9086 1422 0,'0'0'619'16,"0"0"-451"-16,0 0 8 16,0 0-23-16,0 0-43 15,0 0-87-15,284 0-23 16,-170 0-204-16,-26 8-449 0,-10-2-620 15</inkml:trace>
  <inkml:trace contextRef="#ctx0" brushRef="#br0" timeOffset="1168.56">27254 8667 1521 0,'0'0'735'15,"0"0"-485"-15,0 0-98 16,0 0-94-16,109 135-1 16,-61-70-47-16,11 2-10 0,0-2-8 15,0-8-26-15,-9-13 20 16,-6-13-7-16,-6-8 4 15,-13-14 30-15,0-4-14 16,-6-5 2-16,-4 0 26 16,4-22 9-16,-3-12 39 15,-12-14 50-15,1-9-57 16,-5-16 5-16,0-2-52 16,0 1 25-16,0 4-46 15,0 15 36-15,11 12 27 16,7 16 48-16,7 18 16 15,5 9 5-15,-1 0-1 16,-4 24-80-16,-2 7-14 16,-2 5-22-16,4 7-25 15,0 10 10-15,4 7-9 0,14 6-23 16,1 1-22-16,10-7 18 16,-4-10-36-16,-7-9 59 15,-9-17-4-15,-9-9-2 16,-11-12 8-16,-3-3 11 15,-1-11-9-15,-6-23 9 16,1-13 22-16,-5-13-4 16,0-13 25-16,0-3-42 15,0-1 9-15,0 9 8 16,0 13-24-16,0 12 19 16,0 14 2-16,0 12 11 15,0 7-17-15,0 5-9 0,0 3-6 16,0 2-9-16,0 0-132 15,0 0-189-15,0 0-482 16,0 0-593-16</inkml:trace>
  <inkml:trace contextRef="#ctx0" brushRef="#br0" timeOffset="1568.58">28734 8056 578 0,'0'0'1130'0,"0"0"-494"15,0 0-373-15,0 0 10 16,0 0-40-16,0 0-7 16,0 0-102-16,46 70-38 15,-28-24-43-15,3 2-37 0,-6 0 2 16,-1-5-7-16,-5-7-2 15,-9-9-87-15,0-8-50 16,0-9-172-16,-29-10-285 16,-5-5-163-16,-5-15-499 0</inkml:trace>
  <inkml:trace contextRef="#ctx0" brushRef="#br0" timeOffset="1801">28475 8085 527 0,'0'0'1247'16,"0"0"-564"-16,0 0-391 16,0 0-80-16,0 0 5 15,0 0-115-15,0 0-44 0,178-51-43 16,-110 42-9-16,5-1-6 16,2 3-15-16,-7 1 9 15,0 6-78-15,-9 0-9 16,0 0-124-16,5 42-78 15,-16-4-436-15,-7 3-624 0</inkml:trace>
  <inkml:trace contextRef="#ctx0" brushRef="#br0" timeOffset="2001.13">29353 8906 2383 0,'0'0'751'0,"0"0"-551"15,0 0-53-15,0 0-52 16,0 0-94-16,0 0-1 16,0 0-63-16,0 4-148 15,0-4-350-15,9 0-407 0</inkml:trace>
  <inkml:trace contextRef="#ctx0" brushRef="#br0" timeOffset="2482.84">29633 8410 1508 0,'0'0'764'0,"0"0"-505"15,0 0-67-15,0 0 35 16,0 0-16-16,0 0-80 16,0 0 2-16,313 132-78 15,-219-84 22-15,-10-2-58 16,-7-5 8-16,-13-5-16 15,-10-3-10-15,-6-3-2 16,2-2-68-16,-11 4-25 16,-5-4-60-16,-5-3 17 15,-13-8-117-15,-16-8-107 16,-25-9-235-16,-38 0-101 0,-1-7-71 16</inkml:trace>
  <inkml:trace contextRef="#ctx0" brushRef="#br0" timeOffset="2700.07">29774 9105 960 0,'0'0'690'0,"0"0"-301"15,0 0-18-15,0 0-33 16,0 0-10-16,0 0-63 16,11-173-20-16,48 83-101 15,9-8-48-15,0-3-44 16,-4 5-37-16,-9 7 5 15,-17 12-7-15,-4 12-19 16,-9 12 24-16,-6 12-30 16,-3 13 12-16,-7 10-27 0,-9 18-111 15,0 0-184-15,0 7-613 16</inkml:trace>
  <inkml:trace contextRef="#ctx0" brushRef="#br0" timeOffset="6584.34">26274 10597 1463 0,'0'0'578'0,"0"0"-300"15,0 0 27-15,0 0-61 16,0 0-16-16,-293-29-76 16,225 53 30-16,-7 12-93 15,6 12-20-15,10 15-47 0,16 7-11 16,13 4-11 0,26 2 18-16,4-9-42 0,20-10 25 15,44-11-17-15,13-15-29 16,12-14 22-16,4-13-44 15,0-4 17-15,-4-12 1 16,-16-21 1-16,-18-12 47 16,-17-12-8-16,-24-3-12 15,-14 0 42-15,0 10-36 16,-30 11 31-16,-4 21-5 16,16 15 47-16,2 3 44 15,16 28-24-15,0 23-77 16,20 7 9-16,19 2 14 15,11-4-48-15,-2-13 5 16,2-9 4-16,-7-15-86 0,-4-12-21 16,6-7-102-16,8-7-131 15,-8-17-232-15,-2 2-182 16</inkml:trace>
  <inkml:trace contextRef="#ctx0" brushRef="#br0" timeOffset="6819.85">26884 10739 1768 0,'0'0'634'0,"0"0"-334"15,0 0-97 1,0 0-16-16,0 0-103 0,0 0 2 15,0 0-68-15,170-12-18 16,-97 12 0-16,2 0-158 16,14 12-112-16,-21 5-359 15,-16-3-273-15</inkml:trace>
  <inkml:trace contextRef="#ctx0" brushRef="#br0" timeOffset="7001.69">27104 10987 1787 0,'0'0'700'15,"0"0"-464"-15,0 0-45 0,0 0 23 16,0 0-125-16,0 0-53 16,0 0-36-16,307-31-38 15,-214 31-221-15,-9 7-350 16,-11 10-591-16</inkml:trace>
  <inkml:trace contextRef="#ctx0" brushRef="#br0" timeOffset="7635.78">28500 11398 1348 0,'0'0'638'16,"0"0"-391"-16,0 0 70 16,0 0-95-16,0 0-14 15,118-168-116-15,-99 98-3 16,-15-9-23-16,-4-8-15 16,0-2 11-16,-27 3-24 15,-14 6 52-15,7 8-54 0,9 9 39 16,7 9-63-1,13 7 34-15,1 4-46 0,4 7 20 16,0 0-20-16,0 2 12 16,0 2-17-16,18 4 23 15,11 6-30-15,10 8 35 16,6 9-40-16,-1 5 17 16,6 0-1-16,-3 3-80 15,3 30-150-15,-11-2-286 16,-14 1-394-16</inkml:trace>
  <inkml:trace contextRef="#ctx0" brushRef="#br0" timeOffset="7837.05">28266 10717 1776 0,'0'0'659'0,"0"0"-445"15,0 0 42-15,0 0-81 16,0 0-29-16,302-28-133 16,-213 20-4-16,0 6-9 15,-12 2-55-15,16 13-215 16,-18 12-361-16,-11 3-618 0</inkml:trace>
  <inkml:trace contextRef="#ctx0" brushRef="#br0" timeOffset="8157.17">29589 11201 348 0,'0'0'1381'15,"0"0"-980"-15,0 0-155 16,0 0 42-16,-163-173-68 16,119 97-34-16,15 1-40 15,8-5-9-15,12 0 4 0,9 8-60 16,0 5 9 0,16 4-78-16,14 13 12 0,4 7-3 15,-5 11-40-15,6 8 19 16,-1 10-54-16,0 11-111 15,25 3-154-15,-7 9-345 16,3 8-484-16</inkml:trace>
  <inkml:trace contextRef="#ctx0" brushRef="#br0" timeOffset="8616.46">29862 10400 1750 0,'0'0'496'15,"0"0"-311"-15,0 0 58 0,0 0-130 16,0 0-16-16,0 0-76 16,0 0 3-16,266-12-24 15,-227 12 0-15,-14 0 0 16,-11 0-34-16,-10 2 32 15,-4 20 4-15,0 9-11 16,-4 12 22-16,-31 13-8 16,1 8 1-16,-9 2-2 15,-2-6-4-15,6-10 2 16,5-11-11-16,9-13 24 0,11-6-30 16,7-8 34-16,7-1-35 15,0-1 34-15,16 0-9 16,23-6 24-16,11-4 27 15,9 0 25-15,-2 0-25 16,2-6 48-16,5-3-75 16,-5-2 10-16,0 6-33 15,0 3-4-15,-4 2-5 16,-12 0-2-16,-4 0-89 16,-14 0-209-16,-9-2-441 15,-12-3-938-15</inkml:trace>
  <inkml:trace contextRef="#ctx0" brushRef="#br0" timeOffset="9019.19">30578 10253 1423 0,'0'0'630'0,"0"0"-326"0,0 0 5 15,0 0 33-15,285 56-89 16,-222-22-4-16,1 11-75 15,-9 12-48-15,4 13 6 16,-11 7-65-16,-3 7 20 16,-6-1-87-16,-14-10 0 15,-12-6 0-15,-13-18 0 16,0-8 0-16,-9-14 0 16,-29-5 0-16,-8-6 0 15,-13-4 0-15,-5-2-165 16,-24 2-129-16,10-5-520 0,24-2-925 15</inkml:trace>
  <inkml:trace contextRef="#ctx0" brushRef="#br0" timeOffset="12805.66">31270 8263 2174 0,'0'0'678'16,"0"0"-471"-16,0 0-111 16,-9 163-1-16,9-113-85 15,0 1-4-15,0-5-6 16,9-2-1-16,11-8-100 15,3-5-26-15,-3-12-103 16,-10-7-228-16,-10-12 75 16,-5 0-414-16,-25 0 157 0</inkml:trace>
  <inkml:trace contextRef="#ctx0" brushRef="#br0" timeOffset="13000.72">30951 8660 424 0,'0'0'632'0,"0"0"-98"16,0 0-174-16,0 0 131 15,0 0-219-15,0 0-6 16,0 0-103-16,157-12-19 16,-68 14-54-16,-7-2-69 15,-3 0-18-15,-10 0-3 16,-10-12-23-16,0-2-96 16,-20 0-21-16,20-1-172 15,-16 3-230-15,-4 4-119 0</inkml:trace>
  <inkml:trace contextRef="#ctx0" brushRef="#br0" timeOffset="13283.03">32122 8824 1702 0,'0'0'822'0,"0"0"-603"16,0 0-1-16,0 0-58 15,0 0 11-15,-4-144-116 16,4 66 7-16,0-13-61 0,4-8 21 16,-4 1-22-16,0 1-1 15,0 15 0-15,0 15-56 16,0 16-16-16,0 23-201 15,0 28-103-15,5 0-203 16,11 13-304-16</inkml:trace>
  <inkml:trace contextRef="#ctx0" brushRef="#br0" timeOffset="13617.2">32343 8643 1003 0,'0'0'690'0,"0"0"-442"16,0 0-122-16,0 0 7 15,0 0-5-15,0 0 3 16,264-74-23-16,-210 93-53 16,1 15 23-16,-7 9-30 15,-7 5 44-15,-7 6-65 16,-9 0 31-16,-21-6-38 15,-4-9 28-15,-11-8 16 16,-37-14-10-16,-20-10-1 16,-30-4-52-16,-11-3 1 15,-9 0 19-15,2-12-39 16,2-3 18-16,21 0-60 0,20 8-172 16,23 3-304-16,25 4-369 15</inkml:trace>
  <inkml:trace contextRef="#ctx0" brushRef="#br0" timeOffset="14352.77">31279 8614 740 0,'0'0'391'16,"0"0"-83"-16,0 0-71 0,0 0 7 16,0 0-58-16,0 0 7 15,0 0-123-15,-5 56 0 16,5-25 35-16,0 3-8 16,5-1 56-16,-1 5-41 15,-4-3 19-15,7-2-82 16,-7-1 20-16,0-6-50 15,0-4 19-15,0-3-2 16,0-7-18-16,0-3 22 16,0-4-38-16,0-5-4 0,0 0 4 15,0 0-10 1,-7 0-97-16,-6 0-139 0,8 0-412 16,5 0-540-16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2-21T02:55:02.825"/>
    </inkml:context>
    <inkml:brush xml:id="br0">
      <inkml:brushProperty name="width" value="0.05292" units="cm"/>
      <inkml:brushProperty name="height" value="0.05292" units="cm"/>
      <inkml:brushProperty name="color" value="#FF0000"/>
    </inkml:brush>
  </inkml:definitions>
  <inkml:trace contextRef="#ctx0" brushRef="#br0">168 3361 1073 0,'0'0'789'15,"0"0"-466"-15,0 0-98 16,0 0-30-16,0 0-52 16,0 0-49-16,148-74-42 15,-114 52-34-15,-4 2-9 16,-8 9-8-16,-1 1 0 16,-12 8 23-16,-4 2 69 15,-5 0 42-15,6 5 18 16,3 18-11-16,5 16-54 0,2 9-28 15,2 9-25-15,-2 2-19 16,-2-1-1-16,2-5-14 16,-7-8 3-16,2-7-3 15,-2-6-2-15,-9-8 0 16,0-7-6-16,0-7-22 16,0-8-55-16,0-2-103 15,-4 0-177-15,-1 0-272 16,5 0-431-16</inkml:trace>
  <inkml:trace contextRef="#ctx0" brushRef="#br0" timeOffset="167.56">839 3797 2326 0,'0'0'866'0,"0"0"-667"15,0 0-123-15,0 0-76 16,0 0-72-16,0 0-302 16,0 0-632-16</inkml:trace>
  <inkml:trace contextRef="#ctx0" brushRef="#br0" timeOffset="1670.48">1487 3164 1413 0,'0'0'665'0,"0"0"-291"16,0 0-56-16,0 0-102 16,0 0-59-16,0 139-61 15,0-76-52-15,0 3-31 16,5 3-4-16,8-2-8 16,3-4 4-16,-2-10-4 15,-3-12-1-15,-6-10 0 16,-1-14 0-16,-4-7-17 0,0-10-82 15,0 0-164-15,0 0-226 16,0-32-40-16,0 1-85 16,0-3-536-16</inkml:trace>
  <inkml:trace contextRef="#ctx0" brushRef="#br0" timeOffset="1883.79">1344 3114 1685 0,'0'0'578'0,"0"0"-384"0,0 0-7 15,0 0-57-15,0 0-52 16,0 0-53-16,0 0-25 16,330-47-81-16,-253 47-230 15,2 3-227-15,-19 11-102 16,-22 6-343-16</inkml:trace>
  <inkml:trace contextRef="#ctx0" brushRef="#br0" timeOffset="2049.46">1412 3446 1551 0,'0'0'751'0,"0"0"-530"16,0 0-61-16,0 0-52 15,0 0-34-15,0 0-49 0,0 0-25 16,325 31-90-16,-243-27-423 16,-18 4-468-16</inkml:trace>
  <inkml:trace contextRef="#ctx0" brushRef="#br0" timeOffset="2403.62">2285 3192 1204 0,'0'0'637'0,"0"0"-310"16,0 0 42-16,0 0-34 0,0 0-93 16,0 0-137-16,0 0-69 15,-123 138-12-15,114-75-24 16,9-2-23-16,0-2-16 15,0-8-3-15,30-14 20 16,9-7 8-16,6-9 14 16,-6-12-6-16,4-9 0 15,-4 0-3-15,1-23 0 16,-1-18 9-16,-5-15 0 16,-9-4 7-16,-16-2-7 15,-9 4-1-15,0 8-8 16,-4 9-22-16,-26 12-62 15,-4 12-68-15,9 17-151 0,11 3-312 16,10 20-497-16</inkml:trace>
  <inkml:trace contextRef="#ctx0" brushRef="#br0" timeOffset="2816.38">2806 3210 1393 0,'0'0'815'15,"0"0"-474"-15,0 0-125 0,0 0-95 16,0 0-49 0,23 173-32-16,-3-113-23 0,5 0-16 15,-7-7 5-15,3-8-5 16,-5-8 0-16,-7-15-1 15,-5-10 18-15,-4-7 16 16,0-5 7-16,0 0-2 16,0 0-8-16,0-20-23 15,-4-13-1-15,-12-11-7 16,11-9-1-16,1-9 1 16,4-1-2-16,0-2 1 15,0 8-9-15,0 9 9 16,9 8 0-16,11 15-13 15,1 10 13-15,2 8 1 16,2 2 8-16,0 5-8 0,-5 0-26 16,-2 0-79-16,-6 0-129 15,-3 0-366-15,-5 0-335 0</inkml:trace>
  <inkml:trace contextRef="#ctx0" brushRef="#br0" timeOffset="3733.6">3427 3162 443 0,'0'0'381'15,"0"0"-152"-15,0 0-61 16,0 0-46-16,0 0-48 16,0 0-45-16,0 0-29 15,0-12-86-15,0 7-125 16,0-3 20-16,0-4 106 15,-9 1 85-15,-1-2 215 16,6 6 178-16,-1 0 94 16,-1 4-128-16,6 3-70 15,0 0-48-15,0 0-15 16,6 15-61-16,33 16-105 16,4 13-32-16,16 14-19 15,0 7-9-15,-4 1 2 0,-3 0-2 16,-6-9-22-1,-12-14-1-15,-16-11 14 0,-7-15 3 16,-6-9 6-16,-5-7-1 16,0-1 1-16,0 0 2 15,0 0 5-15,5-7-7 16,4-14-6-16,7-16 6 16,-3-6 0-16,3-12 1 15,-7-1-1-15,0 0 0 16,3 11 0-16,-8 12 0 15,5 13 0-15,12 16 0 16,4 4 39-16,9 2 24 16,9 20-21-16,0 7-24 0,-2 5-8 15,-2-1-10 1,-5-2-6-16,-4-4-28 0,-5-6-10 16,-12-9 10-16,-1-4 4 15,-3-8 14-15,-5 0-2 16,5-5 18-16,7-21 7 15,2-13 62-15,7-9-12 16,-4-3-23-16,4-2-10 16,5 8-16-16,-8 6-7 15,-1 13-1-15,-8 8 6 16,-1 11-6-16,-8 5-30 16,-4-1-87-16,0 3-122 15,0 0-336-15,-16 0-393 0</inkml:trace>
  <inkml:trace contextRef="#ctx0" brushRef="#br0" timeOffset="4101.77">4727 3526 1343 0,'0'0'631'0,"0"0"-408"16,0 0-57-16,0-124-55 15,5 67-59-15,8-8-31 0,8 2-8 16,-1 3-7 0,-1 7-4-16,6 10 7 0,-5 12 25 15,-6 11 60-15,2 11 37 16,-7 9 17-16,4 0-19 15,8 9-39-15,13 26-45 16,5 17-30-16,11 13-6 16,4 10-9-16,-1-4-15 15,1-3-16-15,-15-13-40 16,-5-14-31-16,-18-17-71 16,-16-19-78-16,0-5-346 15,-34 0-253-15</inkml:trace>
  <inkml:trace contextRef="#ctx0" brushRef="#br0" timeOffset="4283.18">4727 3347 1455 0,'0'0'601'16,"0"0"-354"-16,0 0-17 15,0 0-49-15,0 0-63 16,260 0-85-16,-197 0-33 15,-4-7-28-15,-4 0-211 16,-12-1-445-16,-13 3-552 0</inkml:trace>
  <inkml:trace contextRef="#ctx0" brushRef="#br0" timeOffset="4835.33">5398 3079 1407 0,'0'0'830'0,"0"0"-570"16,0 0-106-16,0 0-34 15,-4 155-74-15,33-92-42 16,5 1-4-16,5-4-56 15,-10-9 9-15,1-12 23 0,-14-18 17 16,-7-9 7-16,-4-7 16 16,-5-5 32-16,0 0 20 15,0 0-21-15,0-12-31 16,0-12 3-16,0-15-5 16,0-6 25-16,0-12-2 15,0 0 11-15,4-3-15 16,26 7-3-16,-1 13-12 15,5 8 0-15,-4 14 49 16,-1 7-1-16,-8 7-21 16,-7-1-12-16,-5 3 12 15,-3-1-21-15,4 0-5 16,3 1-11-16,12-1 2 0,5 3-2 16,8 0-2-16,-3 0 3 15,-10 0-9-15,-5 0 11 16,-11 0-11-16,-9 0 11 15,0 0-4-15,0 0 2 16,0 0-3-16,0 0-6 16,0 0-1-16,0 11-23 15,0 3-36-15,0 5-36 16,0 5-29-16,0-2-193 16,0-8-543-16</inkml:trace>
  <inkml:trace contextRef="#ctx0" brushRef="#br0" timeOffset="5435.21">6246 3015 1699 0,'0'0'879'0,"0"0"-535"0,0 0-160 15,0 0-52-15,59 149-45 16,-34-94-50-16,-2-4-35 16,-2-9-2-16,-12-5-5 15,2-7-1-15,-6-9-9 16,-1-4-13-16,-4-3-30 15,0-4-44-15,0-3-81 16,0-2-57-16,0-5-277 16,-25-2-60-16,-4-17-440 0</inkml:trace>
  <inkml:trace contextRef="#ctx0" brushRef="#br0" timeOffset="5751.23">6169 2952 388 0,'0'0'1122'0,"0"0"-575"15,0 0-299-15,0 0-73 16,0 0-34-16,284-14-64 16,-211 28-39-16,-5 13-20 15,-4 6-3-15,-5 7 1 16,-9 5 9-16,-11 0 23 15,-14 3 37-15,-7 1 78 0,-18-1 28 16,0-2-18 0,0 0-30-16,-9-4-34 0,-25-3-28 15,-5-5-25-15,-2-6-17 16,-2-3-24 0,-7-11-15-16,7-4-12 0,-7-6-57 15,2-4-96-15,-20 0-158 16,13-11-327-16,10-6-442 0</inkml:trace>
  <inkml:trace contextRef="#ctx0" brushRef="#br0" timeOffset="19349.75">443 4555 859 0,'0'0'626'0,"0"0"-345"15,0 0-98-15,0 0-1 16,0 0-51-16,0 0 16 16,78-123-103-16,1 109-18 15,-1 4-16-15,1 10-4 16,-11 0 62-16,-4 12 11 15,-9 16 67-15,-12 6-32 0,-14 10 16 16,-15 11-76 0,-14 7 6-16,0 6-47 15,-30-4 8-15,-17-8-21 0,-8-10 1 16,-4-13-10-16,16-10-6 16,4-11 15-16,19-9-33 15,11-3 26-15,9 0-3 16,0 0 9-16,0 4-4 15,0-1 5-15,9 1 3 16,29-1 3-16,12-1 12 16,10 1-7-16,8-1-20 15,4 3 22-15,1 2-26 16,-2 2 5-16,-8 1-110 16,15-8-142-16,-24-2-372 15,-6 0-487-15</inkml:trace>
  <inkml:trace contextRef="#ctx0" brushRef="#br0" timeOffset="19517.02">1605 4930 525 0,'0'0'1919'16,"0"0"-1099"-16,0 0-581 15,0 0-89-15,0 0-90 16,0 0-60-16,0 0-40 15,-16 3-286-15,12-3-541 0</inkml:trace>
  <inkml:trace contextRef="#ctx0" brushRef="#br0" timeOffset="20016.37">1953 4249 98 0,'0'0'1797'0,"0"0"-1113"16,0 0-431-16,0 0-66 15,0 123 29-15,9-68-103 16,5 8-26-16,2-1-78 16,2 3 36-16,-2-4-43 15,4-1 13-15,-6-10-15 0,0-7 8 16,-3-11-8 0,-6-13-6-16,-5-9 6 0,0-7-82 15,0-3-83-15,0-8-213 16,-16-48-119-16,2 6-130 15,0-3-693-15</inkml:trace>
  <inkml:trace contextRef="#ctx0" brushRef="#br0" timeOffset="20218.52">1865 4172 1776 0,'0'0'643'0,"0"0"-536"0,0 0-13 16,0 0 1-16,0 0-66 15,332-12-29-15,-198 12-82 16,-32 3-438-16,-20 8-431 0</inkml:trace>
  <inkml:trace contextRef="#ctx0" brushRef="#br0" timeOffset="20398.87">1992 4581 1947 0,'0'0'657'0,"0"0"-549"0,0 0-18 15,0 0 43-15,0 0-42 16,259-24-88-16,-175 19-3 15,19 5-273-15,-31 22-444 16,-13 4-672-16</inkml:trace>
  <inkml:trace contextRef="#ctx0" brushRef="#br0" timeOffset="20602.5">2081 4877 1373 0,'0'0'734'0,"0"0"-441"0,0 0-150 16,0 0-6-16,0 0-12 16,0 0-31-16,0 0-59 15,307 22-34-15,-228-17-2 16,-2 0-24-16,-13-4-129 16,7-1-227-16,-19 0-331 15,-18 0-777-15</inkml:trace>
  <inkml:trace contextRef="#ctx0" brushRef="#br0" timeOffset="21067.84">2865 4281 1679 0,'0'0'780'15,"0"0"-518"-15,0 0 31 16,0 0-120-16,0 0-98 16,0 0-57-16,86 180 3 15,-45-113-13-15,-2 0-2 16,0-1-6-16,-10-14 13 15,-8-10-26-15,-8-14 26 16,-4-13-22-16,-9-10 18 16,0-5-9-16,0 0 12 0,0 0 33 15,-13-17-25-15,-8-16-19 16,3-16 0-16,7-12 17 16,11-5-29-16,0-10 26 15,0 7-6-15,11 6-1 16,12 13-1-16,13 14 7 15,3 12 5-15,4 10 22 16,3 3-41-16,-8 7 0 16,1 2-5-16,-5 2-46 15,-9 0-223-15,-11 0-310 0,2 0-464 16</inkml:trace>
  <inkml:trace contextRef="#ctx0" brushRef="#br0" timeOffset="21533.01">3722 4339 1553 0,'0'0'748'0,"0"0"-633"0,0 0-37 16,18 124-23-16,19-73 1 16,-3 0-56-16,5-6 16 15,-10-7-6-15,-4-11-14 16,-16-12 10-16,-4-10 76 15,-5-5 43-15,0 0 1 16,0 0 38-16,0-20-77 16,0-9 3-16,0-9-62 15,0-10 28-15,29-3-49 16,5-2 16-16,5 3-17 16,-5 2 3-16,-4 6-6 0,-1 11 9 15,-4 7-24 1,0 10-2-16,5 12-19 0,0 2-98 15,4 2-95-15,-5 14-330 16,-11 2-434-16</inkml:trace>
  <inkml:trace contextRef="#ctx0" brushRef="#br0" timeOffset="21866.88">4545 4247 1577 0,'0'0'849'0,"0"0"-559"0,0 0-66 15,0 0-67-15,-182 147-63 16,182-87-94-16,0 0 0 16,51-2-72-16,17-5-50 15,9-10 101-15,3-12-3 16,-3-9 23-16,-13-15 2 15,-10-7 13-15,-8-12 11 16,-12-24 4-16,-21-12 53 16,-4-12-48-16,-9-3 7 15,0 5-32-15,0 6-6 16,-18 13-3-16,-2 12-33 16,6 15-72-16,-2 12-130 15,7 0-413-15,9 5-882 0</inkml:trace>
  <inkml:trace contextRef="#ctx0" brushRef="#br0" timeOffset="22250.4">5309 4336 1592 0,'0'0'850'0,"0"0"-623"16,0 0-125-16,0 0 10 0,25 159-65 15,5-107-18-15,0-1-29 16,-5-6 1-16,-3-13-2 16,-1-10 14-16,-12-13-26 15,-2-9 28-15,-7 0 27 16,0-11 38-16,0-23 46 15,0-10-46-15,0-8-19 16,0-5 2-16,0-2-36 16,38 6 25-16,21 3-40 15,1 6 42-15,3 5-53 16,-10 10 38-16,-13 6-39 16,-5 8 17-16,-17 8-17 0,-2 3-43 15,-7 4-131 1,-5 2-435-16,1 9-717 0</inkml:trace>
  <inkml:trace contextRef="#ctx0" brushRef="#br0" timeOffset="22949.76">7777 4112 942 0,'0'0'602'16,"0"0"-327"-16,0 0 2 16,0 0-4-16,0 0 34 15,0 0-78-15,-251-31-54 16,192 64-68-16,0 12-40 16,16 7-10-16,13 5-56 0,10 1-1 15,20-3 15-15,0-4-33 16,0-8 8-16,25-9 4 15,23-10-11-15,6-10 11 16,19-4-10-16,11-7-86 16,9-2-45-16,44 6-140 15,-19-3-226-15,-20-2-194 0</inkml:trace>
  <inkml:trace contextRef="#ctx0" brushRef="#br0" timeOffset="23282.78">8274 4678 1160 0,'0'0'536'0,"0"0"-313"16,0 0 12-16,0 0-25 15,0 0-97-15,0 0-35 16,0-179-49-16,25 112-11 15,5-12-14-15,4 2 5 16,0 4-16-16,0 18 26 16,3 21-38-16,6 22 38 15,0 12-1-15,12 15 68 16,4 27 122-16,-5 7-60 0,-6 6-70 16,-2 3-17-1,-12-5-53-15,-5-5-7 0,-6-4 5 16,2-9-12-16,-4-3-111 15,-3-5-119-15,-2-8-266 16,-12-10-237-16</inkml:trace>
  <inkml:trace contextRef="#ctx0" brushRef="#br0" timeOffset="23484.65">8350 4486 1633 0,'0'0'700'0,"0"0"-482"16,0 0-27-16,0 0-94 0,0 0-2 15,0 0-53-15,254-32-34 16,-177 27-8-16,17-3-135 16,-19 4-211-16,-12 1-539 0</inkml:trace>
  <inkml:trace contextRef="#ctx0" brushRef="#br0" timeOffset="23849.46">9257 4016 1340 0,'0'0'984'15,"0"0"-634"-15,0 0-130 16,0 0-42-16,0 158-61 16,0-95-63-16,9 2-54 15,11-7 0-15,3-5-15 16,7-10 2-16,-5-7-50 16,-5-9 46-16,-6-8-9 15,2-7 26-15,-12-7 0 16,5-3 1-16,0-2-12 15,7 0 17-15,14 0-16 16,9-7 20-16,-1-3-13 0,8 3 5 16,-3 0-2-1,-9 2 0-15,-4 1 6 0,-5 1-6 16,4 1-188-16,-11-1-175 16,7 2-533-16</inkml:trace>
  <inkml:trace contextRef="#ctx0" brushRef="#br0" timeOffset="24332.48">10191 3913 1530 0,'0'0'735'0,"0"0"-480"16,0 0-96 0,0 0 5-16,-263 103-100 15,228-47-17-15,26 6-47 0,9 10-2 16,9-2-4 0,39 0-4-16,7-10-2 0,4-10 24 15,-9-11-29-15,-7-13 26 16,0-14-18-16,3-7 2 15,2-5 6-15,6 0 0 16,5-3-8-16,0-4 0 16,-6-2-64-16,-12 4-65 15,-23-5-176-15,-7 3-240 16,-11-3-429-16</inkml:trace>
  <inkml:trace contextRef="#ctx0" brushRef="#br0" timeOffset="24766.61">10717 3915 1260 0,'0'0'633'0,"0"0"-269"16,0 0-21-16,0 0-9 15,0 0-229-15,0 0-57 0,25 180-35 16,4-112-13-16,1-3 0 16,8-8-77-16,-4-9 14 15,5-9-24-15,-5-10 77 16,0-12-18-16,-4-8 27 15,-10-9-4-15,1 0 5 16,-3-31 5-16,-2-11 53 16,-7-12 57-16,-4-6-36 15,-1-3 19-15,-4 3-58 16,0 10 23-16,5 6-51 16,-5 13 12-16,0 14-16 15,0 7-7-15,0 10-2 16,0 0-89-16,0 8-116 15,0 11-479-15,0 1-543 0</inkml:trace>
  <inkml:trace contextRef="#ctx0" brushRef="#br0" timeOffset="26265.39">11549 3905 204 0,'0'0'1306'0,"0"0"-909"16,0 0-285-16,0 0 61 16,0 0 7-16,0 0-19 15,0 0-68-15,0 0 9 16,0 0 60-16,0 0 22 15,0 0 20-15,0 0-75 0,0 2 7 16,0-2-74 0,0 0-7-16,0 0-54 0,0 0 12 15,0 0-13-15,0 3-21 16,0-3-18-16,0 0-49 16,0 0 38-16,0 0-23 15,0 0 65-15,0 0-22 16,0 0 29-16,0 5 2 15,0 7 24-15,0 10 43 16,0 4-56-16,0 8 41 16,7 2-52-16,-3 0 1 15,1 2 17-15,4 3-34 16,2 2 26-16,-2 3-12 16,5-2 1-16,2-8 0 15,-7-7-2-15,-5-10 14 0,1-7-25 16,-5-5 28-16,0-7-24 15,0 0 18-15,0 0-18 16,0 0 10-16,11 0-1 16,-2 0 0-16,7 0-5 15,7 0-7-15,7 0 18 16,4 0-21-16,7 0 18 16,2 0-21-16,7 0 18 15,7 0-30-15,2 0-123 16,25 0-136-16,-16 3-234 15,-13-1-432-15</inkml:trace>
  <inkml:trace contextRef="#ctx0" brushRef="#br0" timeOffset="26584.62">12251 4381 557 0,'0'0'1363'0,"0"0"-805"15,0 0-366-15,0 0-46 16,0 0-46-16,0 0-37 16,39-122-30-16,-14 69-26 15,-7-3-10-15,3 1 12 16,-8 2-18-16,3 3 0 16,5 10 9-16,-8 7-13 0,3 17 13 15,-2 14 3 1,6 2 42-16,3 18 47 0,7 24-56 15,11 11 22-15,-3 9-57 16,1 3 3-16,4-5-4 16,-2-5-21-16,-7-9-32 15,-4-12-131-15,-17-12-73 16,-13-13-301-16,0-9-47 16,-18 0-729-16</inkml:trace>
  <inkml:trace contextRef="#ctx0" brushRef="#br0" timeOffset="26750.74">12392 4256 980 0,'0'0'692'15,"0"0"-357"-15,0 0-24 0,0 0-99 16,0 0-63-16,0 0-91 16,296-33-41-16,-219 33-17 15,-13 0-222-15,-14 0-540 0</inkml:trace>
  <inkml:trace contextRef="#ctx0" brushRef="#br0" timeOffset="26998.67">13163 3927 1174 0,'0'0'846'0,"0"0"-324"16,0 0-267-16,0 0 44 16,-4 149-70-16,4-82-109 15,0 3-50-15,0-10-69 16,9-9-1-16,0-13-7 16,2-16-14-16,-11-12-148 15,0-10-134-15,-29-8-367 16,-12-11-357-16</inkml:trace>
  <inkml:trace contextRef="#ctx0" brushRef="#br0" timeOffset="27216.89">12672 3915 1285 0,'0'0'776'15,"0"0"-529"-15,0 0-72 16,0 0-47-16,280-12-90 16,-201 10-38-16,-6 2-15 15,-9 0-127-15,4 0-169 16,-13 0-8-16,-21 9-376 0</inkml:trace>
  <inkml:trace contextRef="#ctx0" brushRef="#br0" timeOffset="27467.02">13436 3965 1388 0,'0'0'851'15,"0"0"-498"-15,0 0-75 16,0 0-41-16,41 180-102 15,-23-117-76-15,-2-10-58 16,-2-9-1-16,-10-13-10 16,8-9-10-16,-12-11-97 15,0-6-49-15,0-2-88 0,0-3-98 16,0 0-257-16,0 0-452 0</inkml:trace>
  <inkml:trace contextRef="#ctx0" brushRef="#br0" timeOffset="27950.71">13889 3910 720 0,'0'0'801'15,"0"0"-239"-15,0 0-207 16,0 0-23-16,0 0-82 15,0 0-92-15,-255 120-54 16,244-62-88-16,11 2-16 16,11-7-60-16,37-7 35 15,15-10-16-15,6-10 41 16,6-9 0-16,-7-10 3 16,-5-7 18-16,-13-2-12 0,-11-29 59 15,-14-13-20-15,-16-11 37 16,-9-5-66-16,0-3 11 15,-16 6-24-15,-18 11-12 16,0 12-15-16,0 17-81 16,16 15-88-16,18 14-183 15,0 19-390-15,13 8-511 0</inkml:trace>
  <inkml:trace contextRef="#ctx0" brushRef="#br0" timeOffset="29169.63">14355 3977 1294 0,'0'0'742'0,"0"0"-479"16,0 0 1-16,0 0-60 16,-7 147-55-16,14-106-105 15,6-3-7-15,8-4-35 16,-8-5 4-16,8-10 19 0,-7-4 42 16,-10-10 40-16,3-3-32 15,-7-2 28-15,0 0-54 16,0 0 28-16,0 0-49 15,0 0 12-15,0 0-39 16,0 0 13-16,0 0-14 16,0 0 6-16,0-2-15 15,0-1 27-15,0 3-36 16,0 0 37-16,0 0-11 16,0 0 1-16,0 0-9 15,0 0 1-15,0 0 0 16,0 0 21-16,0 0-11 15,0 0 14-15,0 0-13 0,0 0-22 16,0 0 10 0,0 0-1-16,-11 0-92 0,1 0-62 15,-5-4-20 1,1 4 4-16,5 0 109 0,-3 0 54 16,12 0-13-16,0 0 42 15,0 9-28-15,0 0 13 16,0-4-8-16,0-2 2 15,0-3 0-15,0 0 0 16,0 0 1-16,0 0 1 16,0 0-2-16,0 0 56 15,0 0-9-15,0 0 35 16,0 0-64-16,0 0 4 0,-4-5-22 16,-1-16 0-1,-8-6 4-15,-3-4 9 0,-5-6-26 16,8 4 28-16,-1-1-30 15,3 0 25-15,2 6-11 16,-1-1 2-16,-1 0 6 16,7 0-7-16,-6 3 10 15,1 1-22-15,3 8 35 16,6 5-46-16,0 8 38 16,0 2-31-16,0 2 17 15,0 0-1-15,0 0 0 16,0-3 2-16,-5 1-4 15,-4-2-5-15,4-2-2 16,-6-1 10-16,6 2-20 0,5 5 28 16,0 0-18-1,0 0 18-15,16 0-6 0,18 5-3 16,1 8 9-16,-6-2-17 16,5 1 25-16,-4 0-34 15,13 5 31-15,7 4-34 16,18 11 29-16,12 4-9 15,2 3 0-15,-3-4 0 16,-11-4 15-16,-8-6-15 16,-22-11 26-16,-13-6-11 15,-7-8-24-15,-2 0 22 16,-2 0-19-16,11 0 12 16,0 0 11-16,0 0-1 15,-2 0-7-15,-7 0 52 16,-7 0-29-16,-9 0 29 0,0-18-29 15,0-6 74-15,0-9-44 16,-9-3 25-16,-16-5-14 16,-5-4-13-16,5 3-10 15,2 1-38-15,-2-2 36 16,0 4-48-16,5 3 21 16,6 5-4-16,-2 7-25 15,12 9 19-15,-1 6-11 16,5 4 0-16,0 5-14 15,0 0-22-15,0 0-99 16,0 18-75-16,0 34-302 16,0-7-193-16,0-1-701 0</inkml:trace>
  <inkml:trace contextRef="#ctx0" brushRef="#br0" timeOffset="33217.56">687 5806 1053 0,'0'0'574'0,"0"0"-261"16,0 0-121-16,0 0 53 16,0 0-95-16,0 0 39 15,113-43-130-15,-40 29 6 16,2 4-35-16,-11 6 21 15,-16 4-9-15,-10 0-17 16,-8 1 41-16,-19 16-42 16,-6 4 31-16,-5 6-53 15,0 4 5-15,-25 4-7 16,-18-2-22-16,-12-2-34 0,0-5-20 16,8-8 43-1,6-9-21-15,18-2 38 0,12-4-38 16,6-1 53-16,5-2-57 15,0 6 11-15,11-2-46 16,24 5 93-16,12 4 1 16,3 1 5-16,3 2-6 15,1 3 17-15,-8 1-32 16,-12-1 36-16,-5 2-9 16,-15 1-5-16,-5-2 57 15,-2 0 2-15,-7-6 37 16,0-3 26-16,-25-3-37 15,-25-1 12-15,-9-2-76 0,-19 0 50 16,-1-3-54 0,2 3 15-16,4-2-29 0,14-3-20 15,13 2 5 1,17 1-111-16,29 6-117 0,0 0-317 16,16 1-684-16</inkml:trace>
  <inkml:trace contextRef="#ctx0" brushRef="#br0" timeOffset="33402.58">1521 6365 1807 0,'0'0'847'0,"0"0"-604"15,0 0-104-15,0 0-22 16,0 0-111-16,0 0-6 15,0 0-86-15,-25 0-266 16,0 0-598-16</inkml:trace>
  <inkml:trace contextRef="#ctx0" brushRef="#br0" timeOffset="34368.3">1953 5551 1527 0,'0'0'911'0,"0"0"-598"15,0 0-97-15,0 0-38 16,-7 168-65-16,7-88-24 16,0-1-88-16,12-2 5 0,1-12 10 15,-1-12-32-15,-3-17 14 16,-9-9-38-16,0-15-68 16,0-7-128-16,0-5-140 15,-5 0-325-15,-11-17-175 0</inkml:trace>
  <inkml:trace contextRef="#ctx0" brushRef="#br0" timeOffset="34833.87">1849 5468 1285 0,'0'0'742'0,"0"0"-430"0,0 0-110 15,0 0 46-15,0 0-100 16,0 0-25-16,261 1-105 16,-184 28 16-16,-8 7-33 15,-15 5-1-15,-20 0-21 16,-18-3-37-16,-16-2 13 16,0-2-79-16,-36-2 45 15,-12-11-92-15,-6-3-24 16,10-9 1-16,19-4 30 15,16-5 33-15,9 0 46 16,0 0 23-16,43 0 62 0,12 7 2 16,-3 4 8-1,3 7 40-15,-10 6 5 0,-6 7 41 16,-5 5-37-16,-4 3 34 16,-12 3 33-16,-2 3-14 15,-12-5 35-15,-4-6-50 16,0-6 1-16,0-8-41 15,0-10 24-15,-34-5-55 16,-20-5-25-16,-15 0 0 16,-8 0-1-16,-2-10-39 15,10 0-66-15,19 0-42 16,50 5-221-16,0 0-145 16,30 3-564-16</inkml:trace>
  <inkml:trace contextRef="#ctx0" brushRef="#br0" timeOffset="35216.65">2883 6167 1126 0,'0'0'817'0,"0"0"-524"16,0 0-138-16,0 0 32 16,0 0-82-16,25-180-36 15,0 95-68-15,9-3-1 0,0 0 0 16,5 14-27 0,0 16-10-16,2 17 37 0,-12 20 0 15,1 11 0-15,-12 10 152 16,2 0 18-16,-1 24-8 15,6 13-87-15,0 15 6 16,9 18-70-16,0 9 4 16,11 11-15-16,3-4-38 15,2-7-55-15,-7-14-156 16,-13-21-94-16,-16-18-342 16,-14-18-184-16</inkml:trace>
  <inkml:trace contextRef="#ctx0" brushRef="#br0" timeOffset="35382.33">2870 5984 1132 0,'0'0'872'16,"0"0"-485"-16,0 0-184 16,0 0-5-16,0 0-24 15,0 0-137-15,327-20-37 16,-184 16-214-16,-31 1-397 15,-24-1-556-15</inkml:trace>
  <inkml:trace contextRef="#ctx0" brushRef="#br0" timeOffset="35682.41">4079 5510 1553 0,'0'0'722'0,"0"0"-430"16,0 0-62-16,0 0-37 15,0 0-90-15,-216 180-30 16,212-117-61-16,4 2 0 16,0-2 9-16,9-6-40 15,32-4 38-15,2-9-20 16,11-11 2-16,1-6 16 15,-3-11-17-15,3-8-4 0,-5-5-8 16,-7-3-89 0,0-8-114-16,-9-13-361 0,-13-6-242 0</inkml:trace>
  <inkml:trace contextRef="#ctx0" brushRef="#br0" timeOffset="36015.75">4432 5522 1217 0,'0'0'618'0,"0"0"-249"16,0 0-146-16,34 142 2 15,-9-62-30-15,0 3-48 16,-5 2-55-16,-6-15-86 16,-5-17-6-16,-9-20-31 15,0-13-93-15,0-13-179 16,-5-7-84-16,-13 0-169 15,2 0-241-15</inkml:trace>
  <inkml:trace contextRef="#ctx0" brushRef="#br0" timeOffset="36184.68">4529 5795 831 0,'0'0'1043'16,"0"0"-555"-16,0 0-276 15,228-165-115-15,-151 110-28 16,-4 8-69-16,-7 8-18 16,-9 12-216-16,-12 12-261 15,-15 10-181-15</inkml:trace>
  <inkml:trace contextRef="#ctx0" brushRef="#br0" timeOffset="36400.08">4752 5821 1311 0,'0'0'937'0,"0"0"-571"16,0 0-130-16,0 0-11 16,332 134-106-16,-248-105-64 15,-15-7-38-15,-15-4-34 16,-20-12-94-16,-20-6-155 15,-14-15-328-15,0-13 87 16,-34-4-207-16</inkml:trace>
  <inkml:trace contextRef="#ctx0" brushRef="#br0" timeOffset="36950.19">5241 5399 221 0,'0'0'1597'0,"0"0"-1032"16,0 0-472-16,68 138 23 0,-33-83-90 16,10 5-3-1,7-2-23-15,7-5-9 0,1-7-16 16,-6-15 12-16,-6-9 5 15,-7-17 16-15,-7-5 14 16,-9-3 23-16,-7-24 111 16,-2-6-27-16,-2-8-13 15,-5-8-75-15,2-1-8 16,-6 2-30-16,-1 2 7 16,1 10-13-16,-5 10 21 15,0 13-16-15,0 11 34 16,4 2 154-16,8 7-45 15,-3 23-67-15,4 10-57 16,3 8-12-16,9 5-9 16,9 2-12-16,5 1 6 15,11-8-79-15,-2-8 23 16,2-13-46-16,-7-14 99 0,-4-13-26 16,-5 0 29-16,-9-20 6 15,-9-15 34-15,-3-14 33 16,3-8-34-16,-11-4 29 15,4 1-61-15,0 5 25 16,-2 10-11-16,-3 8-15 16,-4 15 0-16,0 10 10 15,0 10-10-15,0 2-109 16,-29 10-373-16,-1 8-623 0</inkml:trace>
  <inkml:trace contextRef="#ctx0" brushRef="#br0" timeOffset="37749.48">6619 5955 527 0,'0'0'911'15,"0"0"-633"-15,0 0-64 16,0 0 3-16,0 0 49 16,43-139-124-16,-9 67-43 0,12-15-46 15,-3-7-12-15,7 3-35 16,-7 14 3-16,-9 21-14 15,-9 25 25-15,-4 22 18 16,-7 9 154-16,6 16-16 16,3 28-93-16,2 14 23 15,0 16-61-15,0 5-30 16,9 1-11-16,5-4-4 16,6-13-13-16,-2-12-105 15,-4-15-28-15,-19-20-217 0,-11-13-435 16,-9-3-647-16</inkml:trace>
  <inkml:trace contextRef="#ctx0" brushRef="#br0" timeOffset="37934.61">6683 5726 1491 0,'0'0'791'16,"0"0"-571"-16,0 0-44 15,0 0-89-15,0 0 31 16,0 0-99-16,304-25-19 16,-176 25-149-16,-30 0-240 15,-17 0-394-15</inkml:trace>
  <inkml:trace contextRef="#ctx0" brushRef="#br0" timeOffset="38716.37">7595 5375 1228 0,'0'0'768'16,"0"0"-432"-16,0 0 35 15,0 0-57-15,0 0-151 16,0 0-143-16,43 188 3 15,-18-118-22-15,-5-2 10 0,-2-8-11 16,-6-15-2 0,-3-9-19-16,-9-11 42 0,0-11-42 15,0-7 44-15,0-5-47 16,0-2 19-16,0 0-4 16,0-9-18-16,-5-17 27 15,-11-19 0-15,7-12 8 16,9-10 47-16,0-8-10 15,0-2 55-15,34 8-80 16,10 6 31-16,1 15-35 16,-6 16 20-16,-5 16 17 15,-5 11-16-15,1 5 4 0,0 0-29 16,-5 0-24 0,0 0-60-16,-7 0-51 0,2 0-97 15,-6 2 34-15,2-2 80 16,-3 0 83-16,8 3 14 15,9 2 18-15,-5 6 39 16,2 4 9-16,2 11 51 16,-8 8-66-16,-8 7 25 15,-6 7-53-15,-7 0 7 16,0-2-21-16,-7-8-5 16,-31-4-11-16,-14-10-76 15,-14-7 58-15,-7-9-66 16,-4-6 43-16,6-2-16 15,23 0 55-15,14 0 4 16,14-2 14-16,20-1 0 0,0 1-10 16,0-1 8-1,29 3 4-15,10 0 50 0,6 0-12 16,3 3 28-16,7 15-50 16,4 9 19-16,4 4-3 15,6 3 17-15,-1 2 15 16,-4-8-37-16,-10-6 29 15,-11-7-56-15,-6-7 11 16,-19-6-7-16,-2-2-12 16,-12 0-13-16,1 0-38 15,-5-5-29-15,0-5-62 16,0-2 0-16,0 5-366 16,0 0-85-16</inkml:trace>
  <inkml:trace contextRef="#ctx0" brushRef="#br0" timeOffset="39303.76">8791 5277 568 0,'0'0'1477'0,"0"0"-797"16,0 0-438-16,0 0-34 16,-5 173-22-16,5-110-119 15,18-1-17-15,3-4-38 16,-1-8-20-16,3-7 32 15,-7-11-46-15,-2-8 22 16,-3-9-65-16,-11-8-114 16,0-7-170-16,0 0-444 0,-11 0-616 15</inkml:trace>
  <inkml:trace contextRef="#ctx0" brushRef="#br0" timeOffset="39616.58">8809 5195 484 0,'0'0'1063'0,"0"0"-730"16,0 0-22-16,0 0-61 16,325 147-58-16,-252-90-131 15,-10 6-18-15,-13 0-32 16,-11-3-1-16,-18-5-10 15,-17-9 36-15,-4-10 33 0,0-5 23 16,0-10 37-16,-29-3-54 16,-17-6 7-16,-6-2-81 15,-12-6 14-15,-11-1-13 16,-2-3-4-16,-7 0-35 16,6 0-106-16,-15-11-88 15,18-2-328-15,23 0-142 0</inkml:trace>
  <inkml:trace contextRef="#ctx0" brushRef="#br0" timeOffset="40350.65">10796 5200 1322 0,'0'0'665'0,"0"0"-363"15,0 0-22-15,0 159-96 0,0-104-8 16,0-7-116-16,14-7-23 15,-1-7-28-15,-1-10-7 16,1-7-4-16,-8-7-31 16,-5-8-58-16,0-2-173 15,0 0-112-15,-5-15-292 16,-8-2-262-16</inkml:trace>
  <inkml:trace contextRef="#ctx0" brushRef="#br0" timeOffset="40615.6">10767 5072 628 0,'0'0'824'16,"0"0"-526"-16,0 0-67 0,0 0 18 16,0 0-49-1,318-60-14-15,-245 60-60 0,-5 15 16 16,-9 11-12-16,-16 5-45 15,-13 0 25-15,-14-2-55 16,-16 0 14-16,0-4-57 16,-25-1 27-16,-30-3-29 15,-13-2-13-15,-5-7 3 16,-6-2-22-16,10-5-33 16,10-5-104-16,21 5-96 15,17 0-312-15,21-1-206 0</inkml:trace>
  <inkml:trace contextRef="#ctx0" brushRef="#br0" timeOffset="40966.79">11687 5604 52 0,'0'0'1636'15,"0"0"-1072"-15,0 0-459 16,0 0 48-16,0 0-30 16,103-144-41-16,-44 66-37 15,0-13-33-15,-4 0 0 16,-12 6 3-16,-9 18-30 16,-14 24 34-16,-1 19-14 15,-3 21 28-15,2 3 264 0,16 32-109 16,2 21-76-16,7 12-10 15,-4 11-62-15,7 4-7 16,-3-5-18-16,-5-11-30 16,8-8 20-16,-7-15-16 15,-10-12-77-15,-11-15-117 16,-18-9-122-16,0-5-328 16,0 0-269-16</inkml:trace>
  <inkml:trace contextRef="#ctx0" brushRef="#br0" timeOffset="41166.22">11760 5329 544 0,'0'0'1354'0,"0"0"-750"16,0 0-397-16,0 0 11 15,0 0-4-15,0 0-45 16,0 0-117-16,339-2-41 15,-237 12-11-15,-8 4-124 16,24 4-250-16,-29-7-358 16,-17-1-279-16</inkml:trace>
  <inkml:trace contextRef="#ctx0" brushRef="#br0" timeOffset="41699.74">13413 5065 354 0,'0'0'983'0,"0"0"-653"16,0 0-83-16,-250-20-23 16,152 20-9-16,10 0-122 15,4 20-5-15,20 6-69 0,21 8 11 16,27 4-29 0,16 3-2-16,0 1-21 0,25-9 22 15,25-4 0-15,-2-8 2 16,2-8-12-16,-3-11 15 15,8-2-12-15,4 0 1 16,5 0-10-16,-1 0 23 16,6 0-13-16,-10 0 12 15,-9 10 9-15,-7 11 46 16,-13 3 27-16,-17 3 48 16,-8 2-27-16,-5-1 6 15,0-1-18-15,-39-5 26 0,-13-3-78 16,-14-6-14-1,-7-4-22-15,0-4-3 0,-6-5-12 16,11 0-21-16,8 0-14 16,17-5-147-16,18-10-36 15,25-18-271-15,39 3-107 16,25 3-555-16</inkml:trace>
  <inkml:trace contextRef="#ctx0" brushRef="#br0" timeOffset="42148.95">14211 5111 827 0,'0'0'1019'0,"0"0"-621"16,0 0-93-16,0 0-108 15,-313 2-50-15,244 18-84 16,15 3-52-16,24 4-11 15,21 6-35-15,9 2-23 16,30 3-10-16,38 0 67 16,5-2-23-16,6-4 23 15,-10-6 1-15,-15-5 0 16,-11 2 2-16,-13-2 9 16,-10 1 58-16,-6 4 11 15,-9 1 68-15,-5 2-52 16,0-1 63-16,0-3-51 15,-14-2-3-15,-25-6-23 0,-15-2-35 16,-15-5 20-16,-10-8-47 16,-14-2 33-16,-5 0-52 15,5 0 46-15,15-2-41 16,15-3 6-16,13 5-12 16,16 0 0-16,9 0-6 15,11 0-91-15,14 7-17 16,0 5-186-16,0 1-197 15,29-2-298-15,6-7-495 0</inkml:trace>
  <inkml:trace contextRef="#ctx0" brushRef="#br0" timeOffset="48033.09">26349 2149 1288 0,'0'0'600'16,"0"0"-370"-16,0 0 19 15,0 0-53-15,0 0-39 16,0 0-47-16,157-79-60 16,-71 71-1-16,15 5-43 15,1 3 37-15,-9 15-23 16,0 19 89-16,-11 11-30 16,-7 6 53-16,-11 4-47 15,-21 3-19-15,-13-3-27 0,-14-2-37 16,-16-6 1-1,0 0 21-15,-30-4-45 0,-34-4 46 16,-6-3-40-16,-7-2 24 16,-8-6-9-16,4-3 0 15,-4-9 6-15,6-4-1 16,1-12 7-16,-1 0-12 16,6-2 22-16,0-17-40 15,10-3 30-15,8-2-21 16,12 3 15-16,18 0-6 15,25-2 0-15,0 1 0 16,20-4-21-16,37 0 39 0,18-3-43 16,-2 2 40-1,-5 0-33-15,-4 9 19 0,-10 3-1 16,1 3 0-16,-3 5-18 16,3 4 17-16,-5 1-52 15,-7 2 25-15,-9 0-71 16,0 0 44-16,-9 0-110 15,0 0-54-15,0 2-159 16,-6-2-229-16,1 0-347 0</inkml:trace>
  <inkml:trace contextRef="#ctx0" brushRef="#br0" timeOffset="48433.13">27732 2025 1273 0,'0'0'571'0,"0"0"-252"15,0 0 3-15,0 0 10 0,0 0-129 16,9 154-62-16,0-83-39 16,-5 1-74-16,1 0 18 15,2-3-37-15,-3-6-15 16,1-10 32-16,4-12-46 15,-4-14 20-15,-5-18-15 16,0-9-124-16,0-22-335 16,0-16-210-16,0-2-585 0</inkml:trace>
  <inkml:trace contextRef="#ctx0" brushRef="#br0" timeOffset="48650.56">27809 1920 1781 0,'0'0'588'0,"0"0"-371"16,0 0 2-16,0 0-44 16,0 0-138-16,271-24-13 15,-190 24-24-15,-1 0-39 16,-12 0-101-16,-9 2-42 15,-20 25-119-15,-14-6-57 16,-16-2-319-16</inkml:trace>
  <inkml:trace contextRef="#ctx0" brushRef="#br0" timeOffset="48833.49">27829 2235 1847 0,'0'0'639'15,"0"0"-442"-15,0 0-30 16,0 0-21-16,0 0-65 16,314-7-81-16,-232 7 0 15,-18 0-95-15,-14 29-131 16,-21 2-362-16,-15 3-315 0</inkml:trace>
  <inkml:trace contextRef="#ctx0" brushRef="#br0" timeOffset="49034.77">27711 2690 1302 0,'0'0'809'0,"0"0"-475"16,0 0 20-16,0 0-95 16,0 0-18-16,298-8-151 15,-205 8-33-15,-9 0-51 16,-4 0-12-16,-16 0-63 15,-12 0-139-15,-2 0-121 16,-20 0-382-16,-12 5-269 0</inkml:trace>
  <inkml:trace contextRef="#ctx0" brushRef="#br0" timeOffset="49666.74">26477 3255 1064 0,'0'0'623'16,"0"0"-321"-16,0 0-41 0,0 0 9 15,0 0-18-15,0 0-77 16,272-3-15-16,-103-6-88 15,17 3 9-15,14-4-20 16,-4 0 2-16,-1 3-14 16,-13-3-26-16,-14 0 31 15,-22 3-54-15,-19 3 18 16,-18 1 3-16,-31 3-24 16,-15 0 16-16,-24 0-13 15,-9 0 1-15,-14 0 0 16,-12 0-1-16,-4 0 0 15,0 3-44-15,-16 18-240 16,-22 1-239-16,-1 1-466 0</inkml:trace>
  <inkml:trace contextRef="#ctx0" brushRef="#br0" timeOffset="50549.33">26349 3931 884 0,'0'0'899'0,"0"0"-582"16,0 0-29-16,0 0-46 16,0 0-60-16,303 68-57 0,-194-30-95 15,-11 6-7 1,-10 4-5-16,-15 0-18 15,-18 0 15-15,-17 3 11 0,-17-1 15 16,-17-2 40-16,-4 4-8 16,0-5-32-16,-11 1 33 15,-23 0-54-15,-9-2 14 16,-8-3-20-16,-8-9-2 16,3-5 3-16,-8-12-15 15,-7-10 0-15,-6-7 14 16,-3-2-4-16,-1-25 4 15,-4-6-13-15,8-9 20 16,7 4-39-16,22-4 45 16,18 2-39-16,26-1 24 15,4-2-9-15,25-3-3 0,43 1 8 16,21-1-8 0,9 9 19-16,-5 8-38 0,-7 10 41 15,-11 7-44-15,-11 7 32 16,-16 3-20-16,-14 2 2 15,-9 0-34-15,-5 0-111 16,-2 0-219-16,-2 0-421 16,5 0-724-16</inkml:trace>
  <inkml:trace contextRef="#ctx0" brushRef="#br0" timeOffset="51016.67">27661 4192 863 0,'0'0'811'0,"0"0"-527"16,0 0-89-16,0 0-90 16,0 0-55-16,0 0-50 15,0 0-49-15,-9-5-215 16,25 5 10-16,-2 0-276 16,-5 0 146-16,-9 0 120 15,0-2 186-15,0-9 78 16,0-3 36-16,-9 2-36 0,0 2-360 15</inkml:trace>
  <inkml:trace contextRef="#ctx0" brushRef="#br0" timeOffset="51665.71">27661 4192 1303 0,'-34'-104'618'0,"25"97"-302"16,0 2-33-16,2 1-43 15,7 4-50-15,0 0-5 16,0 0-12-16,21 16-102 15,17 8 6-15,3 7-50 16,-2 11 40-16,-5 3-55 16,-5 8 32-16,1 0-29 15,-5 2-21-15,-2-2 7 16,2-5-1-16,-5-7 0 0,-2-6 18 16,-6-15-36-16,-3-8 47 15,-9-6-58-15,0-6 47 16,0 0-36-16,0 0 30 15,4 0-12-15,12-15 0 16,7-8 1-16,13-14 16 16,3-8-4-16,4-9-26 15,3 1 37-15,-3-2-42 16,-9 4 31-16,-4 11-13 16,-10 8 1-16,-2 11 33 15,3 8 8-15,-8 11-34 16,12 2 53-16,5 0-34 15,4 17 32-15,-4 7-52 0,-1 10 11 16,-4 5-7 0,-7 3-17-16,-2 4 6 0,-2 0-24 15,2 0 23-15,-7-8-59 16,7-7 51-16,-7-9-39 16,0-12 34-16,0-5-15 15,7-5 28-15,5 0-12 16,-3-13 13-16,7-8 15 15,0-11 0-15,0-6 50 16,2-5-64-16,3-8 23 16,11 0-1-16,-3 1-31 15,1-1 16-15,6 8-9 16,-6 3 1-16,0 5 0 16,-10 12-1-16,-8 3 16 0,-3 8-34 15,-7 7 31-15,-6 3-32 16,-1 2-17-16,-4 0 7 15,0 0-83-15,0 7-98 16,0 13-318-16,0-1-410 0</inkml:trace>
  <inkml:trace contextRef="#ctx0" brushRef="#br0" timeOffset="53151.04">29128 4856 1385 0,'0'0'658'0,"0"0"-324"16,0 0 11-16,0 0-78 0,0 0-26 16,0 0-126-1,0 0-46-15,-30-15-58 0,60-4 13 16,4-7-18-16,9 1 7 16,-9 2-22-16,-9 5 29 15,-4 6-40-15,-12 5 40 16,-5 4-40-16,-4 3 35 15,7 0-15-15,-2 0 38 16,4 20 14-16,0 13 1 16,-5 14-53-16,3 8 38 15,-2 3-29-15,-5-3 0 16,0-7 13-16,0-9-35 16,0-11 26-16,0-6-13 15,0-10 0-15,0-7 1 16,0-2-14-16,0-3-25 0,0 0-71 15,9 0-204 1,7-10-269-16,7-7-399 0</inkml:trace>
  <inkml:trace contextRef="#ctx0" brushRef="#br0" timeOffset="53582.87">29662 4803 1300 0,'0'0'402'0,"0"0"-159"15,0 0-83-15,0 0 85 16,0 0-107-16,0 0-59 0,0 0 0 16,191-28-26-16,-161 43 43 15,-10 10-41-15,-15 9 26 16,-5 4-69-16,0 5 15 15,-5 1-20-15,-31-1-13 16,-3-7 6-16,5-9-24 16,0-9 6-16,9-5-35 15,11-9 41-15,3-2-14 16,11-2 8-16,0 0 23 16,0 0-5-16,29 0 28 15,12 0 74-15,12 0 2 0,1 0-35 16,1 0 26-1,-3 0-56-15,3 11 3 0,-5-4-27 16,-12-2-18-16,1-3 3 16,-14-2-8-16,-4 0-101 15,-8-46-225-15,-8-2-360 16,-5-7-326-16</inkml:trace>
  <inkml:trace contextRef="#ctx0" brushRef="#br0" timeOffset="54549.83">29417 4025 955 0,'0'0'540'16,"0"0"-366"-16,0 0 29 15,0 0-43-15,0 0 14 16,0 0-29-16,0 0 62 15,-39-19-78-15,30 1 12 16,-7-5-21-16,7-6-20 16,-3-4 9-16,3-4-46 15,0-1 39-15,5-3-63 16,-1-2 48-16,-6-1-75 16,11 1 12-16,0 3-15 15,0 3-5-15,0 6-4 16,4 8 0-16,26 3-12 0,-1 8-39 15,1 2-33-15,9 7-128 16,11 3-120-16,-12 0-413 16,-4 8-171-16</inkml:trace>
  <inkml:trace contextRef="#ctx0" brushRef="#br0" timeOffset="55065.61">29730 3667 1035 0,'0'0'568'15,"0"0"-412"-15,0 0-34 16,0 0-59-16,0 0 71 16,0 0-51-16,0 0 17 15,128-81-43-15,-94 81 15 0,-5 0 39 16,-8 15-2-16,-12 12-5 15,-9 5-68-15,0 1-9 16,-5 1-14-16,-33 5-26 16,-17-3-2-16,1-5-59 15,6-7-89-15,2-10 61 16,28-6 77-16,-7-6 25 16,21 0 41-16,4-2 26 15,0 3 88-15,0-1-40 16,0 6 10-16,38-1-88 15,12 5-1-15,7 0-13 16,-2 0-23-16,-1-2 0 16,1-6 0-16,-12-4-43 0,12 0-248 15,-21-14-364 1,-5-6-547-16</inkml:trace>
  <inkml:trace contextRef="#ctx0" brushRef="#br0" timeOffset="55349.92">30274 3547 1400 0,'0'0'530'16,"0"0"-177"-16,0 0-32 0,0 0 16 16,0 0-128-1,152 153-30-15,-136-95-84 0,-7 2-20 16,-9-4-16-1,0-6-28-15,0-9 26 0,-4-7-36 16,-26-6 18-16,0-8-27 16,1-8-24-16,-1-4 12 15,1-6-76-15,4-2-116 16,-5 0-102-16,8 0-273 16,10 0-315-16</inkml:trace>
  <inkml:trace contextRef="#ctx0" brushRef="#br0" timeOffset="67768.78">521 6858 567 0,'0'0'1218'0,"0"0"-829"16,0 0-169-16,0 0-45 16,0 0 9-16,0 0-47 15,20 42-34-15,-15-5-53 16,-5 7 0-16,4 6 3 15,-4 3 5-15,5-3 20 16,-1-4-33-16,8-7 12 16,-3-7-36-16,0-11 12 15,-5-7-32-15,12-7-2 16,-2-2 1-16,16-3-1 16,24 3-6-16,14 1-4 15,21-2 4-15,4 1-41 0,1 0-49 16,-10-4-113-1,-12-1-65-15,-17 0-297 0,-21-11-269 0</inkml:trace>
  <inkml:trace contextRef="#ctx0" brushRef="#br0" timeOffset="67983.84">1221 7101 1676 0,'0'0'968'0,"0"0"-469"16,0 0-247-16,-34 154-51 15,34-98-101-15,0-2-23 16,0-3-70-16,11-10 8 16,3-5-14-16,-5-5-2 0,2-9-34 15,-11-5-45 1,0-6-50-16,0-6-141 0,0-2-86 16,0-3-300-16,0 2-249 0</inkml:trace>
  <inkml:trace contextRef="#ctx0" brushRef="#br0" timeOffset="68199.99">1890 7707 2345 0,'0'0'917'15,"0"0"-636"-15,0 0-83 0,0 0-99 16,0 0-63-16,0 0-36 16,0 0-103-16,-50 8-208 15,54-21-481-15,12-4-290 0</inkml:trace>
  <inkml:trace contextRef="#ctx0" brushRef="#br0" timeOffset="68765.94">1946 7104 1054 0,'0'0'800'15,"0"0"-226"-15,0 0-301 16,0 0-34-16,0 0-83 15,0 0-87-15,119 141-29 16,-69-81-40-16,2 3 0 16,-2-5-18-16,-11-11 16 15,-5-10-17-15,-5-11 19 16,-13-11 1-16,-7-8 1 16,-9-5 25-16,5-2-21 15,-1 0 12-15,12 0-11 16,3-19-7-16,6-12 6 15,4-15 0-15,1-7-5 0,-10-10-1 16,-2 5 0 0,-2 6 6-16,-7 13-15 0,0 17 23 15,3 18-13-15,1 4 7 16,3 12 113-16,7 22-51 16,2 13-28-16,0 9-26 15,5 0-16-15,-1-6-42 16,-4-9-60-16,-2-10 10 15,-7-12 5-15,-2-7 76 16,-3-10 2-16,-7-2 9 16,-4 0 6-16,10-19 26 15,-1-17 41-15,2-14-25 16,3-7-17-16,2-9-25 16,-7 3-12-16,0 8-22 0,-5 12-47 15,3 12-136-15,-7 17-121 16,18 14-251-16,-2 0-41 15,2 18-502-15</inkml:trace>
  <inkml:trace contextRef="#ctx0" brushRef="#br0" timeOffset="69069.42">3324 7041 499 0,'0'0'853'0,"0"0"-514"16,0 0-64-16,0 0 102 16,0 0-77-16,0 0-111 15,0 0-27-15,16 168-67 16,-7-112-24-16,0-4-65 15,-4-9-3-15,6-4-3 16,-6-10 0-16,-5-3-84 16,0-7-79-16,0-1-48 15,0-6-141-15,0-5-296 16,-9-7-662-16</inkml:trace>
  <inkml:trace contextRef="#ctx0" brushRef="#br0" timeOffset="69250.82">3295 7005 1588 0,'0'0'764'0,"0"0"-528"16,0 0-70-16,0 0-22 16,0 0-72-16,0 0-72 15,309 33-175-15,-250-16-488 16,-16-5-195-16</inkml:trace>
  <inkml:trace contextRef="#ctx0" brushRef="#br0" timeOffset="69433.77">3422 7260 1341 0,'0'0'842'0,"0"0"-546"15,0 0-106-15,0 0-12 16,0 0-116-16,296 6-38 16,-233 5-24-16,-15 12-237 15,-18-1-426-15,-21-1-306 0</inkml:trace>
  <inkml:trace contextRef="#ctx0" brushRef="#br0" timeOffset="69632.97">3315 7536 1322 0,'0'0'705'0,"0"0"-469"15,0 0 61-15,0 0-26 16,0 0-42-16,0 0-114 16,280 17-91-16,-216-15-24 15,-5 1-34-15,0-3-177 16,-16 0-321-16,-13-9-295 0</inkml:trace>
  <inkml:trace contextRef="#ctx0" brushRef="#br0" timeOffset="69848.95">3956 7154 1190 0,'0'0'924'0,"0"0"-429"15,0 0-198-15,0 0-58 16,0 0-1-16,0 0-109 15,0 0-36-15,64 171-58 16,-52-106 14-16,1-5-41 16,-8-10 5-16,6-10-13 15,-6-15 0-15,-5-12-31 16,0-9-115-16,0-4-126 16,0 0-322-16,0-17-207 15,0-2-378-15</inkml:trace>
  <inkml:trace contextRef="#ctx0" brushRef="#br0" timeOffset="70383">4664 7159 1128 0,'0'0'827'0,"0"0"-494"15,0 0-117-15,0 0-41 16,0 0-2-16,0 0-39 16,-255 7-81-16,205 33-4 15,16 14-48-15,18 6 13 0,16 3-4 16,0-3-10-16,20-5 8 16,10-9-9-16,4-11 1 15,-4-13 0-15,-10-8 47 16,-2-6-17-16,7-4 15 15,5 4-39-15,8-1 34 16,17 3-20-16,0-2 18 16,-8-1-26-16,-6-5-10 15,-13-2-2-15,-8 0-2 16,-4 0-4-16,-2-9-3 16,-1-7 2-16,12-1 7 15,9-1-15-15,7-4 15 0,3-2 0 16,-6-3-48-16,-4 3-39 15,-13 5 27-15,-12 2 15 16,-9 2 45-16,0 6 1 16,-25 2 47-16,-9 5-20 15,-5-1 17-15,0 3-24 16,10 0-6-16,-1 0-9 16,1 0 5-16,8 0-22 15,3 3-46-15,2-3-110 16,3 0-311-16,3 0-275 15,4-10-671-15</inkml:trace>
  <inkml:trace contextRef="#ctx0" brushRef="#br0" timeOffset="70700.07">5203 7129 1358 0,'0'0'1036'0,"0"0"-494"16,0 0-265-16,0 0-17 15,0 0-116-15,0 0-84 0,72 150-45 16,-47-92-4-1,-11-1-11-15,2-4 7 0,-12-5-16 16,-4-7 3-16,0-5 6 16,0-7-57-16,0-10-28 15,0-9-162-15,0-5-235 16,0-5-382-16</inkml:trace>
  <inkml:trace contextRef="#ctx0" brushRef="#br0" timeOffset="71502.57">5284 7601 765 0,'0'0'685'16,"0"0"-471"-16,0 0-81 16,0 0-53-16,0 0-65 15,0 0-15-15,0 0-143 16,-13-52-189-16,13 29-457 0</inkml:trace>
  <inkml:trace contextRef="#ctx0" brushRef="#br0" timeOffset="71715.83">5325 7371 1401 0,'0'0'942'0,"0"0"-646"0,0 0-114 16,0 0-109-16,0 0 2 16,0 0-38-16,260 9-11 15,-217-6-26-15,-14-1-70 16,1-2-118-16,-10 0-280 16,-6 0-285-16</inkml:trace>
  <inkml:trace contextRef="#ctx0" brushRef="#br0" timeOffset="71950.12">5644 7108 1045 0,'0'0'1386'0,"0"0"-769"16,0 0-339-16,0 0-108 16,0 0-74-16,18 147-19 15,-2-90-52-15,-3 2 5 16,-1-7-28-16,-3-4 11 15,0-9-7-15,-4-8-12 16,-5-9 6-16,6-11-6 16,-6-3-60-16,0-8-135 15,0 0-142-15,0 0-358 16,5 0-414-16</inkml:trace>
  <inkml:trace contextRef="#ctx0" brushRef="#br0" timeOffset="72267.39">6158 7096 1696 0,'0'0'1004'0,"0"0"-647"16,0 0-136-16,-5 123-37 15,5-61-93-15,0 5-29 16,25 6-52-16,5-8 1 16,4-7-11-16,-9-15-31 15,-7-17-28-15,-7-16-112 16,-11-10-124-16,-11-19-324 15,-32-18 6-15,-3-6-315 0</inkml:trace>
  <inkml:trace contextRef="#ctx0" brushRef="#br0" timeOffset="72448.92">5882 7069 1126 0,'0'0'1053'16,"0"0"-548"-16,0 0-302 0,0 0-2 15,0 0-70-15,271 7-7 16,-187 3-73-16,-11-2-13 16,-9-3-38-16,8-3-95 15,-17-2-261-15,-12 0-531 0</inkml:trace>
  <inkml:trace contextRef="#ctx0" brushRef="#br0" timeOffset="73132.48">7251 7084 1030 0,'0'0'827'0,"0"0"-536"0,30 133-105 16,18-69-45-16,6 1-54 15,1-7-36-15,4-10-42 16,-11-14-5-16,-7-15 8 15,-7-17-22-15,-5-2 22 16,-2-16 21-16,-2-21 96 16,-4-9 39-16,-7-4-22 15,-3-5-60-15,-7-8-22 16,-4 0-58-16,0 3-3 16,0 8-3-16,-4 11-37 15,-7 14-77-15,6 20-7 16,5 12-14-16,0 20-171 15,5 10-451-15</inkml:trace>
  <inkml:trace contextRef="#ctx0" brushRef="#br0" timeOffset="73382.89">8036 7028 702 0,'0'0'1497'16,"0"0"-869"-16,0 0-401 16,0 0-86-16,18 171 1 15,2-101-95-15,1-2-6 16,2-8-40-16,2-10-2 0,0-9-1 16,-5-15-34-16,-11-11-80 15,-9-13-149-15,0-2-208 16,0-24-396-16,0-5-638 0</inkml:trace>
  <inkml:trace contextRef="#ctx0" brushRef="#br0" timeOffset="73633.78">8222 6928 1307 0,'0'0'841'0,"0"0"-499"0,0 0-99 15,0 0-21 1,0 0-110-16,0 0-55 0,250 79-56 16,-250-53 31-16,0 3-25 15,-4-2 49-15,-42-1 7 16,-17-2-2-16,-6-2-27 16,-3-3-28-16,1-5-12 15,14-4-52-15,16-5-77 16,32 3-179-16,9-6-262 15,0 0-256-15</inkml:trace>
  <inkml:trace contextRef="#ctx0" brushRef="#br0" timeOffset="74282.78">8677 6978 1250 0,'0'0'702'16,"0"0"-350"-16,0 0-115 16,0 0-76-16,0 0 9 15,0 0-70-15,0 128-34 16,0-102-38-16,4-4-16 15,-4-6-12-15,7-6 9 16,-2-3-19-16,-1 3 25 16,-4 5-27-16,0 3 24 15,0 9-2-15,0 4-1 0,0-2 15 16,0 0-12-16,0-4-11 16,0-4 35-16,-16 0-18 15,7 6 27-15,0 6-44 16,9 6 32-16,-4 2-15 15,4-7 15-15,0-6-32 16,0-11 21-16,0-7 5 16,0-8-9-16,0-2 8 15,-7 0-26-15,2 0 0 16,-4 0 9-16,5-9-18 0,4-8 0 16,0-5-2-16,0-9-13 15,-5-5 11-15,5-5 11 16,-4-4 2-16,-3-6-15 15,2-2 23-15,5-5-19 16,0 3-35-16,0 2 9 16,0 5-10-16,0 7 17 15,5 10-9-15,11 6 11 16,-7 11 26-16,0 7 4 16,2 2-7-16,-6 2 13 15,-1 3 11-15,-4 0-19 16,0 0 0-16,5 0 0 15,6 0-208-15,-2 0-299 16,1 0-493-16</inkml:trace>
  <inkml:trace contextRef="#ctx0" brushRef="#br0" timeOffset="74598.67">8677 6937 1521 0,'0'0'626'0,"0"0"-415"16,0 0-70-16,0 0-79 15,250-4-5-15,-175 8-50 16,-7 19 23-16,-15 10-4 16,-8 7 106-16,-11 7 75 15,-20 7-4-15,-7 4-37 0,-7 1-62 16,0-2-23-16,-25-7-62 15,-16-7-2-15,-2-6-10 16,-12-9-14-16,-2-8 4 16,-13-8-5-16,-3-5-23 15,0-7-17-15,9 0-21 16,10 0-79-16,24-5-31 16,30-4-126-16,21 1-273 15,27 1-176-15</inkml:trace>
  <inkml:trace contextRef="#ctx0" brushRef="#br0" timeOffset="74932.62">9186 7476 1506 0,'0'0'801'15,"0"0"-528"-15,0 0-76 16,0 0-30-16,64-139-104 15,-39 79-22-15,-5-3-40 16,5 5 6-16,5 3-7 16,4 7 0-16,0 6-1 15,0 12 7-15,-9 12-6 16,-6 11 6-16,1 7 168 16,-2 4 3-16,3 31-66 0,8 16-65 15,5 13-25-15,12 13-21 16,2 2-10-16,2-4-20 15,-12-10-60-15,-8-14 7 16,-17-17-86-16,-13-15-72 16,-13-19-229-16,-37 0-239 15,-3 0-507-15</inkml:trace>
  <inkml:trace contextRef="#ctx0" brushRef="#br0" timeOffset="75100.46">9330 7295 1350 0,'0'0'1026'16,"0"0"-675"-16,0 0-109 16,0 0-61-16,0 0-71 15,0 0-86-15,313-18-24 0,-244 18-42 16,3 0-241-16,-13 0-472 16,-13 0-586-16</inkml:trace>
  <inkml:trace contextRef="#ctx0" brushRef="#br0" timeOffset="75315.42">10016 6976 1716 0,'0'0'801'16,"0"0"-525"-16,0 0-53 15,43 141-69-15,-27-73-70 16,-2 4-50-16,2 3-19 15,-2-8-7-15,6-7-16 0,-6-12-25 16,-5-14-34-16,-2-12-120 16,-7-22-111-16,-12 0-432 15,-17-3-317-15</inkml:trace>
  <inkml:trace contextRef="#ctx0" brushRef="#br0" timeOffset="75515.31">9657 6949 1568 0,'0'0'876'0,"0"0"-576"16,0 0-70-16,275-2-41 16,-182 2-102-16,-4 0-87 15,-12 0-41-15,17 0-249 16,-26 0-243-16,-14 0-183 0</inkml:trace>
  <inkml:trace contextRef="#ctx0" brushRef="#br0" timeOffset="75733.64">10580 7038 1667 0,'0'0'841'0,"0"0"-580"16,0 0-44-16,23 183-14 16,-3-118-107-16,1-5-36 15,-8-5-47-15,-3-9-2 16,1-12-11-16,-2-8-27 16,-4-11-63-16,-5-13-200 15,0-2-299-15,-14 0-244 0</inkml:trace>
  <inkml:trace contextRef="#ctx0" brushRef="#br0" timeOffset="75932.98">10521 6960 1190 0,'0'0'977'16,"0"0"-614"-16,0 0-146 15,0 0-81-15,0 0-54 16,298-27-82-16,-253 24-95 16,-1 3-190-16,-19 0-353 15,-7 12-212-15</inkml:trace>
  <inkml:trace contextRef="#ctx0" brushRef="#br0" timeOffset="76149.53">10623 7277 1681 0,'0'0'836'0,"0"0"-518"0,0 0-57 16,0 0-93-16,294-26-78 16,-219 20-75-16,-7 6-15 15,-20 0-18-15,-12 0-75 16,-27 20-136-16,-9 18-107 15,-16-4-377-15,-18 0-392 0</inkml:trace>
  <inkml:trace contextRef="#ctx0" brushRef="#br0" timeOffset="76417.05">10598 7750 1239 0,'0'0'866'0,"0"0"-476"15,0 0-34-15,0 0-35 16,0 0-113-16,0 0-80 16,289-83-86-16,-230 68-7 15,-4 5-34-15,-12 6-2 16,-7-2-23-16,-8 6-83 15,-12-2-78-15,-16-1-176 16,0-1-325-16,0 1-319 0</inkml:trace>
  <inkml:trace contextRef="#ctx0" brushRef="#br0" timeOffset="78453.49">903 9026 111 0,'0'0'1646'0,"0"0"-1023"15,0 0-352-15,0 0-12 16,0 0-125-16,0 0-52 16,104 161-36-16,-56-105-4 15,-5-3-42-15,7-8 8 16,-11-3 4-16,-5-12-15 16,-9-8 12-16,-9-8-9 15,-7-9 1-15,-4-2 37 16,-1-3-8-16,-4 0-23 0,5-21-14 15,2-17 11-15,2-12-19 16,0-7 30-16,7-5-27 16,-7 13 21-16,4 8-9 15,3 18 0-15,-2 10 0 16,2 13 10-16,9 0 27 16,9 9 88-16,5 22-62 15,11 11 0-15,2 6-62 16,-2 5 14-16,-2-3-15 15,2-2-14-15,-7-9 1 16,-2-8-16-16,-7-9 23 16,-16-10 5-16,-2-5-13 15,-7-7 16-15,-4 0-11 16,4-7 18-16,2-23 1 0,7-10 25 16,7-13-10-16,5-7-2 15,0 0-16-15,-1 4-13 16,-4 8 21-16,0 15-27 15,-7 6 21-15,3 13-15 16,-12 4 7-16,0 9-1 16,-9-3 0-16,7 4-39 15,-3 0-62-15,26 10-204 16,-7 9-268-16,13 5-326 0</inkml:trace>
  <inkml:trace contextRef="#ctx0" brushRef="#br0" timeOffset="78731.99">2451 9404 1392 0,'0'0'762'16,"0"0"-444"-16,0 0-40 15,0 0-54-15,0 0-68 16,0 0-11-16,0 0-66 16,164-48-17-16,-112 45-61 15,-2 3 19-15,-2 0-20 0,2 0-42 16,-11 5-156 0,6 7-140-16,-15-6-381 0,-8 1-512 0</inkml:trace>
  <inkml:trace contextRef="#ctx0" brushRef="#br0" timeOffset="79532.87">3790 8985 584 0,'0'0'1008'0,"0"0"-495"16,0 0-208-16,0 0-67 16,0 0 18-16,0 0-94 15,30 144-44-15,-30-95-44 16,-9 1-23-16,-25-2 16 15,-16-1-37-15,-5-9 33 0,-8-7-47 16,-6-7 30 0,-3-10-45-16,-3-8 4 0,6-6-5 15,10 0-1-15,16-1-5 16,9-18-20-16,9-10 25 16,11-10-23-16,14-9 23 15,0-5-29-15,5-3 30 16,38 8-48-16,7 13 19 15,9 15 14-15,5 18 15 16,-7 2 18-16,2 19 21 16,-5 12 18-16,-4 2-34 15,-2 2 26-15,2-6-41 16,-2-3 14-16,-3-4-21 16,3-5 8-16,-2-1-9 15,1-4 9-15,-1 0-20 0,-3 3 28 16,0-1-34-16,-2-2 2 15,-7 7-132-15,-4-1-362 16,-17-4-401-16</inkml:trace>
  <inkml:trace contextRef="#ctx0" brushRef="#br0" timeOffset="80048.78">3320 9940 1780 0,'0'0'914'0,"0"0"-605"16,0 0-42-16,-25 142-115 16,25-84-35-16,-5 0-81 15,5-8-15-15,-9-9-18 16,-2-12 3-16,2-12-12 15,-10-5-15-15,-6-7-55 16,0-3-131-16,-9-2-80 16,9-5-272-16,5-12-199 0</inkml:trace>
  <inkml:trace contextRef="#ctx0" brushRef="#br0" timeOffset="80348.32">2933 9877 1209 0,'0'0'934'15,"0"0"-590"-15,0 0-222 16,0 0-54-16,0 0-49 16,0 0-8-16,0 0-11 15,246-38-19-15,-178 38 8 16,-9 0 4-16,-11 5 5 0,-14 10 4 15,-4-6 71 1,-10 0 18-16,-2 4 42 0,7 1-38 16,5 5-45-16,8 10-2 15,8 7-48-15,2 5 0 16,-14-2-26-16,-18 1-201 16,-12-12-512-16,-4-13-580 0</inkml:trace>
  <inkml:trace contextRef="#ctx0" brushRef="#br0" timeOffset="80981.87">2369 10580 1242 0,'0'0'643'0,"0"0"-347"16,0 0-43-16,0 0 7 16,0 0-79-16,5 164-42 15,4-109-73-15,2 0-32 16,-6-6 2-16,-1-9-21 16,1-10 21-16,-5-11-30 0,5-8 15 15,-5-6-13-15,0-2-1 16,0-3-1-16,11 0-1 15,7 0 0-15,21 1-4 16,11 8 10-16,9-2 0 16,0 3-17-16,-7-1 21 15,-6-2-30-15,-17 0 15 16,-10-4-75-16,1-1-162 16,-11-2-236-16,-4 0-271 0</inkml:trace>
  <inkml:trace contextRef="#ctx0" brushRef="#br0" timeOffset="81201.2">2883 10712 1239 0,'0'0'901'16,"0"0"-510"-16,0 0-147 15,0 0-6-15,30 152-87 16,-1-91-54-16,-4-1-85 16,0-7-12-16,-2-8-6 15,-7-11-153-15,-16-22-159 0,0-7-340 16,0-5-304-16</inkml:trace>
  <inkml:trace contextRef="#ctx0" brushRef="#br0" timeOffset="81616.59">2922 10621 1101 0,'0'0'513'0,"0"0"-256"16,0 0 42-16,0 0-34 15,0 0-63-15,266 11-117 16,-227 16-24-16,-10 8-52 15,-15 5 19-15,-14-2-27 16,0 4-2-16,-18-4-11 0,-28-7-39 16,-6-6-37-16,6-8-53 15,3-10-5-15,14-7-42 16,15 0 72-16,7 0 52 16,7 0 62-16,0 0 2 15,41 0 82-15,16 9 72 16,13 10 26-16,3 8 40 15,4 5-38-15,3-2 17 16,-12 2-84-16,-4-6-20 16,-10-4-62-16,-15-3 1 15,-5-5-23-15,-9-7-10 16,-11-2-1-16,-3-5-20 16,-11 0-119-16,0-14-192 0,0-10-264 15,0-5-221-15</inkml:trace>
  <inkml:trace contextRef="#ctx0" brushRef="#br0" timeOffset="82098.92">4448 9383 1322 0,'0'0'1204'16,"0"0"-727"-16,0 0-263 16,0 0-39-16,0 0-53 15,0 0-122-15,0 0-45 16,-55 13-286-16,55-11-537 16,0 1-791-16</inkml:trace>
  <inkml:trace contextRef="#ctx0" brushRef="#br0" timeOffset="82581.99">4477 8853 1144 0,'0'0'796'0,"0"0"-428"16,0 0-75-16,0 0-85 16,0 0-51-16,175 163-77 0,-95-85-12 15,-3-3-53-15,-6-4 15 16,-15-15-13-16,-10-18 20 15,-21-14 25-15,-11-12-1 16,-10-8 23-16,1-4-35 16,-5 0 29-16,0 0-48 15,11 0 12-15,3-4-40 16,11-22 2-16,9-15 11 16,0-15-3-16,-4-15 6 15,-5-11-10-15,-7-1-11 16,-2 14 18-16,-3 14-26 15,3 16 22-15,-7 18-12 16,0 10 2-16,-2 6 0 16,-2 5-1-16,-5 0-2 15,0 0-43-15,0 0-220 0,0 0-371 16,0 5-747-16</inkml:trace>
  <inkml:trace contextRef="#ctx0" brushRef="#br0" timeOffset="82766.78">5428 8937 553 0,'0'0'394'16,"0"0"-54"-16,0 0-60 16,0 0-81-16,0 0-76 15,0 0-99-15,0 0-24 16,-73-50-178-16,66 47-376 0,7 0-303 15</inkml:trace>
  <inkml:trace contextRef="#ctx0" brushRef="#br0" timeOffset="82998.6">5428 8937 570 0,'-114'-75'624'0,"100"72"-261"15,-2 3-55-15,3-2-33 16,4 2-109-16,4-2-63 16,-6 2-25-16,-3-2-25 15,-11 2 50-15,-14-5-50 16,-15-2 41-16,-19-3-40 15,-6-2 7-15,-15-5-38 16,1 3 14-16,0 2 1 16,11 3 11-16,11 5 12 15,24 4-38-15,17 0 1 0,17 0-23 16,13 0-2 0,0 0-98-16,0 10-101 0,0-1-127 15,9-1-334-15,16-3-253 16</inkml:trace>
  <inkml:trace contextRef="#ctx0" brushRef="#br0" timeOffset="84232.7">5982 8795 1256 0,'0'0'560'0,"0"0"-273"16,0 0 7-16,0 0-4 15,0 0-81-15,0 0-19 16,-256 77-75-16,212-17-2 15,10 12-54-15,9 3-21 16,25-3-25-16,0-7-12 16,12-10-1-16,35-12 13 15,12-11-26-15,1-13 23 16,3-14-25-16,-4-5 4 16,0-3 10-16,-11-20-9 0,-2-7 10 15,-19 2 10-15,-11-2-10 16,-12 2 57-16,-4 1-8 15,0 4 31-15,-25 1-49 16,-13 5 17-16,-1 3-47 16,-6 5-1-16,11 2-8 15,4 7-76-15,7 0-36 16,12 8-98-16,6 9-71 16,5 5-172-16,0-2-170 15,5-11-426-15</inkml:trace>
  <inkml:trace contextRef="#ctx0" brushRef="#br0" timeOffset="85668.98">5571 9563 978 0,'0'0'855'0,"0"0"-266"16,0 0-120-16,0 0-184 0,0 0-46 16,0 0-120-16,27 151-43 15,-15-86-23-15,-3 1-52 16,-9-2 37-16,4-4-38 16,-4-4 37-16,5-3-36 15,2-8 23-15,-3-7-24 16,1-3 10-16,-5-12-10 15,4-6 6-15,-4-7-13 16,0-8 20-16,0-2-26 16,-20 0-13-16,-23-7 10 15,-21-15-14-15,-16-9 28 0,3-6-8 16,4 2 10 0,19-1-6-16,15 12 16 0,19 7-22 15,15 9 29-15,5 8-31 16,0 0 29-16,43 10-6 15,12 17-9-15,13 4 11 16,0 3-11-16,-4-6 1 16,-10-6-12-16,-15-7 26 15,-9-8-30-15,-10-5 27 16,1-2-27-16,1 0 17 16,8-11-2-16,9-9 0 15,1-9 0-15,-1-2-1 0,-5-3 10 16,-4-2-24-1,-10 0 4-15,-11 5-38 0,-9 2-151 16,0 11-98-16,0 9-277 16,-4 9-280-16</inkml:trace>
  <inkml:trace contextRef="#ctx0" brushRef="#br0" timeOffset="86514.91">4639 10563 1192 0,'0'0'610'15,"0"0"-399"-15,0 0 21 16,0 0-29-16,0 0-71 16,0 0-39-16,0 0-52 15,229 2 9-15,-170 16-41 0,1 3 19 16,-6 8-28-16,-2 10 50 15,3 11 27-15,-5 8 7 16,-2 4-26-16,-10 1-43 16,-1-5 3-16,-19-5-10 15,-13-10-10-15,-5-4 16 16,0-8-16-16,-19-7 11 16,-31-3-9-16,-13-8 5 15,-15-8-4-15,-6-5-2 16,0 0 6-16,7-18-17 0,13-8 22 15,14-5-26 1,20-5 20-16,21-7-13 0,9-6 8 16,0-6 1-16,30-2 0 15,13 1 1-15,7 7-11 16,-2 16 25-16,7 11-27 16,-1 12 25-16,1 10-5 15,-12 0-7-15,-4 0-2 16,-14 15-2-16,-10 5-141 15,-10-3-187-15,-5-6-562 0</inkml:trace>
  <inkml:trace contextRef="#ctx0" brushRef="#br0" timeOffset="86832.27">5644 10701 1461 0,'0'0'759'0,"0"0"-540"16,0 0-36-16,13 173-79 15,3-110-14-15,-2-3-74 16,2-8 5-16,2-10-15 0,-2-12-12 16,-12-10-3-1,-4-13-85-15,0-7-134 0,0-2-360 16,0-23-51-16,0-1-501 16</inkml:trace>
  <inkml:trace contextRef="#ctx0" brushRef="#br0" timeOffset="87016.07">5516 10625 1322 0,'0'0'721'0,"0"0"-502"16,0 0-23-16,0 0-44 15,0 0-69-15,0 0-74 0,289-35-9 16,-196 35-131-16,-20 0-454 15,-14 0-377-15</inkml:trace>
  <inkml:trace contextRef="#ctx0" brushRef="#br0" timeOffset="87199.61">5673 10847 1542 0,'0'0'518'0,"0"0"-347"16,0 0-34-16,0 0-68 0,289 32-69 15,-234-12-147-15,-21 3-484 16</inkml:trace>
  <inkml:trace contextRef="#ctx0" brushRef="#br0" timeOffset="87400.88">5766 11169 1579 0,'0'0'542'16,"0"0"-341"-16,0 0-5 16,269 25-49-16,-181-15-60 15,-3-6-75-15,-13 3-8 16,-13 0-4-16,-20 8-89 0,-14-3-385 15,-16 3-384-15</inkml:trace>
  <inkml:trace contextRef="#ctx0" brushRef="#br0" timeOffset="87836.81">4457 11605 1654 0,'0'0'729'16,"0"0"-543"-16,0 0-52 16,266 0-51-16,-121 0 4 15,17-9-73-15,1-1 2 16,-12-2-16-16,-13 0 1 16,-10 3 7-16,-22 3-2 15,-8 4 33-15,-9 2-6 16,-5 0 3-16,-11 0-29 15,0 0-5-15,-3-7-1 0,-2 1-1 16,-4-5 0-16,-10-2-6 16,-15 4 5-16,-5 0-78 15,-20 4-19-15,-10 0-90 16,-4 5-50-16,0 0-230 16,-22 0-328-16</inkml:trace>
  <inkml:trace contextRef="#ctx0" brushRef="#br0" timeOffset="88767.77">4648 11834 1011 0,'0'0'624'15,"0"0"-389"-15,0 0 54 16,0 0-86-16,0 0-47 16,0 0-49-16,275 74-43 15,-202-35-1-15,2 7-25 16,-23 4 39-16,-2 1-7 15,-20-1 21-15,-17-2-31 16,-8 3 1-16,-5-6-10 16,0 4-16-16,0-6 8 0,-5-4-37 15,-13-5 14-15,-12-11-13 16,1-9 26-16,-17-6-2 16,-6-8 4-16,-12 0-35 15,-6 0 0-15,-3-17 0 16,10-7-5-16,8-3-6 15,21 1 11-15,20-2-9 16,14-2 15-16,0-1-21 16,34-1 23-16,16 2-9 15,3 0 1-15,-3 4 0 16,-3 4-2-16,-13 4 11 16,3 2-22-16,-14 7 25 15,-3 3-26-15,-6 0-20 0,6 4-9 16,1 2-70-16,1 0-107 15,3 0-166-15,-9 0-476 0</inkml:trace>
  <inkml:trace contextRef="#ctx0" brushRef="#br0" timeOffset="89383.65">5355 11926 1149 0,'0'0'820'0,"0"0"-437"15,0 0-219-15,0 0-54 16,141 122-19-16,-77-74-67 15,-5 0-6-15,0-2-10 16,-5-5-11-16,-10-4 15 16,-6-9-20-16,-13-6 16 15,-4-10-8-15,-8-5 1 16,-4-5 15-16,-2-2 18 16,-2 0-33-16,-1-16 14 15,1-14 0-15,-1-13 66 16,1-10-41-16,6-3 17 0,-2 9-32 15,1 8-7-15,10 15-6 16,0 14 3-16,3 10 132 16,7 0-11-16,4 25-28 15,7 6-84-15,-3 3 3 16,1 3-21-16,-5-5-7 16,5 0 1-16,-3-9-18 15,-2-3 17-15,-11-10-23 16,2-7 22-16,-4-3-16 15,-8 0 18-15,3-25 6 16,-2-6 81-16,11-13-16 16,4-4-11-16,1-3-30 15,-1 3-30-15,1 10 7 0,-5 6 7 16,-7 11-28-16,-9 10 5 16,-2 0-6-16,-7 6-81 15,0 1-51-15,0-1-88 16,-7-2-102-16,-15 0-302 15,-8 1-306-15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2-21T02:57:58.707"/>
    </inkml:context>
    <inkml:brush xml:id="br0">
      <inkml:brushProperty name="width" value="0.05292" units="cm"/>
      <inkml:brushProperty name="height" value="0.05292" units="cm"/>
      <inkml:brushProperty name="color" value="#FF0000"/>
    </inkml:brush>
  </inkml:definitions>
  <inkml:trace contextRef="#ctx0" brushRef="#br0">31511 3448 192 0,'-321'12'10'0,"28"24"-10"0,-16 17-138 0</inkml:trace>
  <inkml:trace contextRef="#ctx0" brushRef="#br0" timeOffset="7986.39">546 13973 1088 0,'0'0'515'0,"0"0"-351"15,0 0-36-15,0 0-73 16,0 0 0-16,0 0-29 16,204-51-2-16,-129 51-6 15,-2 0 24-15,0 0 14 16,-14 2 37-16,-9 9 29 15,-16-2 1-15,-4 1 2 16,-5 0 0-16,-12 4 11 16,8 5-36-16,-7 5-25 15,-3 8-33-15,-2 1-14 16,-4 6-4-16,-5-1-4 16,0 0 11-16,0-1-2 15,-10-4 35-15,-19 1-4 0,-5-2 0 16,0-4-5-1,-7 0-13-15,7-1-16 0,4-5-17 16,0-5-2-16,8-2-6 16,-3-6-1-16,-5-2-3 15,1-2-3-15,-5 0-8 16,-1-5 8-16,1 0-4 16,0 0 10-16,5 0-9 15,-1 0 8-15,5-2 0 16,0-6 0-16,0-2-1 15,7 4 1-15,2-4 0 16,2 1-1-16,-2 1 1 16,7-1-5-16,5-1 4 0,-1-2-5 15,5 0-4 1,0 0 10-16,0-5-8 0,0 2 8 16,0 1-11-1,0-3 12-15,14-2-6 0,6 2 4 16,5-5 1-16,-7 3-6 15,3 3-10-15,-3-1-10 16,-2 7-3-16,5 0-14 16,-3 9 12-16,11-3-1 15,1 4 3-15,8 0 30 16,-3 0-1-16,-1 0 1 16,-9 0 0-16,0 0-1 15,-9 0 2-15,2 4-2 16,7-3 2-16,0 1-1 15,4 3 0-15,6 0 0 0,-6 3 1 16,-6-4-1-16,-3-1 0 16,-4-1-1-16,-11-2-5 15,-5 0-12-15,0 0-20 16,0 3-23-16,4-3-21 16,1 5-25-16,4 2-27 15,7 9-153-15,-7-2-331 16,0-1-336-16</inkml:trace>
  <inkml:trace contextRef="#ctx0" brushRef="#br0" timeOffset="8816.89">1542 13884 1099 0,'0'0'630'15,"0"0"-413"-15,0 0-86 16,0 0-30-16,0 0 27 16,0 0-26-16,0 0-41 15,184-7-31-15,-134 7-18 16,-7 0-7-16,-9 0-5 15,-9 0-20-15,-4 0-22 16,-8 0-32-16,-1 0-70 16,1 0-117-16,-4 0-106 15,-2 0-510-15</inkml:trace>
  <inkml:trace contextRef="#ctx0" brushRef="#br0" timeOffset="9532.46">1419 13891 1083 0,'0'0'521'0,"0"0"-260"15,0 0-13-15,0 0-37 16,0 0-17-16,0 0-12 15,0 0-73-15,0 46-55 16,4-12-16-16,1 7 22 16,0 4 14-16,-1 2 0 15,-4 2 3-15,5 2-19 16,-5-3-13-16,0 0-16 16,0-7-10-16,0-2-9 0,0-8 10 15,0-2-4-15,0-2 2 16,0-4 8-16,0 2-4 15,0-2 5-15,0-3-7 16,0-3 2-16,0-7 4 16,0-6 1-16,0-2-9 15,0-2 10-15,0 0 1 16,0 0-7-16,0 0-11 16,0 0-11-16,0 0 0 15,0 0 0-15,0 0-1 16,0 0-13-16,0 0 7 15,0 0-7-15,0 0 8 16,0 0 0-16,25 0 0 0,4 0 6 16,5 0 1-16,5 0-1 15,2 0-6-15,-7 0-27 16,0 0-30-16,0 0-17 16,-4-6 1-16,-1-2 9 15,-10 4-7-15,-4-1-22 16,-5 2-7-16,1 2-72 15,-7-5-102-15,-4-6-207 16,0 2-152-16,0-1-364 0</inkml:trace>
  <inkml:trace contextRef="#ctx0" brushRef="#br0" timeOffset="9882.76">1330 14231 514 0,'0'0'539'0,"0"0"-232"16,0 0-46-16,0 0-1 15,0 0-56-15,0 0-63 16,0 0-2-16,30 0-32 15,-5 0-4-15,9 0-33 16,0 0-11-16,9 0-23 16,3-3-16-16,6 1-13 15,3-1-7-15,-1 1 0 0,-6 0 0 16,-3 2-2-16,-11 0-31 16,-11 0 14-16,-7 0-6 15,-11 0-25-15,-5 0-32 16,0 0-94-16,0 0-177 15,-9 9-428-15</inkml:trace>
  <inkml:trace contextRef="#ctx0" brushRef="#br0" timeOffset="11034.26">600 14806 810 0,'0'0'384'15,"0"0"-62"-15,0 0-122 16,0 0-22-16,0 0 5 0,0 0-39 15,0 0-67-15,-50 0-57 16,89 0-12-16,15 0 10 16,15 0-9-16,10 0 0 15,3 0 6-15,7 0-15 16,0 0 6-16,8 0-6 16,-3 0 2-16,-1 0-1 15,0-5 5-15,0 0-5 16,-4 0 0-16,-3 3 5 15,3 2-6-15,-5 0 1 16,-7 0-1-16,-6 0 10 16,-3 0 11-16,-13 0 18 15,-8 0-4-15,-8 0 0 16,-5 0-6-16,-9 0 13 16,-4 2 0-16,-8-2-9 0,-1 0 4 15,-8 0-28-15,1 0-8 16,-5 0 0-16,0 0 5 15,0 3-6-15,0-1-28 16,0 6-160-16,0 1-295 16,0 0-354-16</inkml:trace>
  <inkml:trace contextRef="#ctx0" brushRef="#br0" timeOffset="12849.96">605 15145 704 0,'0'0'571'0,"0"0"-256"16,0 0-96-16,0 0-8 15,0 0-13-15,0 0-47 16,0 0-60-16,-16-24-44 15,41 19 11-15,0 0-16 16,9 3 12-16,5 2 14 16,11 0-4-16,2 0-2 15,12 11-16-15,2 7-10 0,-3 6-9 16,-10 5 3-16,-3 2-20 16,-12 2 4-16,-8 1-4 15,-10 2 8 1,-15 3 21-16,-5 2 39 0,0 1 1 15,0-2-16-15,0 1 1 16,-21-2-20-16,-4-4 2 16,7-3-10-16,-2-4-7 15,-5-1-11-15,7-6-3 16,-7-2-6-16,-1-1-3 16,1-6-5-16,-4-1-1 15,6-1 1-15,-6-3-1 0,-1-2 0 16,1-2-8-16,-6-1 7 15,-3-2-5-15,-3 0-5 16,2 0 11-16,1 0-2 16,-1 0 1-16,-2-10-8 15,2-2 9-15,5-2-11 16,5 0 11-16,4-4-1 16,0 3 0-16,11-3-8 15,0-1 8-15,3 2-5 16,6-2 4-16,5-2 1 15,0 3-6-15,0-2-1 16,16 2-5-16,18-1 13 16,14-1-1-16,7 3-8 0,8 3 1 15,-3 5-2 1,3 1 1-16,-8 6-11 0,-8-3 14 16,-8 3-3-16,-5 2 3 15,3-3-4-15,-10 3-1 16,9 0-4-16,-2 0 6 15,-4 0 2-15,-3 0-4 16,-2 0 10-16,-4 0 0 16,-1 0 1-16,-11 5-15 15,0 0 0-15,-4-3-45 16,-5 1-60-16,4 2-77 16,3 6-94-16,2 0-344 15,1 0-154-15</inkml:trace>
  <inkml:trace contextRef="#ctx0" brushRef="#br0" timeOffset="14103.99">1492 15200 348 0,'0'0'1137'16,"0"0"-636"-16,0 0-290 15,0 0 8-15,0 0-24 16,0 0-104-16,0 0-48 16,54 78-26-16,-36-45-4 15,3 6-11-15,-1 4 6 0,-6 2 9 16,0 4 8 0,2-3 7-16,-3-6-20 0,3-4 7 15,-2-9-18-15,2-8 7 16,-7-7-8-16,0-5 2 15,-9-4-1-15,7-3 0 16,-7 0 1-16,0 0-2 16,0 0 6-16,4 0-6 15,1 0 0-15,4-3 0 16,7-11 0-16,2-5 16 16,2-8-1-16,5-6-4 15,-2-3-2-15,2-2 4 16,-4-1-12-16,-3 4 0 15,2 7 1-15,1 1 5 16,-8 4-7-16,-1 3 0 0,-3 0 0 16,0 7 0-16,-4-2 2 15,-1 3-2-15,7 7 0 16,-6 0 0-16,4 5 1 16,-4 0 7-16,6 0 38 15,-2 0 45-15,5 0-17 16,2 10-7-16,-3 4-16 15,8 8-20-15,4 5-16 16,-7 4-1-16,7 7-14 16,-5 2 0-16,5 0 0 15,-11-2-1-15,7-7-9 16,-8-1 4-16,-4-11 6 0,3-4 0 16,-8-1 0-16,1-6 0 15,4-2 1-15,-2-1-1 16,-3-3 0-16,-4-2-1 15,5 0-5-15,-5 0-7 16,0 0-8-16,0 0-12 16,9-7-6-16,-5-14 17 15,12-11 22-15,-7-4 11 16,7-7 10-16,-7 0-7 16,5 1-13-16,-3 4 1 15,3 2 9-15,2 2-10 16,-2 4 3-16,-5 4-3 15,2 8-1-15,-2 6 0 0,-4 4 6 16,-5 6 1 0,0-1 5-16,4 3-3 0,-4 0-9 15,0 0 8-15,5 0-8 16,-5 0-1-16,0 0-18 16,0 0-93-16,0 0-132 15,7 0-263-15,-3 0-351 0</inkml:trace>
  <inkml:trace contextRef="#ctx0" brushRef="#br0" timeOffset="17249.77">2417 15725 1046 0,'0'0'546'0,"0"0"-313"15,0 0 32-15,0 0 16 16,0 0-60-16,0 0-57 16,0 0-43-16,-4 0-40 15,4 0-33-15,0 0-20 0,0 0-1 16,0 0-18-16,0 0 12 15,0 0-6-15,0 0 7 16,0 0-2-16,0 0-14 16,0 0-6-16,0 0 0 15,0 0-6-15,15 0-20 16,8 0 11-16,-2-3 2 16,4-2-5-16,0-2-2 15,-7 3 1-15,2-3 11 16,-6 2 7-16,-3 0 2 15,3 0-1-15,-5 0 0 16,2 0 0-16,3 3-1 16,-3-3 0-16,-6 3 1 0,4-1 0 15,-4 1 0-15,-1-1 0 16,-4 3 0-16,5 0 2 16,-5 0-2-16,0 0 6 15,7 0-6-15,-7 0 2 16,0 0 17-16,0 0 5 15,0 0 3-15,0 0 0 16,4 0 7-16,-4 0 22 16,0 5 13-16,5 10 5 15,-5 7-27-15,0 6-4 16,4 8 5-16,-4 6-9 16,5-4-18-16,-1-5-13 0,-4-4-7 15,0-7 8-15,7-8-1 16,-7-4 5-16,0-5 1 15,0-5 4-15,0 2-5 16,0-2-7-16,0 0-5 16,0 0 0-16,0 0-1 15,0 0-1-15,0 0 0 16,0 0-27-16,0 0-35 16,0 0-56-16,0 0-87 15,0 0-101-15,0 3-161 16,0 2-82-16,0 2-222 0</inkml:trace>
  <inkml:trace contextRef="#ctx0" brushRef="#br0" timeOffset="18648.58">2854 15828 636 0,'0'0'613'15,"0"0"-332"-15,0 0-11 16,0 0 15-16,0 0 6 15,0 0-44-15,0 0-50 16,-9 0-24-16,9 0-17 16,0 0-11-16,0 0-27 15,0 0-23-15,0 0-25 16,0 0-13-16,0 0-19 0,0 0-23 16,0 0-9-1,0 0-1-15,0 0-5 0,0 0-1 16,0 0 0-16,0 0-6 15,0 0 7-15,4-7-6 16,17-5 4-16,-3 0 1 16,11-2 0-16,-4-1 1 15,0 1 0-15,-6-1-1 16,1 3 2-16,-4 0 0 16,-2 3-1-16,-10-1 0 15,5 5-1-15,-2 1 0 16,-7-1 0-16,5 5-7 0,-5 0 7 15,0 0 1 1,0 0 0-16,0 0 0 0,0 0 0 16,0 0 1-16,0 0 0 15,0 0 0-15,0 0 5 16,0 0 2-16,4 0-8 16,-4 0 2-16,0 0-2 15,5 0 7-15,-1 0-6 16,1 0 4-16,6 12-3 15,-2 4-1-15,5 9 7 16,2 3-7-16,-3 1 5 16,-1 0-6-16,-3-1 1 15,-9-3 0-15,0-5 6 16,0-5-6-16,0-1 8 16,0-3 0-16,0 1 3 0,0-2 0 15,0 0 1-15,0-3 2 16,0-2-1-16,0 0 10 15,0-3-5-15,0-2 8 16,0 0-10-16,0 0-4 16,0 0 2-16,0 0 5 15,0 0 5-15,0 0-8 16,0 2-5-16,0-2-12 16,0 0 5-16,0 0-5 15,0 0-1-15,0 0-19 16,-5 0-22-16,1 0-33 15,-8 0-57-15,-6 0-106 16,2 0-275-16,3 0-379 0</inkml:trace>
  <inkml:trace contextRef="#ctx0" brushRef="#br0" timeOffset="20934.14">2824 15181 886 0,'0'0'549'0,"0"0"-342"15,0 0-34-15,0 0-7 16,0 0-28-16,0 0-17 15,0 0 18-15,-29-19-7 16,24 9 8-16,-4-2-9 0,4 0 2 16,1 4-12-16,4-6-16 15,0 6-32-15,0-7-26 16,0 0-31-16,0-4-8 16,0 0-7-16,0 0 1 15,0 1 3-15,0 4-4 16,0 5-1-16,0 4 0 15,0 5-1-15,0-3-51 16,0 3-89-16,0 0-101 16,13-2-113-16,3-1-327 15,3 3-514-15</inkml:trace>
  <inkml:trace contextRef="#ctx0" brushRef="#br0" timeOffset="21502">3011 14983 176 0,'0'0'858'15,"0"0"-492"-15,0 0-132 16,0 0-64-16,0 0-44 0,0 0-44 16,0 0-27-16,45-62-28 15,-22 62-10-15,2 0 4 16,0 0 36-16,0 0 23 16,-7 0-13-16,2 12-6 15,-6 6 11-15,-7 3-24 16,-3 3-32-16,-4 3-4 15,0-1-10-15,0 0-1 16,-11-3-1-16,-12-8-8 16,-6 0 8-16,4-8 0 15,4-2 19-15,12-2-19 16,5-1 8-16,4-2-7 16,0 0-2-16,0 0-5 15,0 0 5-15,0 0-8 16,0 0 9-16,0 2-6 0,4 1 6 15,21-1 4-15,5 4-3 16,4-2 11-16,0 1-5 16,-4-1 7-16,-1 1-7 15,-11-1-1-15,3-4-5 16,-8 0 0-16,3 0-2 16,5 0-7-16,-3 0-32 15,2 0-140-15,-1 0-121 16,-3 0-286-16,-7 0-662 0</inkml:trace>
  <inkml:trace contextRef="#ctx0" brushRef="#br0" timeOffset="22000.24">3413 14806 618 0,'0'0'627'0,"0"0"-366"16,0 0-64-16,0 0-42 15,0 0 0-15,0 0-29 16,0 0-28-16,77 19 7 16,-56-9 6-16,-5-1-7 15,-3 6 14-15,3 1-2 16,2 6-15-16,3 9-29 16,4 3-22-16,-2 5-7 15,-3-1-7-15,1-4-11 16,-8-6-1-16,-8-3-15 15,-5-4 0-15,0-4-8 16,0-1 37-16,-9-1 10 16,-16-3-14-16,-5 3-5 0,5-5-13 15,7-2-6 1,2-4-10-16,11 1 0 0,5-3-22 16,0-2-32-16,0 0-40 15,0 0-81-15,0 0-127 16,0-2-351-16,0-7-221 0</inkml:trace>
  <inkml:trace contextRef="#ctx0" brushRef="#br0" timeOffset="22767.19">4118 14678 986 0,'0'0'666'16,"0"0"-334"-16,0 0-10 15,0 0-53-15,0 0-86 16,0 0-41-16,0 0-51 16,-14-2-58-16,23 2-15 15,16 0-9-15,14 0 12 0,2 2-11 16,2 1-4 0,-4 0-6-16,-1-1-54 0,-1-2-106 15,-3 0-108-15,-4 0-84 16,-3 0-5-16,-2 0-34 15,-5 0-158-15,-6 9-171 0</inkml:trace>
  <inkml:trace contextRef="#ctx0" brushRef="#br0" timeOffset="23099.94">4197 14895 23 0,'0'0'1041'0,"0"0"-660"16,0 0-173-16,0 0-34 16,0 0-13-16,0 0-23 15,0 0-69-15,148 11-35 16,-105-11-32-16,-4 0 4 15,0 0-6-15,-14 0 1 16,0 0 0-16,-12 0 1 16,-1 0-1-16,-3 0 14 15,0 0-5-15,-2 0-2 16,2 6-3-16,-5-4-5 0,-4 1-83 16,0-3-143-16,0 0-141 15,0 0-384-15</inkml:trace>
  <inkml:trace contextRef="#ctx0" brushRef="#br0" timeOffset="44186.67">22245 7560 1650 0,'0'0'493'15,"0"0"-341"-15,0 0-79 16,0 0 56-16,0 0 39 0,343-20-83 16,-181 11-51-1,15 0-23-15,-6 1-10 0,1-1 1 16,-15-1-2-16,-20 1 1 15,-24 4 0-15,-19 0 9 16,-31 5 5-16,-15 0 61 16,-18 0 6-16,-10 0-15 15,-11 0-25-15,-9 0-9 16,0 0 2-16,0 0 5 16,0 0 13-16,-9 0-10 15,-41 5-4-15,-18 7-29 16,-21-2 2-16,-4-3-10 15,7-5-1-15,10-2-1 16,29 0-33-16,22 0-46 16,25 0-59-16,0 0-124 0,54 0-205 15,10 0-52 1,4 0-422-16</inkml:trace>
  <inkml:trace contextRef="#ctx0" brushRef="#br0" timeOffset="47516.72">18789 3826 544 0,'0'0'355'16,"0"0"-72"-16,0 0-19 0,0 0 20 16,0 0 70-1,0 0-28-15,0 0-138 0,-19 0-93 16,19 0-37-16,30 0-4 16,38 0 21-16,21 0-25 15,18 0-26-15,11 0-10 16,5 0-14-16,-5 0 1 15,-11-5 0-15,-14 5 0 16,-16 0-1-16,-13 0 0 16,-14 0 1-16,-16 0 0 15,-18 0 5-15,-7 0-5 16,-9 0 17-16,0 0 2 16,0 0 21-16,-50 0 15 15,-22 0-13-15,-35 0-16 16,-28 0-4-16,-10 0-4 0,-7 0 10 15,4-3-5 1,20-2 0-16,26 0-6 0,34 3-2 16,34 0 8-16,27 2-12 15,7 0 0-15,30 0-12 16,54 0-11-16,23 0 11 16,22 0 1-16,8 0 0 15,-10 0 0-15,-13 0 0 16,-28-5-1-16,-11 3 0 15,-27 0 0-15,-14 2-1 16,-18 0 1-16,-7 0 0 16,-9 0 5-16,0 0 2 15,0 0 14-15,-21 0-7 16,-22 4-3-16,-16 5-11 16,5 1 0-16,6-2-9 0,9-6-92 15,14 2-97-15,16-4-140 16,9 0-211-16,0 0-56 15,18 0-310-15</inkml:trace>
  <inkml:trace contextRef="#ctx0" brushRef="#br0" timeOffset="48800.01">18604 11410 123 0,'0'0'1068'0,"0"0"-788"16,0 0-95-16,0 0-22 15,0 0 10-15,0 0 46 16,0 0-55-16,278-22-60 16,-139 22-50-16,6-2-19 0,3 2-18 15,-16-2-7-15,-9 0-9 16,-26-3 0-16,-17 3-1 15,-25-3 0-15,-26 2-1 16,-11 1 0-16,-13-2 1 16,-5 4 0-16,0-1 11 15,-23 1 26-15,-52 0 48 16,-27 0-3-16,-35 0-27 16,-20 0-15-16,1 0-8 15,17 1-8-15,36 3-18 16,40-4-5-16,47 2-1 15,16-2-12-15,45 3-100 16,49-3-29-16,24 2-165 0,61-2-85 16,-26 0-228-1,-21 0-366-15</inkml:trace>
  <inkml:trace contextRef="#ctx0" brushRef="#br0" timeOffset="64750.58">9305 2717 687 0,'0'0'668'16,"0"0"-428"-16,0 0-55 16,0 0-29-16,0 0-30 15,0 0-85-15,15 0-41 16,29 0 0-16,24 0 8 15,16 0 7-15,18 0-14 16,12 1 6-16,9 7-7 16,4-5 0-16,-4-1 0 15,-3-2-19-15,-1 0-49 0,-10 0-47 16,-11 0 31 0,-17 0-21-16,-6 0 73 0,-15 0 17 15,-17 0 15-15,-9 0 6 16,-14 0 0-16,-11 0 1 15,-9 2-5-15,0-2 8 16,-9 2-10-16,-41 1 0 16,-22-1 48-16,-26 3 72 15,-20 0-4-15,-19 2 14 16,-20 1-26-16,-6-1-2 16,-3-5-6-16,9-2-60 15,25 0 19-15,29 0-33 16,28 0-13-16,37 0-8 15,24 0 23-15,14 0 23 0,0 0-47 16,59 0-26-16,28 0 26 16,26 0 12-16,10 0-11 15,9 0 0-15,4 0-1 16,3 0-22-16,2 0-76 16,2 0-27-16,10 0 1 15,-8 0 9-15,8 4 78 16,-1 4 37-16,-4-3 6 15,-7-1-6-15,-9-4 8 16,-14 3-7-16,-4-3-2 16,-21 0-68-16,-16 0-50 15,-13 0 32-15,-14 2 32 16,-21 1 28-16,-15-1 17 0,-14 1 10 16,0-3 13-1,0 0 28-15,-55 0 34 0,-22 0-33 16,-32 0 14-16,-28 0-12 15,-19 0-14-15,-15 0-3 16,7 0 29-16,23-5 7 16,34-3-24-16,37 6-19 15,47 0-11-15,23 2-9 16,14 0-12-16,54 0 12 16,25 0 14-16,16 0-7 15,19 0-5-15,8 2-1 16,8 0 8-16,-4 1-8 15,13 4 0-15,-5-2 0 16,-3 2-1-16,-2 3 0 16,-11-2 0-16,-13-4 0 0,-17 1-2 15,-18-5 1-15,-20 0-6 16,-12 0-1-16,-22 0 1 16,-10 0-11-16,-11 0 3 15,-9 0 3-15,0 0-2 16,-9 0-20-16,-50 0 34 15,-30 0 10-15,-27 0 11 16,-27 0-20-16,-18 0 25 16,-21-5-8-16,4-4-6 15,12-1 10-15,34 0 18 16,35 3-13-16,37-1-18 16,35 6-8-16,25 2-1 15,16 0-19-15,62 0 8 0,24 0 11 16,32 0 12-16,3 5-6 15,-1 0-6-15,-9 0-1 16,-17 0 0-16,-13-3 1 16,-8 0-1-16,-12-2 0 15,-2 0 1-15,-18 0-1 16,-2 0-8-16,-21 0-5 16,-14 0-3-16,-11 0 8 15,-9 0-10-15,0 0-15 16,-29 0 34-16,-30 0 34 15,-28 0 19-15,-22-4 24 16,-9-1 11-16,-3 0-39 0,17-3-19 16,27 4-22-16,26-1-8 15,38 3-15-15,13 0-22 16,13 2-21-16,47-4 58 16,8 3 15-16,11 1-14 15,-6 0 10-15,-5 0-11 16,-13 0 8-16,-12 0-7 15,-13 0 0-15,-5 0-1 16,0 0 0-16,-12 0 2 16,3 0-2-16,-7 0 0 15,-9 0-13-15,0 0-14 16,0 0-34-16,-29 0 23 16,-26-3 38-16,-13 1 27 15,0-3 45-15,9 1-12 16,20 4-16-16,25 0-32 0,14 0-12 15,0 0-18-15,14 0 18 16,25 0 7-16,6 0-1 16,-2 0-6-16,7 0 0 15,-6 0 0-15,6 0 0 16,2 0-1-16,7 4 1 16,5 1 1-16,-10 0-1 15,-10 0-17-15,-15-1-140 16,-29-4-89-16,0 0-72 15,-18 0-395-15</inkml:trace>
  <inkml:trace contextRef="#ctx0" brushRef="#br0" timeOffset="67264.96">16358 2712 546 0,'0'0'510'0,"0"0"-214"0,0 0-127 16,0 0-14-16,0 0-18 15,0 0-4-15,300 12-28 16,-198-7-60-16,12-1-22 16,2-2-11-16,2-2-12 15,5 0 0-15,-9 0 0 16,-3 0-2-16,-13 0-8 16,-9 0 4-16,-21 0-1 15,-9 0 7-15,-20 0 0 16,-14 0 0-16,-9 0 1 15,-7 0-1-15,-9 0 1 0,0 0 1 16,0 0-2 0,-25 0-46-16,-39 0 45 0,-25 3 0 15,-27-3 1-15,-22 0 11 16,-8 0-10-16,3 0-1 16,20 0 8-16,25 0 9 15,35 0 25-15,33 0 0 16,30 0 8-16,0 0-19 15,59 0-25-15,30 2 10 16,18 3-9-16,20 0-7 16,5-3 0-16,2-2-1 15,-18 3 1-15,-7-1 0 16,-16 1 0-16,-11 0 0 16,-11-3 0-16,-8 0-1 15,-6 0-6-15,-2 0 6 0,-1 0-1 16,-6 0 2-1,-11 0 0-15,-10 0 0 0,-11 0 7 16,-16 0-7-16,0 0 8 16,-5 0 10-16,-45 0-7 15,-27 0 1-15,-28 0-3 16,-11 0-9-16,-22 2 0 16,-3-2 0-16,2 0 2 15,23 2 4-15,23-2-6 16,34 0 10-16,29 0 2 15,30 2 43-15,0 3 11 16,64-1-46-16,34 2-6 0,20-4-6 16,14 1-8-1,0-1-2-15,-5-2 1 0,-9 0 0 16,-16 0 0-16,-8 0 0 16,-19 0 1-16,-12 0-2 15,-19 0 2-15,-15 0 0 16,-8 0 0-16,-17 0 7 15,-4 0 18-15,0 0-8 16,-20 0 10-16,-39 0 31 16,-30 0-36-16,-18 0-10 15,-25 0-11-15,-16 0 0 16,-4 0 0-16,11 0-1 16,23 0 1-16,40 0 1 0,38 0-2 15,40 0 0 1,0 0-8-16,75 0-10 0,22 0 18 15,26 0 0-15,4 0 2 16,1 0-2-16,-10 0 1 16,-20 0-1-16,-25 0 0 15,-19 0 9-15,-20 0 13 16,-16 0 1-16,-11 0 2 16,-7 0 3-16,0 0 1 15,0 0-2-15,-20 0-9 16,-23 0-18-16,-12 0-30 15,-29 0-116-15,16 0-335 16,18 0-422-16</inkml:trace>
  <inkml:trace contextRef="#ctx0" brushRef="#br0" timeOffset="70365.97">19928 3357 426 0,'0'0'368'0,"0"0"-79"16,0 0-38 0,0 0-18-16,0 0-53 0,0 0-68 15,0 0 16-15,127 94-2 16,-68-51 45-16,-2 4 10 15,14 4-41-15,-8 0-66 16,6-1-40-16,-6 1-25 16,1 2-7-16,0 0-2 15,-5 0 1-15,-7-3 0 16,-2-4-1-16,-7-8 0 16,-13-8-13-16,-5-9-4 15,-16-9 0-15,2-2-4 16,-11-8-30-16,0-2-60 15,0 0-54-15,0 0 1 16,0-5 33-16,0-14 93 0,0-10 7 16,-16-7-38-16,-9-10-7 15,-9-3 15-15,-4-5 21 16,-6-4 13-16,-10 0-23 16,-5 6 1-16,0 6-7 15,6 12 30-15,8 9 25 16,15 11 1-16,17 14 93 15,13 0 170-15,0 17-85 16,34 25-93-16,25 12-3 16,14 16-20-16,15 13-30 15,10 5-8-15,-5 6-3 16,-4-5-5-16,-12-5-4 0,-9-11-11 16,-8-13 10-16,-15-12-4 15,-6-10 2-15,-10-9-2 16,1-5-7-16,-12-7 0 15,2-5-9-15,-10-2-2 16,1-8-46-16,-11-2-20 16,0 0-13-16,-11 0-42 15,-28-17 85-15,-16-14-14 16,-8-8-7-16,-10-11 7 16,-4-10 1-16,-8-8-13 15,1-3-39-15,2-2-112 16,3 3-70-16,15 12-32 15,21 13 218-15,13 19 108 0,15 16 222 16,15 10 168 0,0 2-23-16,29 29-161 0,26 17-14 15,8 15-51-15,15 14-60 16,6 10 27-16,4 2-43 16,6 2-49-16,-6-7-9 15,-6-7-7-15,-7-9 0 16,-11-13-17-16,-12-12 1 15,-6-6 4-15,-12-13 5 16,-5-5 1-16,-4-4-6 16,-6-6-34-16,-8-3-4 15,-7-6-15-15,-4 0-38 16,0 0-79-16,-11-20 77 16,-23-12 77-16,-14-11-10 15,-15-10-39-15,-6-12-22 0,-6-7-7 16,-2-10 33-16,-3 0-86 15,3 1-116-15,-2 11 8 16,15 12 267-16,9 17 104 16,21 17 220-16,16 14 7 15,18 10-60-15,0 0 13 16,18 32-130-16,32 15-69 16,18 21-8-16,12 14-24 15,6 14-5-15,14 5-11 16,3-1-11-16,-1-8-15 15,-4-12-11-15,-14-15 0 16,-16-13 0-16,-9-7-6 0,-11-10 5 16,-2-3-9-16,-12-6 1 15,-5-4-35 1,-4-3-1-16,-11-6-32 0,-5-4-8 16,-9-7-27-16,0-2 18 15,0 0-10-15,-18-10 25 16,-16-18 53-16,-12-11 11 15,-6-9 12-15,-7-7 2 16,0-3-1-16,0-2 2 16,9 6 0-16,11 14 14 15,14 16 21-15,20 17 35 16,5 7 173-16,5 23-34 16,49 23-155-16,6 14-36 15,3 9-16-15,5 5-1 16,-13-5 1-16,0-6-2 0,-17-10 1 15,-4-12-1-15,-4-7 0 16,-5-8 0-16,-7-5 0 16,3-4-10-16,-8-2-20 15,-1-3-3-15,-8-7 10 16,-4-3 9-16,0-2-8 16,0 0-22-16,0-2-17 15,-4-17 51-15,-26-11 10 16,0-8 0-16,-8-8 0 15,-12-9 1-15,7 2-1 16,2 7 1-16,11 15 6 16,16 16 6-16,14 15 89 15,0 17 119-15,0 29-162 0,35 12-44 16,3 2-2-16,3 0-13 16,-2-7-10-16,-1-5 9 15,1-6 2-15,-5-3-1 16,0-7 0-16,-9 2 5 15,5-5-5-15,-10-2 0 16,-1-6 1-16,-4-2 0 16,-10-9-1-16,0-2-1 15,-5-8 1-15,0 0-17 16,0 0-20-16,0-15 18 16,-25-12 19-16,-10-9-2 15,-8-9 1-15,0-11 1 16,-12-4 0-16,5 0-1 0,3 8 2 15,13 15-1 1,13 18 1-16,21 14 12 0,0 5 80 16,0 19-14-16,34 22-54 15,12 7-24-15,6 5 8 16,7 2-9-16,0-3 0 16,0-3-1-16,0-3 0 15,-15-7 0-15,-6-11 1 16,-8-6-7-16,-10-7-4 15,-11-10-6-15,-4-3 5 16,-5-2-5-16,0 0-16 16,0 0-17-16,-5 0 13 15,-20-15 37-15,-2-4-1 16,-9-5 1-16,-7-5 0 0,-7-4-1 16,-3-6 0-16,-1-8 0 15,-5 0-5-15,11-1-1 16,14 10 6-16,18 16 1 15,16 22 8-15,4 5 23 16,55 40-5-16,10 13-14 16,6 2-11-16,-7-2-1 15,-9-9 0-15,-16-12 1 16,-13-15 5-16,-21-10-4 16,-9-9-2-16,0-3-20 15,0 0-142-15,-39-27-57 0,-11 1-297 16,12 2-811-16</inkml:trace>
  <inkml:trace contextRef="#ctx0" brushRef="#br0" timeOffset="90666.04">5314 14074 58 0,'0'0'150'0,"0"0"-105"16,0 0-25-16,0 0-20 0,0 0-1 16,0 0 1-16,0 0 0 15,7 0 1-15,2 0 19 16,0 0-3-16,-4 5-11 15,6 0-5-15,-7 0-1 16,1-1-88-16,0 1-17 0</inkml:trace>
  <inkml:trace contextRef="#ctx0" brushRef="#br0" timeOffset="92065.24">5118 13984 176 0,'0'0'775'0,"0"0"-410"0,0 0-123 16,0 0-63-16,0 0-13 15,0 0-16-15,0 0-4 16,-29-47-20-16,29 37-25 15,0 0 13-15,4 4-39 16,26-4 17-16,4 3-73 16,16 2 16-16,0 2-26 15,2 3 5-15,-2 0-8 16,-2 0 0-16,-7 3-3 16,-7 7 8-16,0 2-2 15,0-1-3-15,1 6 33 16,-1 1-32-16,0 3 17 15,-5 1-9-15,1 2-6 0,-10 3 14 16,-1 1-22-16,-4 4 7 16,-1-2 9-16,-9 4-17 15,-5 0 13-15,0 0-2 16,0-1-4-16,0-2 31 16,-14 3-7-16,-11-5-13 15,0-2 33-15,-5-6-42 16,8-4 24-16,-3-5-26 15,4 0 21-15,-4-2-27 16,7-3 13-16,-7 0-12 16,-5 0-1-16,1-2 3 15,-1 0 8-15,-4-1-24 16,0-4 33-16,0 0-45 16,4 0 38-16,1 0-28 15,-1 0 23-15,5-6-9 0,3-2 0 16,-8-4-3-16,5-2-12 15,0 0 25-15,4-1-25 16,3-2 21-16,2-4-25 16,3-1 16-16,4 1 2 15,9-1-6-15,0 0 7 16,0 5-2-16,0 0-18 16,13 3 19-16,21-1-9 15,5 1-11-15,-3 2 27 16,3 0-18-16,-5 2 15 15,-4 3-3-15,4 2 0 16,5 3-2-16,-1 0-14 0,3 2 10 16,2 0 0-16,-4 0-41 15,6 0 46-15,-1 0-48 16,-6 0 36-16,8 0 1 16,-12 7 12-16,0 2 0 15,-4 1 12-15,-5-3-19 16,-7 3 25-16,-7-5-36 15,-2 0 33-15,-4-1-32 16,-1-1 16-16,1-1-29 16,-1-2-73-16,-4 0-75 15,0 2-164-15,0-2-261 16,0 0-420-16</inkml:trace>
  <inkml:trace contextRef="#ctx0" brushRef="#br0" timeOffset="92948.68">6353 13983 527 0,'0'0'903'16,"0"0"-551"-16,0 0-120 0,0 0-34 16,0 0-86-16,0 0-17 15,0 0-44-15,100 14-17 16,-57-9-30-16,1-5 5 16,6 0-16-16,-3 0 22 15,-1 0-30-15,-3-7 21 16,-2-5-20-16,-18-2 4 15,-3-3 3-15,-11 0-8 16,-4-3-9-16,-5 1 15 16,0 0-35-16,-9 2 24 0,-25 1-2 15,-5 1 10-15,-11 3 24 16,-9-1-9-16,6 6-1 16,-6 3 6-16,5 4 1 15,-1 0-9-15,17 0 28 16,-1 11-16-16,9 14 35 15,1 3-38-15,8 9 15 16,3 4-22-16,7 2-2 16,2 0 1-16,9-2 0 15,0 0-1-15,0-3 8 16,0-1-18-16,9-4 28 16,20-1-33-16,1-4 33 15,4-1-26-15,0-3 14 16,12-5-12-16,-8-4 6 15,5-8-3-15,3-3-10 0,-3-4 22 16,3 0-22-16,-8 0 20 16,5 0-26-16,3 0 16 15,-7 0-63-15,15 3-123 16,-6 7-171-16,-9-5-439 0</inkml:trace>
  <inkml:trace contextRef="#ctx0" brushRef="#br0" timeOffset="93398.79">7040 14327 1410 0,'0'0'684'0,"0"0"-544"15,0 0-92-15,0 0-44 16,0 0 5-16,0 0-8 16,0 0 16-16,157-94-23 15,-123 74 15-15,-14 6-9 16,-6 7 34-16,-3 2 121 0,-11 5 11 15,0 0-37-15,5 0 49 16,-5 7-61-16,0 15-29 16,0 9-87-16,0 6 26 15,0 3-19-15,4 3-2 16,5-1 0-16,3-6 3 16,1-5 4-16,-3-7-2 15,1-7-10-15,-2-5 22 16,-9-5-44-16,5-3 21 15,-5-1-6-15,0-3-141 16,-5 0-206-16,-15-9-511 0</inkml:trace>
  <inkml:trace contextRef="#ctx0" brushRef="#br0" timeOffset="94051.03">7119 13795 901 0,'0'0'599'0,"0"0"-354"0,0 0-33 16,0 0 64-16,0 0-22 16,0 0-48-16,-104-147-38 15,90 116-23-15,5-1-20 16,-2-1-41-16,6 2 18 16,1-1-65-16,4 6 16 15,0 4-43-15,0 0-8 16,0 8-2-16,9-1 0 15,11 6-77-15,1 4-98 0,13 4-109 16,-12 1-367 0,3 0-366-16</inkml:trace>
  <inkml:trace contextRef="#ctx0" brushRef="#br0" timeOffset="94517.19">7365 13362 864 0,'0'0'681'16,"0"0"-426"-16,0 0-35 16,0 0-82-16,0 0-17 0,0 0-60 15,0 0-21-15,141 2-12 16,-127 13-22-16,-3 0 29 15,-11-2-34-15,0 2 21 16,0-2-8-16,-11-2-28 16,-17-3 11-16,-1-1-29 15,4-5-17-15,4-2-5 16,12 0 17-16,5 0 11 16,4 2 18-16,0 0-30 15,4 3 29-15,30 3 18 16,0 1 16-16,0 6-6 15,5 6 11-15,-2 4-7 16,-15 3-17-16,3-1 36 16,-9-1-27-16,-11-2 50 0,-5-6-32 15,0-7 51 1,0-4-33-16,-25-7 21 0,-18 0-32 16,-12 0-30-16,0-12-10 15,1-3 0-15,15-3-24 16,30-1-168-16,9 7-89 15,0 1-342-15</inkml:trace>
  <inkml:trace contextRef="#ctx0" brushRef="#br0" timeOffset="94834.96">7790 13319 71 0,'0'0'1291'0,"0"0"-799"0,0 0-267 16,0 0 75-16,0 0-104 15,0 0-48-15,0 0-11 16,221 48-29-16,-178-12 10 16,-7 5-67-16,-13 2 4 15,-3 0-49-15,-10-2 56 16,-6-2-56-16,-4-7 34 15,0-9 3-15,0-4 2 16,-18-7 3-16,-16-2-47 16,0-8-1-16,-7-2-2 15,-2 0-47-15,-12 0-180 0,12 0-144 16,13 0-481-16</inkml:trace>
  <inkml:trace contextRef="#ctx0" brushRef="#br0" timeOffset="98017.08">4884 14859 905 0,'0'0'580'16,"0"0"-274"-16,0 0-37 15,0 0 22-15,0 0-83 16,0 0-128-16,0 0 7 16,209 0 13-16,-86-7-11 15,16 4-18-15,22 0-7 16,5 3-15-16,12 0 5 16,-3 0-27-16,-7 11-15 15,-11-2-11-15,-16-2 1 0,-14-2 4 16,-9-3-6-16,-6 1 9 15,-8-1-1-15,-6 4 17 16,-5-5-2-16,-11 4 4 16,-7 0-11-16,-11-2 4 15,-9-2-4-15,-17 2 9 16,-8-3 10-16,-17 3-2 16,3-3-3-16,-11 0-20 15,-5 2-1-15,0-2-9 16,0 3 0-16,0 3-59 15,-21 19-130-15,-17 1-349 16,-17 1-387-16</inkml:trace>
  <inkml:trace contextRef="#ctx0" brushRef="#br0" timeOffset="98915.06">5012 15320 778 0,'0'0'497'15,"0"0"-278"-15,0 0-51 16,0 0 48-16,0 0 65 16,0 0-34-16,0 0-37 15,115 3-9-15,-49 26-18 16,3 7-50-16,-6 7-37 16,-4 6-26-16,-11 4-30 15,-9 2-14-15,-10-2-19 16,-8 0-1-16,-7-5 0 0,-8-5 3 15,-6-7-7 1,0-2 25-16,0-6 3 0,-11-2-5 16,-14-3-10-16,2-4-6 15,-6-4-9-15,-1-6-6 16,-4-1 5-16,-11-6-6 16,1-2 6-16,1 0-6 15,-7 0 6-15,0-5 0 16,7-12 0-16,9-5-7 15,4-1 2-15,10-9-4 16,15-1-4-16,5-4 5 16,0-1-3-16,25 2-4 15,18 2-4-15,7 5 4 16,0 10-1-16,-6 9 10 16,-1 6 7-16,2 4 5 0,-11 0 4 15,1 0 0-15,-10 0-3 16,-7 0-6-16,-2 0-6 15,-7 2-56-15,0-2-106 16,11 5-89-16,1-1-237 16,2 1-232-16</inkml:trace>
  <inkml:trace contextRef="#ctx0" brushRef="#br0" timeOffset="100198.39">6708 15455 874 0,'0'0'726'0,"0"0"-382"16,0 0-68-16,0 0-41 16,0 0-49-16,0 0-34 15,0 0-11-15,-241-55-17 16,186 55-22-16,-4 7-9 15,11 22-27-15,10 12-32 16,8 10-27-16,10 9 1 16,20 2-8-16,0 2-2 15,0-12-11-15,34-6-12 16,16-10 11-16,-2-10 6 16,6-9 7-16,-4-10-4 0,2-7-7 15,-6 0-2-15,2-17-1 16,-3-16-4-16,-6-10 4 15,-10-13 14-15,-4-2-4 16,-16 6 4-16,-4 3 2 16,-5 15-1-16,0 13 1 15,0 11 6-15,0 7 14 16,0 3 35-16,0 0 32 16,0 18-1-16,0 18-50 15,0 12-29-15,0 7-3 16,0 5-5-16,0-4-6 15,0-13-2-15,9-11-1 16,2-14-3-16,-6-5-25 0,4-9-40 16,-4-4-68-1,-5 0-115-15,16 0-199 0,-3-17-94 16,8 1-237-16</inkml:trace>
  <inkml:trace contextRef="#ctx0" brushRef="#br0" timeOffset="102414.97">7022 16020 1267 0,'0'0'618'16,"0"0"-368"-16,0 0 12 16,0 0-45-16,0 0-65 15,0 0-50-15,0 0-47 16,9-21-31-16,20 5-14 16,5-4-1-16,0-2-7 15,1 4 4-15,-6 0-6 16,-8 7 1-16,-12 5 5 15,-5 4-4-15,-4 2 17 16,0 0 51-16,5 0 17 0,-1 0 8 16,3 15 23-16,-2 7-61 15,4 9-24-15,7 7-17 16,-7 1-2-16,4 1-8 16,3-4-5-16,3-2-1 15,-4-8 0-15,-5-4 0 16,1-7-7-16,-2-6-5 15,-4-1-66-15,-5-6-94 16,0-2-174-16,0 0-379 16,0 0-421-16</inkml:trace>
  <inkml:trace contextRef="#ctx0" brushRef="#br0" timeOffset="103165.45">7178 15458 811 0,'0'0'639'16,"0"0"-399"-16,0 0-33 15,0 0-31-15,0 0-34 16,0 0 35-16,0 0-22 16,-45-58-21-16,40 34 6 0,-4 0-6 15,9 5-22-15,0-3-34 16,0 3-33-16,0 2-25 16,5-5-10-16,13 6-9 15,-2-2 1-15,-2 4-1 16,-3 7-1-16,-2 2-29 15,7 5-66-15,7 0-127 16,2 12-320-16,4 5-393 0</inkml:trace>
  <inkml:trace contextRef="#ctx0" brushRef="#br0" timeOffset="103584.17">7413 15267 776 0,'0'0'584'0,"0"0"-356"16,0 0-35-16,0 0 32 16,0 0-79-16,0 0-22 15,0 0 6-15,107-30-25 16,-82 33-39-16,0 10-33 15,-5 6-16-15,-6 1-6 16,-10 3-5-16,-4 4-6 16,0 0-21-16,-4-3-35 15,-21-5 26-15,-5-2-3 16,7-8-2-16,3-4 32 0,11-1 3 16,4-3 7-1,5-1-5-15,0 0 4 0,0 0 6 16,0 0 23-16,0 0 17 15,9 3-4-15,16-1 7 16,9 3 3-16,1-1-15 16,3 2-14-16,-4-4-17 15,0-2-11-15,-4 0-1 16,0 0-7-16,8 0-116 16,-13 0-380-16,-4-10-324 0</inkml:trace>
  <inkml:trace contextRef="#ctx0" brushRef="#br0" timeOffset="103882.31">7892 15162 772 0,'0'0'817'0,"0"0"-335"15,0 0-135-15,0 0-124 16,0 0-74-16,0 0-4 15,0 0-8-15,191 110-41 16,-150-64-16-16,-11-2-25 16,-7-4 0-16,-7-4-7 15,-7-4-1-15,-5-8-8 0,-4-5-12 16,0-4-6 0,0-6-15-16,-13-1-6 0,-17-4-55 15,5-4-65-15,-5 0-100 16,1 2-108-16,4 1-322 15,16 2-456-15</inkml:trace>
  <inkml:trace contextRef="#ctx0" brushRef="#br0" timeOffset="117198.16">9036 14859 768 0,'0'0'350'0,"0"0"-111"0,0 0-55 16,0 0-38-16,0 0-32 15,-63-44-24-15,63 30-6 16,0-1 26-16,0 6-34 15,0 6 7-15,13 3 37 16,17 0-15-16,-5 8-5 16,0 9-48-16,-12-1-36 15,-3-4-10-15,-10-2-6 16,0-5-5-16,-10-5-24 16,-24 0-3-16,-4 0 3 15,4 0 14-15,4-15 1 16,14 1 4-16,12 2 8 15,4 2-8-15,0 3-11 16,4 2 5-16,26-2 15 16,-1 0-21-16,-4-3-97 0,-11 1-174 15,-14-8-38-15,0 2-167 16,0 0-156-16</inkml:trace>
  <inkml:trace contextRef="#ctx0" brushRef="#br0" timeOffset="118548.81">9971 13631 905 0,'0'0'549'0,"0"0"-362"0,0 0-67 16,0 0-11-16,0 0 1 15,0 0 27-15,0 0 18 16,-43-19 6-16,52 19-55 16,16 5 26-16,13 14 20 15,3 5-11-15,2 7-28 16,5 8-56-16,2 7-21 16,-7 7-25-16,3 0-1 15,-7 0-10-15,-10-5 0 16,-8-7 0-16,-12-8-2 15,-9-4 2-15,0-2-8 16,0-3-8-16,-21 0-2 16,-13-5 9-16,-5 0-6 15,1-2 14-15,-8-5-1 16,3-2 1-16,0-3 1 0,-7-7-1 16,-5 0-7-16,3 0-1 15,-3 0 8-15,5-14-8 16,7-1 8-16,14 0-5 15,4-1 4-15,11-1-5 16,14-2 1-16,0-5-3 16,0-3-2-16,5-5 11 15,33-1-10-15,8 2 2 16,1 4-23-16,3 6-5 16,3 4 13-16,-8 4 13 15,3 4 9-15,-7 0 0 16,-7-1 1-16,-4 5-6 15,-12 0 5-15,-2 3-23 0,-12 2-40 16,1 0-70-16,-5 0-168 16,4 2-89-16,1 11-338 0</inkml:trace>
  <inkml:trace contextRef="#ctx0" brushRef="#br0" timeOffset="119269.82">11251 13784 662 0,'0'0'348'0,"0"0"-60"15,0 0-61-15,0 0 6 16,0 0 40-16,0 0 30 16,0 0-34-16,-123-45-49 15,80 43-34-15,-7 2-47 16,-9 0-49-16,0 10-32 16,-5 14-25-16,0 9-8 15,12 9-25-15,11 11-6 16,23 5-11-16,7 2 1 15,11 0-33-15,0-5-55 16,29-7-26-16,17-15 3 16,8-8 43-16,-6-9 54 15,6-8 21-15,-6-8 8 0,7 0-2 16,4-4 2 0,-5-18 0-16,-1-8 0 0,-8-5-4 15,-6-6 5-15,-14-5 0 16,-11 0 1-16,-14 3 9 15,0 5 1-15,0 8-10 16,0 14 6-16,0 6-1 16,0 10 75-16,0 0 42 15,4 21-22-15,12 18-50 16,2 12-39-16,3-1-5 16,-1-1-6-16,-6-9-2 15,6-13 1-15,-2-7-29 0,3-9-40 16,-1-7-62-1,-1-1-48-15,10-3-110 0,1 0-203 16,-10 0-169-16</inkml:trace>
  <inkml:trace contextRef="#ctx0" brushRef="#br0" timeOffset="119671.25">11835 14194 825 0,'0'0'296'0,"0"0"-164"0,0 0-67 16,0 0-6-16,0 0 11 15,0 0 13-15,0 0 24 16,141-74 47-16,-141 74 77 16,5 0 15-16,-5 0 33 15,0 3-17-15,0 13-51 16,0 11-108-16,0 5-28 16,0 1-6-16,0-2-38 15,11 0-19-15,-2-5-6 16,5-6-5-16,-10-3-1 15,3-8-6-15,-7-7 5 16,0-2-64-16,0 0-128 16,0 0-302-16,-20-11-229 0,-1-4-810 0</inkml:trace>
  <inkml:trace contextRef="#ctx0" brushRef="#br0" timeOffset="120314.79">11819 13545 882 0,'0'0'673'16,"0"0"-378"-16,0 0-68 16,0 0-6-16,0 0-50 15,0 0-66-15,0 0-20 16,-136-68 0-16,120 40 35 16,7-2-8-16,4 1-11 15,5 3-32-15,0 3-34 16,0-2-16-16,0 6-18 0,0 0 6 15,14 2-7-15,-3 5-10 16,-2 2-67-16,1 5-84 16,15 5-53-16,0 0-175 15,4 0-308-15</inkml:trace>
  <inkml:trace contextRef="#ctx0" brushRef="#br0" timeOffset="120715.21">11963 13239 1317 0,'0'0'488'0,"0"0"-305"16,0 0-11-16,0 0-17 15,0 0-38-15,0 0-14 16,0 0-24-16,254-36-26 15,-220 53-19-15,-4 4-13 16,-16 8 2-16,-10 0-11 16,-4 5 1-16,0-3-12 15,-23 1 0-15,-22-4-1 16,2-3-20-16,-3-7-2 16,12-5 17-16,16-6 5 15,11-2 0-15,7-5 1 0,0 3-1 16,0-3 26-16,0 0-4 15,0 2 15-15,7 0 13 16,23 1 38-16,-3 2-27 16,14 2-16-16,2 0-27 15,7 2-18-15,-2 1-10 16,-3-3-134-16,3-7-236 16,-9 0-432-16,-14 0-507 0</inkml:trace>
  <inkml:trace contextRef="#ctx0" brushRef="#br0" timeOffset="121033.14">12561 13121 1071 0,'0'0'618'15,"0"0"-316"-15,0 0-33 16,0 0-59-16,0 0-24 16,0 0-69-16,0 0-4 15,170 125-4-15,-140-77-6 16,-5 5-14-16,-7-4-25 16,-7-4-28-16,-6-11-12 15,-5-7-6-15,0-13-8 16,-5-5-10-16,-24-4-55 15,-5-5-80-15,-12 0-167 0,12 0-299 16,5 3-319-16</inkml:trace>
  <inkml:trace contextRef="#ctx0" brushRef="#br0" timeOffset="121933.19">9359 14693 882 0,'0'0'402'0,"0"0"-200"16,0 0-68-16,0 0-9 16,0 0 51-16,0 0 33 15,255-20-99-15,-94 20-32 16,26 0-16-16,8 0-22 16,8 3-23-16,-8 2-3 15,-4-5 1-15,0 3 30 16,-9-3 10-16,0 0-15 15,-7 0 14-15,-9 0-11 0,-2 2-6 16,-14 0-2-16,-11 3-12 16,-17-3-2-16,-19-2 9 15,-15 2 2-15,-15-2-6 16,-9 0 10-16,-10 0 6 16,-10 0 9-16,-6 0-14 15,-1 0-4-15,-15 0-3 16,-1 0-1-16,-12 0-17 15,2 0-6-15,-11 0-5 16,0 0-1-16,0 0 0 16,0 0-23-16,0 0-120 15,0 5-165-15,-20 5-556 0</inkml:trace>
  <inkml:trace contextRef="#ctx0" brushRef="#br0" timeOffset="123008.05">10034 15227 45 0,'0'0'0'0</inkml:trace>
  <inkml:trace contextRef="#ctx0" brushRef="#br0" timeOffset="124899.9">9516 15186 1053 0,'0'0'584'0,"0"0"-390"15,0 0-53-15,0 0-24 16,0 0 9-16,0 0-19 15,0 0-7-15,157-10-23 16,-84 18 21-16,-5 11 15 16,-4 7 8-16,-1 3-12 15,-13 6-31-15,0 7-14 16,-11 8-5-16,0 5-2 16,-10 8-6-16,-4 3-26 15,-7-1-14-15,-11-10-5 16,-7-5-5-16,0-11 4 15,-11-5-3-15,-37-8 8 0,-11-4-4 16,-16-8 0 0,7-2-6-16,-5-7-1 0,14-2 1 15,4-3-5-15,12 0 4 16,4 0 1-16,10 0-2 16,-1-11-16-16,1-10 9 15,-1-6 0-15,5-3 3 16,7-7 6-16,7-2-5 15,11 1 4-15,0 2-4 16,4 5 4-16,42 2-18 16,13 5 10-16,9 4-2 15,0 6 10-15,-4 5-9 16,-10 2 10-16,-10-1 0 16,-10 3-1-16,-5 4 0 15,-4-3 2-15,-4 4-1 0,1 0 0 16,-1 0 0-1,4 0-28-15,-7 13-108 0,7 8-133 16,-9-2-378-16,-2-2-261 16</inkml:trace>
  <inkml:trace contextRef="#ctx0" brushRef="#br0" timeOffset="125798.26">10883 15338 1144 0,'0'0'591'0,"0"0"-353"0,0 0-10 16,0 0-11-1,0 0-58-15,0 0-60 0,0 0-47 16,63-8-13-16,17 8-11 16,2 0-18-16,-3 0 14 15,-11 0 14-15,-13 3 17 16,-16 9 8-16,-14 3-9 15,-5 8-14-15,-15 6-13 16,-5 12-6-16,0 9-12 16,-12 7-5-16,-26 7-4 15,-6 1-1-15,-6-5 0 16,-4-2-14-16,2-10 3 16,-3-9-8-16,0-10 13 15,12-8-10-15,9-9 10 0,9-2 7 16,11-8 1-16,3 1-1 15,11-3 0-15,0 0 0 16,0 0-9-16,0 0-14 16,30 0-12-16,15 0 35 15,7 0 1-15,12 0 10 16,4-5-5-16,-2 5 3 16,-2 0-8-16,-7 0 8 15,-12 0-1-15,-2 0-2 16,-13 2-6-16,-10 3 7 15,-6-3-7-15,-9 1-16 16,2-3-90-16,-7 0-176 16,9 0-255-16,0 0-34 15,7 0-110-15</inkml:trace>
  <inkml:trace contextRef="#ctx0" brushRef="#br0" timeOffset="126401.46">11806 15932 1272 0,'0'0'716'0,"0"0"-395"16,0 0-39-16,0 0-114 16,0 0-80-16,0 0-64 15,0 0-24-15,63-7-7 16,-33-5 6-16,4-5-8 0,-4 0 8 16,-8 0-1-1,-1 3 2-15,-8 6-1 0,-1 3 0 16,-8 5 1-16,1 0 2 15,-5 0 25-15,4 0 56 16,1 13 68-16,2 11-88 16,-3 9-9-16,1 6-13 15,-5 2-1-15,5 0-12 16,-1-3-8-16,5-7-10 16,-2-10-9-16,2-5 17 15,-9-8-3-15,0-7-6 16,0-1-9-16,0 0-12 0,0 0-121 15,0-9-186-15,0-16-357 16,0-2-182-16</inkml:trace>
  <inkml:trace contextRef="#ctx0" brushRef="#br0" timeOffset="126932.24">11840 15355 182 0,'0'0'831'0,"0"0"-477"16,0 0-106-16,0 0-19 0,0 0-28 16,0 0-5-16,0 0 35 15,-25-13-44-15,-5-6-50 16,1-4-23-16,4-5-18 16,-5-3-19-16,12-3-27 15,2-2-22-15,7 3 1 16,9 1-16-16,0 6-5 15,0 9-8-15,0 5-1 16,0 7-30-16,9 5-56 16,25 0-119-16,-4 0-410 15,-1 5-450-15</inkml:trace>
  <inkml:trace contextRef="#ctx0" brushRef="#br0" timeOffset="127349.21">12035 15085 780 0,'0'0'680'0,"0"0"-444"0,0 0-99 15,0 0 20-15,0 0 25 16,0 0-2-16,0 0-27 15,178 26-70-15,-165 6-44 0,-13 5-26 16,0-2-13 0,0 3-18-16,-13-6-57 0,-24-4-15 15,-1-8 4-15,4-8 24 16,9-5 9-16,11-4 20 16,5-3 17-16,9 0 10 15,0 0 2-15,0 0 4 16,0 0 47-16,0 0 54 15,23 0-11-15,2 0-8 16,9 0-2-16,4 0-14 16,3 7-17-16,-7 2-13 15,1-2-20-15,-6 0-16 16,-4-4-1-16,2-3-99 0,10 0-291 16,-3-10-218-1,-5-4-409-15</inkml:trace>
  <inkml:trace contextRef="#ctx0" brushRef="#br0" timeOffset="127649.35">12604 15039 494 0,'0'0'1113'0,"0"0"-544"16,0 0-243-16,0 0-48 15,0 0-83-15,0 0-73 16,0 0 3-16,152 128-37 16,-118-76-16-16,-13 9-6 0,-12-1-9 15,-5-2-2-15,-4-8-17 16,0-7-10-16,-4-6-19 16,-17-9-2-16,-4-6-7 15,7-10-29-15,-7-2-91 16,5-5-115-16,-14 2-118 15,11-2-426-15,2 2-604 0</inkml:trace>
  <inkml:trace contextRef="#ctx0" brushRef="#br0" timeOffset="130949.06">13702 14734 421 0,'0'0'407'0,"0"0"-109"16,0 0-48-16,0 0-16 0,0 0-6 15,0 0-51-15,-20 2-17 16,11-2-2-16,4 0-36 16,-6-5-34-16,6-6-11 15,1 8-16-15,4 0-7 16,0 3 17-16,0 0 13 16,0 0-30-16,0 5-33 15,0 7 12-15,4 3-6 16,-4-4-9-16,0 4-4 15,0-5-6-15,0-1-8 16,0-4-11-16,-18-2-6 16,-7-3-21-16,0 0 4 15,0 0 16-15,7-5 0 0,6-10 4 16,12 1 4-16,0-1-2 16,0 4-4-16,0 3 2 15,12 6-8-15,1 2 13 16,8 0 9-16,-8 0 7 15,3 5 19-15,-7 5 39 16,-4 1-15-16,-5 1-22 16,5 0-19-16,-5-5-9 15,0 1-61-15,0-8-144 16,0 0-347-16,0 0-203 0</inkml:trace>
  <inkml:trace contextRef="#ctx0" brushRef="#br0" timeOffset="132432.03">14250 13525 929 0,'0'0'702'16,"0"0"-382"-16,0 0-139 16,0 0-67-16,0 0-31 0,0 0-13 15,0 0 16 1,34-30-37-16,0 27-12 0,12 3-7 15,8 0 11-15,-1 0 44 16,1 17 33-16,-4 2 17 16,-7 5-26-16,-4 0-10 15,-9 4 3-15,-1-1-14 16,-8 7-24-16,-3 4-28 16,2 3-19-16,-11 1-10 15,3 1-5-15,-8-5-2 16,-4-1 8-16,0-2-8 15,0-3 6-15,-25-1-6 0,-13-2 11 16,-8 0-10 0,-6 0 8-16,-3-7-8 0,1-3 0 15,6-5 0-15,-2-9-1 16,7-3 0-16,-3-2-8 16,8 0-2-16,-1 0-13 15,9-7 8-15,5-3 0 16,0 3 0-16,12 0 3 15,-3-5-3-15,7-5 6 16,4-4-4-16,5-5 7 16,0-1-3-16,0 1 9 15,30 4-6-15,8 7 4 16,6 7-11-16,1 6 5 16,-2 2 7-16,-4 0 2 15,-3 0-2-15,-6 0-16 0,-7 0-33 16,-3 0-18-16,-6 0 16 15,6 0-19-15,1 0-2 16,1 0-36-16,3 0-27 16,0 8-85-16,5-1-170 15,-5 0-293-15,-7-7-547 0</inkml:trace>
  <inkml:trace contextRef="#ctx0" brushRef="#br0" timeOffset="133985.01">15221 13439 781 0,'0'0'774'0,"0"0"-406"15,0 0-41-15,0 0-25 16,0 0-95-16,0 0-45 16,0 0-94-16,30-7-47 15,24 4 19-15,10 3-28 16,-5 0-6-16,-7 0-5 15,-11 0 8-15,-7 0-8 16,-11 10 17-16,-3 12 4 16,-10 9 26-16,-10 12-10 15,0 12-25-15,0 8-7 16,-23 5-6-16,-18-5 1 0,-7-6 0 16,-2-7-1-16,-2-10 0 15,2-10 6-15,0-8-6 16,11-5 1-16,10-8 0 15,15-1 1-15,5-6 7 16,2-2-8-16,7 2 8 16,0-2-3-16,0 0 11 15,0 3-10-15,0 2 1 16,30 1-7-16,11 2 8 16,11 0-9-16,7-4 1 15,0 1-1-15,0 0 0 16,-11 0 1-16,2-3 0 15,-11 3 0-15,-1-3 1 16,-1 3 3-16,-10-3-5 16,-2 1 0-16,-5-1-1 0,1-2-5 15,-7 0 6-15,-1 0-23 16,3 0-44-16,-2 0-134 16,11 0-127-16,-5-10-392 15,5-1-395-15</inkml:trace>
  <inkml:trace contextRef="#ctx0" brushRef="#br0" timeOffset="134666.19">16085 13872 1428 0,'0'0'744'0,"0"0"-391"15,0 0-61-15,0 0-95 16,0 0-83-16,0 0-60 16,0 0-54-16,-7-10-6 0,37-1 6 15,4-1 9 1,-9 2-9-16,-9 3-1 0,-7 4 1 15,-4 3 9-15,-5 0 14 16,0 0 35-16,0 10 51 16,0 14-5-16,0 12-61 15,0 6-31-15,0 2-1 16,0 2-10-16,0-5 14 16,0-2 3-16,4-10 7 15,1-8-2-15,1-6-17 16,-6-8-6-16,0-5 0 15,0-2-11-15,0 0-61 0,10 0-142 16,3-12-304 0,12-7-376-16</inkml:trace>
  <inkml:trace contextRef="#ctx0" brushRef="#br0" timeOffset="135366.2">15976 13285 565 0,'0'0'883'0,"0"0"-485"16,0 0-49-16,0 0-29 16,0 0-105-16,0 0-63 15,0 0-68-15,-21 0-53 16,-1-19 5-16,-3-6 12 15,-5-3 13-15,1-4 32 0,4 1 4 16,6-2-22-16,3-1-16 16,3-1-34-16,8-2-4 15,5 5-21-15,0 8 0 16,0 5 0-16,0 5-24 16,30 6-72-16,9 3-73 15,29 5-132-15,-14 0-327 16,-1 3-331-16</inkml:trace>
  <inkml:trace contextRef="#ctx0" brushRef="#br0" timeOffset="135763.81">16187 12900 23 0,'0'0'1369'0,"0"0"-984"15,0 0-177-15,0 0-43 16,0 0-13-16,0 0-29 16,0 0-22-16,137-41 9 15,-103 55-27-15,-9 11-33 16,-5 3-22-16,-15 6-6 16,-5 5-8-16,0 1-14 15,-5-1 0-15,-29-3-19 16,-2-7-14-16,9-7-25 15,-3-10 24-15,10-6 20 0,6-3 14 16,7-3 1-16,3 0 0 16,4 0 12-16,0 0 17 15,0 0 13-15,0 3-7 16,16-1-18-16,22 3 7 16,5-3 2-16,3 3-21 15,6-4 0-15,-2 5-6 16,0-3-18-16,14-3-160 15,-16 0-518-15,-3 0-307 0</inkml:trace>
  <inkml:trace contextRef="#ctx0" brushRef="#br0" timeOffset="136099.03">16751 12768 687 0,'0'0'759'0,"0"0"-427"16,0 0-21-16,0 0-85 15,0 0 1-15,0 0-34 16,0 0-17-16,137 151-41 16,-117-98-36-16,-6-1-11 15,-10 2-16-15,-4-6-8 0,0-6-19 16,0-9-7-1,0-6-19-15,-4-11-4 0,-14-2-3 16,-7-4-12-16,0-5 0 16,0 0 0-16,6-3-8 15,-1-2-55-15,15 3-77 16,5-3-85-16,0 7-66 16,10-3-270-16,19 3-327 0</inkml:trace>
  <inkml:trace contextRef="#ctx0" brushRef="#br0" timeOffset="137164.99">14250 14637 362 0,'0'0'912'16,"0"0"-548"-16,0 0-77 15,0 0 1-15,0 0-20 16,0 0-93-16,0 0-91 16,-4-9-48-16,122 9-25 15,30 0-2-15,22 0-3 16,21 0 0-16,5 0 12 16,6 0 6-16,-2 2 11 0,-9 5 0 15,-13 1 4 1,-12-4-21-16,-23-4-6 0,-23 0-10 15,-15 0 14-15,-23 0 1 16,-7-2 18-16,-12-3 1 16,-10 2 6-16,-12 3 21 15,-7 0 15-15,-16 0 16 16,-2 0-29-16,-7 0-4 16,-9 0-19-16,0 0-19 15,0 0-16-15,0 0-6 16,0 0-1-16,0 0-22 15,5 0-71-15,-1 6-129 16,17 15-273-16,-1-3-51 16,-2 0-392-16</inkml:trace>
  <inkml:trace contextRef="#ctx0" brushRef="#br0" timeOffset="139365.09">14618 15246 613 0,'0'0'358'16,"0"0"-112"-16,0 0-20 15,0 0-15-15,0 0 11 16,0 0-1-16,0 0-5 15,-113-65-43-15,113 64-42 0,0-3-31 16,29-1-32 0,26 1 4-16,9 1-29 0,8 1-22 15,-1 2-4-15,-8 0-4 16,1 7 1-16,-12 10-13 16,-2 4 14-16,-6 12 2 15,-3 2 10-15,-3 10 4 16,-8 6 0-16,-1 3-17 15,-6 1-2-15,-2-2-11 16,-12-5-1-16,-9-2 11 16,0-8-10-16,0-4 10 15,-14-4-5-15,-20 0 1 16,0-6-7-16,0-2 0 16,-7-4 1-16,2-1-1 15,0-4 1-15,-6-4-1 0,2-4 0 16,0-2 0-1,-7-3 0-15,2 0-2 0,-7 0 1 16,1-15-7-16,6-2 8 16,-2-2-2-16,7-5 1 15,13-1 0-15,5-1-8 16,16-3 9-16,9 1-10 16,0-4 9-16,0 4 0 15,23-2-5-15,22 6 5 16,3 2-5-16,16 4 5 15,11 6-7-15,-3 7 8 16,13 5 1-16,-8 0 0 0,-13 0 0 16,-10 2 5-16,-15 5-6 15,-14 1-1-15,-12-6-1 16,-6-2-13-16,-2 0-50 16,-5 0-116-16,13 0-204 15,-1 0-310-15,6 0-335 0</inkml:trace>
  <inkml:trace contextRef="#ctx0" brushRef="#br0" timeOffset="142081.95">15662 15198 1187 0,'0'0'640'15,"0"0"-342"-15,0 0 64 0,0 0-42 16,0 0-190-16,0 0-76 15,-25 130-34-15,21-80-11 16,4 5-9-16,0-1 0 16,0-4-1-16,20-1-5 15,10-4 5-15,-1-9-6 16,5-9-1-16,-4-7-10 16,4-12 11-16,-4-8-7 15,4 0 8-15,4-5-3 16,-4-18 9-16,0-9 0 15,-4-10 1-15,0-2 10 16,-1-7-10-16,-8 3 8 0,-3 4-8 16,-2 11 9-1,-7 11 2-15,-5 15 45 0,-4 7 102 16,0 2-31-16,0 25-33 16,0 9-65-16,0 8-21 15,0-2-9-15,0 3-10 16,5-5-17-16,15-6-23 15,5-3-18-15,10-4 24 16,3-6 23-16,1-6 8 16,6-3 2-16,-1-10-1 15,1-2 11-15,-2 0-6 16,-4-20 6-16,-5-10-5 16,-9-14 6-16,-5-4 1 15,-10-10 5-15,-10 0-5 16,0 3 14-16,0 2 20 0,0 12-5 15,0 10-5-15,-5 12-17 16,0 9 1-16,1 8-8 16,4 2-1-16,-7 0-42 15,7 0-117-15,0 22-340 16,0-1-296-16,0 1-316 0</inkml:trace>
  <inkml:trace contextRef="#ctx0" brushRef="#br0" timeOffset="142499.73">16760 15737 1356 0,'0'0'484'0,"0"0"-400"15,0 0-33-15,0 0 32 16,0 0-34-16,0 0-31 16,0 0-10-16,162-98-2 15,-137 83-5-15,-11 8 0 16,-3 7 114-16,-11 0 113 0,0 3 28 15,0 19-47 1,0 10-106-16,0 2-52 0,0 0-18 16,0-1-31-16,0-3 8 15,0-7-10-15,0-3 0 16,0-6-1-16,0-6 0 16,0-4-5-16,0-4-11 15,0 0-71-15,23 0-162 16,-3-7-438-16,10-11-142 0</inkml:trace>
  <inkml:trace contextRef="#ctx0" brushRef="#br0" timeOffset="142831.71">17270 15672 1159 0,'0'0'724'0,"0"0"-499"16,0 0-71-16,0 0-96 15,0 0-50-15,0 0 1 16,0 0-8-16,109-45 1 16,-80 25-1-16,-10 3 0 15,-3 8-1-15,-12 1 1 16,1 8 14-16,-1 0 142 16,1 0 29-16,-1 13-6 15,3 15-34-15,-7 11-91 16,0 7-19-16,0-3-16 15,0-2-19-15,0-5 7 0,0-10-7 16,0-4 0-16,0-10-1 16,5-3 0-16,-5-9-20 15,0 0-119-15,0-12-203 16,0-15-354-16,0-8-71 0</inkml:trace>
  <inkml:trace contextRef="#ctx0" brushRef="#br0" timeOffset="143380.96">16858 15191 641 0,'0'0'668'15,"0"0"-304"-15,0 0-33 16,0 0-4-16,0 0-82 15,0 0-83-15,0 0-7 16,-136-140-41-16,131 109-29 16,-2 4-19-16,7 4 8 15,0 6-22-15,0-1-22 16,0 4-24-16,0-1 0 16,0 4-6-16,0-1 0 0,7-1-35 15,7 9-79-15,11 2-129 16,23 2-67-16,-3 0-384 15,-2 6-258-15</inkml:trace>
  <inkml:trace contextRef="#ctx0" brushRef="#br0" timeOffset="143798.43">16986 14846 783 0,'0'0'599'0,"0"0"-355"0,0 0-80 16,0 0 38-16,0 0-70 15,0 0-47-15,0 0-15 16,166-33 4-16,-130 40 29 16,-13 15 22-16,-7 2-31 15,-7 5-33-15,-9-1-19 16,0 2-20-16,-9-2-13 15,-26-1-9-15,-5-1-6 16,1-4-24-16,5-5 11 16,9-5 17-16,16-5 2 15,0-5 2-15,9-2-2 16,0 4 20-16,0-4 11 0,0 0 12 16,0 3-11-16,25 5-12 15,18 3 27 1,11 0-29-16,-1 1-11 0,1-1-6 15,-15-3-1-15,-5-6-10 16,-9-2-34-16,-5 0-106 16,-1-19-230-16,1-3-181 15,1 0-477-15</inkml:trace>
  <inkml:trace contextRef="#ctx0" brushRef="#br0" timeOffset="144073.01">17477 14739 1303 0,'0'0'657'0,"0"0"-385"16,0 0 43-16,0 0-96 16,0 0-27-16,97 129-71 15,-72-74-28-15,-6 1-12 16,-15-3-2-16,3-7-19 15,-7-8 0-15,0-9-25 16,0-7-14-16,-11-5-15 16,-3-6-6-16,-2-3-82 15,2-1-135-15,10 5-121 16,4-2-303-16,0-1-388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2-21T03:05:01.669"/>
    </inkml:context>
    <inkml:brush xml:id="br0">
      <inkml:brushProperty name="width" value="0.05292" units="cm"/>
      <inkml:brushProperty name="height" value="0.05292" units="cm"/>
      <inkml:brushProperty name="color" value="#FF0000"/>
    </inkml:brush>
  </inkml:definitions>
  <inkml:trace contextRef="#ctx0" brushRef="#br0">2276 2823 1020 0,'0'0'360'0,"0"0"-126"16,0 0-57-16,0 0 10 16,0 0-23-16,0 0-10 15,0 0-9-15,-173-23-35 16,173 23-52-16,0-2-37 15,30-3-6-15,20 1 18 0,9-1 1 16,9-1-7 0,10 5-3-16,6 1-9 0,0 0 7 15,14 0-6-15,4 0-1 16,12 1-6-16,-3 7-8 16,7-1 0-16,5 0 0 15,-12-2-1-15,3 0-1 16,-12 0-17-16,-8 0 7 15,-10-2 2-15,-7 1 8 16,-6-1-7-16,-15-1 8 16,4 1-6-16,-1-1 6 15,-5 0 0-15,1 1 0 16,-7-1 0-16,6 0 0 16,-11-2 0-16,7 0-1 0,-2 0 1 15,2 0-6-15,-7 0 6 16,7 0 1-16,-6 0 0 15,1 0 5-15,-6 0-5 16,-5 0 13-16,4 0-13 16,-3 0 8-16,10 0-8 15,-6 0 11-15,11 0 2 16,-2 0 11-16,2 0 0 16,-3 0 1-16,3 0-1 15,-6 0 2-15,1 0-6 16,-11 0-15-16,0 0 0 15,-4 0-6-15,-5 0 0 16,9 0 2-16,0 0-1 0,5 0 5 16,4 3 0-1,7-3 4-15,-11 0-2 0,6 2-1 16,-11-2-7-16,-11 0 1 16,2 0 0-16,-9 0-1 15,-3 0 0-15,-8 0-1 16,-5 0 0-16,5 0-6 15,-5 0 7-15,0 0 0 16,0 0 7-16,0 0 21 16,0 0 4-16,0 0-11 15,0 0-6-15,-5 0 0 16,-25 0 3-16,-17 0 6 16,-26 0-17-16,-20 0 1 15,-21 0-8-15,-22-7 8 16,-17-2-7-16,-15-1 0 0,-3-2-1 15,1 2 0-15,2-2-7 16,15 3-7-16,26 1 2 16,20 1-7-16,23 0 8 15,25 2-1-15,20 2 11 16,25 1-1-16,14 2-4 16,0 0-4-16,0 0-13 15,35 0 1-15,24 0 8 16,18 0 13-16,12 2-8 15,13-2 8-15,12 3-8 16,-3-3-3-16,3 0-9 16,4 0-6-16,-7 0 2 0,-1 0-4 15,-3 0 1-15,-14 0-18 16,-5 0 5-16,-15 0 14 16,-5 0 15-16,-18 2 10 15,-6-2 1-15,-15 3 1 16,-8 0-1-16,-17-3 1 15,1 0 1-15,-5 0 7 16,0 0-8-16,0 0 10 16,-30 2 2-16,-18-2-6 15,-27 0-5-15,-16 0 1 16,-31 0 13-16,-31 0-6 16,-8-10-2-16,-12 0-6 15,21 3 5-15,36 0-6 16,36 2 1-16,46 5 6 15,29 0-7-15,5 0 0 0,35 0-11 16,33 0 10-16,11 7-10 16,15-2 11-16,8 0-2 15,0-5-4-15,1 0-12 16,1 0 3-16,-6 0 5 16,-5 0 4-16,-15 0 6 15,-10 0 0-15,-18 2-1 16,-21 0 2-16,-15-2-1 15,-14 0 1-15,0 0 5 16,-9 0-5-16,-39 0 29 16,-22 0-15-16,-3 0-6 15,-4 0-9-15,6 0 0 16,7 0-30-16,12 5-116 0,18 8-353 16,14 4-292-16</inkml:trace>
  <inkml:trace contextRef="#ctx0" brushRef="#br0" timeOffset="2450.57">9036 3431 362 0,'0'0'208'0,"0"0"-81"0,0 0-9 15,0 0 9-15,0 0-50 16,0 0-40-16,0 0 27 16,9 50 8-16,0-18 12 15,3 4-45-15,-8 12-17 16,5 5-21-16,1 3-1 16,5-1-9-16,-5-12-26 15,5-9-39-15,-5-13-29 16,-1-12-8-16,-9-9-58 15,0 0-58-15,0-11 2 0</inkml:trace>
  <inkml:trace contextRef="#ctx0" brushRef="#br0" timeOffset="2966.75">8966 3474 643 0,'0'0'364'16,"0"0"-118"-16,0 0-74 16,0 0-44-16,79 145-7 15,-35-80-26-15,6 7-19 16,-3 5-43-16,3-3-12 16,0-4-12-16,-6-7-9 15,6-13-1-15,-16-8-15 16,-5-14-22-16,-11-8-10 15,-13-11 4-15,-5-6 6 0,0-3-74 16,0 0-3-16,-14-7 77 16,-20-18-30-16,0-8-60 15,-7-13 18-15,3-10 68 16,-1-8 13-16,0-9-59 16,-6 3-82-16,6 3 1 15,0 7 91-15,1 9 49 16,1 15 29-16,15 10 32 15,6 14 71-15,11 7 63 16,5 5 59-16,0 10 8 16,16 23-121-16,23 15-3 15,9 20-29-15,6 11-41 0,10 15-11 16,9 7-8-16,2 2-4 16,2 1-6-16,-2-7 9 15,-2-6-11-15,-5-7-2 16,-4-10-4-16,-14-4 4 15,-7-4-6-15,-9-9 2 16,-9-4-2-16,-5-11-24 16,-6-12-80-16,-5-13-204 15,-9-12-280-15</inkml:trace>
  <inkml:trace contextRef="#ctx0" brushRef="#br0" timeOffset="3233.52">10157 5010 398 0,'0'0'141'0,"0"0"-80"16,0 0 1-16,168 158-17 16,-140-122-21-16,-8-4-8 15,-11-10-16-15,-9-11-15 16,0-6-42-16,0-5-126 0</inkml:trace>
  <inkml:trace contextRef="#ctx0" brushRef="#br0" timeOffset="3665.54">9941 4586 332 0,'0'0'190'0,"0"0"-60"0,93 137-45 15,-43-74-7-15,-2-3-10 16,-2-2-1-16,-3-7-28 16,-9-9-29-16,-9-8-9 15,-9-15-1-15,-12-9 0 16,-4-10-94-16,0 0-19 0,-15-12 113 16,-20-12-11-1,-3-7-93-15,-21-27-32 0,4 5-27 16,12 2-216-16</inkml:trace>
  <inkml:trace contextRef="#ctx0" brushRef="#br0" timeOffset="3832.26">9941 4586 247 0,'-52'-77'206'0,"52"58"-66"15,0 11-9-15,0 8 142 16,18 30-60-16,16 19-83 16,12 22-80-16,-3 10-27 15,11 9-17-15,1 4 0 16,-3-1-6-16,7-3 0 15,-4-7-1-15,0-13 1 0,-12-9-10 16,7-4-92-16,-12-13-199 16,-13-13-424-16</inkml:trace>
  <inkml:trace contextRef="#ctx0" brushRef="#br0" timeOffset="4133.6">9884 4858 682 0,'0'0'152'15,"0"0"-96"-15,116 190 31 0,-47-105 20 16,6-9-49-1,2-3-9-15,7-7-4 0,-7-5-11 16,3 9 29-16,-3 24-24 16,-18-1-30-16,-4 13 158 15,-21 0-96-15,-9-31-61 16,-11-11-10-16,-14-39-254 16,0-20-13-16,0-5-446 0</inkml:trace>
  <inkml:trace contextRef="#ctx0" brushRef="#br0" timeOffset="4615.97">9843 4459 844 0,'0'0'336'0,"0"0"-62"15,64 144-55-15,7-36-42 16,20 39-19-16,22 38-57 16,1 13-37-16,-16-16-16 15,-21-42-17-15,-27-49-16 16,-11-33-15-16,-5-17 0 15,0-5-23-15,-5-4-46 16,-4-8-51-16,-11-12-36 16,-7-10-9-16,-7-2-124 15,0-4-237-15,-16-14 184 0</inkml:trace>
  <inkml:trace contextRef="#ctx0" brushRef="#br0" timeOffset="4866.52">10255 5142 929 0,'0'0'319'15,"0"0"-159"-15,105 197-72 16,-37-94-47-16,9 11 4 16,7-1-22-16,0-21 1 15,14 4-1-15,0-17-13 0,-5-5-9 16,0 0 0-1,-4 4 1-15,-7 14 131 0,-7 9-52 16,-11 2-75-16,-12-9-6 16,-7-15-14-16,-6-21-124 15,-14-27 31-15,-25-31-211 16,0-4-346-16,0-20 340 0</inkml:trace>
  <inkml:trace contextRef="#ctx0" brushRef="#br0" timeOffset="5166.64">10848 6109 234 0,'0'0'182'0,"0"0"20"15,0 0-18-15,162 182-71 16,-87-92-39-16,7 7 46 16,6-9 6-16,6-10-47 15,-6-18-29-15,-10-20-27 16,-8-8-18-16,-22-8-5 16,-14-2 0-16,-14 1-17 15,-15-1-15-15,-5-7-80 16,-14-8-152-16,-15-7-381 0</inkml:trace>
  <inkml:trace contextRef="#ctx0" brushRef="#br0" timeOffset="5436.85">11080 6291 766 0,'0'0'305'0,"0"0"-149"15,91 177-22-15,-32-86-49 16,5 6-40-16,11-1-5 0,2-8 29 16,3-3 12-1,-3-13 0-15,-2-2-19 0,-2 17-1 16,0 40-30-16,-9-4 0 16,-19-3 24-16,-15-12 23 15,-12-38-78-15,-2-2-135 16,-7-8 14-16,-9-32 67 15,0-28-193-15,-21-30-163 16,-17-23 50-16,-5 0-51 0</inkml:trace>
  <inkml:trace contextRef="#ctx0" brushRef="#br0" timeOffset="5752.93">11442 6913 641 0,'0'0'176'0,"107"142"-49"16,-32-51 83-16,18 20-29 16,5 3-29-16,-14-24-60 15,14 9-5-15,-5-12-33 16,-11-12-3-16,-7-12-36 15,-11-11-4-15,-12-9-11 16,-7-9 7-16,-6-7-6 16,-9-3-1-16,-5-5-1 15,-7-4-23-15,-7-6-65 0,-11-4-29 16,0-5-204 0,-20 0-203-16,-24-17-200 0</inkml:trace>
  <inkml:trace contextRef="#ctx0" brushRef="#br0" timeOffset="5985.31">12060 7642 476 0,'0'0'182'0,"0"0"-109"16,107 138-18-16,-52-73 48 16,4-1-40-16,0-1-30 15,-2-8-7-15,7-5-13 16,-5-6 19-16,0-3-31 15,-9-5 11-15,-7-4-12 16,-9-6 0-16,-9-2 0 0,-11-8 0 16,-7-1-1-16,-7-3-19 15,0-9-102-15,-34-1-135 16,-12-2-95-16</inkml:trace>
  <inkml:trace contextRef="#ctx0" brushRef="#br0" timeOffset="6949.93">12265 8073 401 0,'0'0'139'16,"0"0"-60"-16,0 0-33 0,157 170-27 16,-102-123 3-16,-1-4 20 15,5 0-14-15,-2-3-3 16,2 2 34-16,0-4 35 15,-4-2-23-15,-7-6-18 16,-7-4-19-16,-19-7-20 16,-1-6-7-16,-12-4-5 15,-9-7 8-15,0-2 50 16,0 0-60-16,-34 0-5 16,-9-17-6-16,-12-14-37 15,0-10-66-15,-8-9-45 16,-1-2 33-16,7-5 79 15,7 12 47-15,12 8 20 16,13 14 26-16,15 13 22 16,10 10 128-16,0 1 71 0,14 34-156 15,25 11-77-15,11 9 27 16,9 5-34-16,0 2-8 16,-2 1-6-16,2-5-1 15,0 1 16-15,-4-3 1 16,-8-3 7-16,3 0-4 15,-11-5 6-15,2-4-6 16,-14-8-3-16,-2-5-4 16,-4-7 3-16,-12-7-13 15,-5-5-15-15,-4-7 0 16,0-5-9-16,0 0-37 16,-29 0-55-16,-10-19 32 15,-9-13-24-15,-11-11-27 0,5-10-73 16,-1-2-117-1,12 2 105-15,9 12 93 0,18 14 112 16,7 20 16-16,9 7 248 16,0 7-69-16,0 25-79 15,25 4 27-15,4 2-52 16,1 3-38-16,0 0-13 16,-1 2 4-16,5 1 20 15,0 1 13-15,0-1-5 16,-9 2-8-16,-2-8-5 15,-2-4 2-15,-12-8-12 16,2-9 19-16,-11-9-43 16,5-4-16-16,-5-4-9 15,0 0-11-15,0 0-9 0,0 0-59 16,0-19 4-16,0-10 58 16,0-17-10-16,-5-12-15 15,-20-11-30-15,-9-11 11 16,0 3 24-16,-7 5 15 15,11 19 14-15,12 19 7 16,14 20 1-16,4 14 63 16,0 0 93-16,0 33-106 15,22 12-28-15,15 7-10 16,1 8 5-16,1-2-9 16,-5-6-8-16,-9-6 6 15,-4-12-5-15,-8-12 13 16,-4-8 1-16,-2-10-5 0,-7-4-10 15,0 0-53-15,-16-21-80 16,-22-5-58-16,-8-6-629 0</inkml:trace>
  <inkml:trace contextRef="#ctx0" brushRef="#br0" timeOffset="8951.82">9343 2747 963 0,'0'0'483'15,"0"0"-254"-15,0 0-42 16,0 0-4-16,0 0-24 15,0 0-1-15,0 0-13 16,-107 0-84-16,151 0 0 16,15 0 45-16,16 0-22 15,18 5-13-15,5 0-38 16,9 1-13-16,6-4-20 0,3 0 6 16,7 0-6-1,0 3 0-15,0 3 2 0,-5 1 7 16,-11-2 0-16,-3 0-8 15,-13 1 0-15,2-6 0 16,-4 0 0-16,-5 1-1 16,0 2 0-16,3 2 1 15,-3 0 0-15,-7 0 7 16,-2 0-7-16,-11-2 8 16,-5 0-3-16,-16-5-5 15,-9 2 4-15,-4-2-4 16,-1 0-1-16,1 0 0 15,4 0 2-15,0 0-1 16,0 0 5-16,7 0-6 0,-7 0 12 16,1 0-3-16,-1 0 0 15,0 0-8-15,0 0 9 16,0 0 0-16,5 0 4 16,2 0 1-16,-3 0-2 15,1 0-1-15,-10 0-6 16,1 0 3-16,0 3-8 15,-5-3-1-15,4 0 0 16,-2 0 0-16,3 0 0 16,-1 0 0-16,6 0 1 15,-10 2 0-15,0-2-1 16,-5 0 1-16,-2 3 0 16,-2-3-1-16,2 0 1 0,7 0-1 15,0 0 0-15,5 0 0 16,-5 0-1-16,-7 0 1 15,3 0 0-15,-12 0 0 16,-5 0 0-16,8 0 0 16,-3 0-1-16,4 0 1 15,-1 0 0-15,-3 0 0 16,-5 0 1-16,-4 0-1 16,0 0 1-16,0 0 8 15,0 0-7-15,-9 0 5 16,-29 0 20-16,-26 0 27 15,-16 0-36-15,-13 0-1 16,-14-3-11-16,-6-4 3 16,1-3-9-16,-6 1-1 15,9-3-16-15,11 0 17 0,16-3-8 16,19 5 1-16,17 1 7 16,16 5 1-16,12 0 8 15,14 4-2-15,-3-1 2 16,7 1-7-16,0 0-2 15,0 0-20-15,0 0-10 16,11 0-12-16,19 0-11 16,18 0 40-16,20 0 11 15,16 0 1-15,14 0-5 16,-1 0-3-16,6 0-7 0,-10 0-5 16,-4 0-37-1,-10-8-11-15,-10 2 22 0,-10-2-11 16,-5-2 15-16,-15 3 10 15,-10 2 23-15,-15 3 10 16,-5 2 0-16,-9 0 13 16,0 0 2-16,-9 0 39 15,-39 0 34-15,-31 0-64 16,-24 2-18-16,-28 0 27 16,-22-2-11-16,-20 0 7 15,-6 0-10-15,-8-11 6 16,5-4-4-16,25 1 20 15,35 1-19-15,44 6 13 0,37 3-14 16,37 4-21 0,4 0-25-16,34 0-27 0,34 0 25 15,16 0-3-15,14 0-18 16,4 0 6-16,17 0 14 16,-1 0-17-16,0 0-21 15,-6 0 12-15,-15 7-17 16,-12 0-37-16,-22-5-27 15,-13-2-34-15,-20 0-61 16,-12 0-138-16,-14-9-245 0</inkml:trace>
  <inkml:trace contextRef="#ctx0" brushRef="#br0" timeOffset="10483.7">16438 10005 709 0,'0'0'310'0,"0"0"-41"16,0 0-39-16,0 0-43 16,0 0 8-16,0 0 11 15,0 0-15-15,-212 0-83 16,262 0-59-16,27 0 0 15,26 0-19-15,24 0-4 16,21-5-6-16,13 3-7 16,12 2 7-16,-7 0-10 15,0 0-4-15,-18 0-5 0,-21 5 1 16,-13 2 14-16,-28-1-7 16,-11-2-8-1,-22-4 0-15,-8 2 0 0,-15-2-1 16,-5 0 1-16,-12 0 0 15,1 0 0-15,-14 0 7 16,0 0-7-16,0 0-1 16,-18 0 0-16,-46 0 6 15,-29 0-1-15,-34 0 35 16,-26 0-22-16,-17 0-6 16,-8 0 6-16,17 0-17 15,34 0 9-15,38 0 9 16,39 0-13-16,45 0-6 15,5 0-9-15,46 0-6 0,40 0 15 16,37 0 9 0,25 0-9-16,13 0 0 0,12 0 0 15,-12 0 1-15,-4 3 0 16,-16-1 0-16,-13 2 0 16,-24-1-1-16,-22 0 1 15,-23-1-1-15,-25-2 2 16,-18 0-1-16,-11 0 0 15,-5 0 0-15,-5 0 5 16,-45 0 4-16,-27 0 8 16,-32 2 3-16,-14-2-21 15,-23 0-5-15,-6 0 5 16,9 0 0-16,31 0 7 0,33 0-7 16,49 0 0-16,30 0-11 15,16 0-5-15,52 0 16 16,21 2 4-16,4 3-3 15,1-2-1-15,-17-3 0 16,-13 0 0-16,-14 0 0 16,-16 0-1-16,-9 0 0 15,-7 0-14-15,16 0-99 16,0 0-354-16,7 0-318 0</inkml:trace>
  <inkml:trace contextRef="#ctx0" brushRef="#br0" timeOffset="12399.49">20035 9432 225 0,'0'0'72'0,"0"0"-28"16,0 0 55-16,0 0 5 0,0 0 45 16,0 0 17-16,0 0 16 15,-9 12-19-15,4-12-6 16,5 0-34-16,0 0-27 16,0 0-36-16,0 0-34 15,0 3-11-15,-7 2-7 16,7-3 14-16,0 2 10 15,-4 2 25-15,4-4 63 16,-5-2 21-16,5 0-23 16,-4 0-24-16,4 0-17 15,0 0-32-15,0 0-16 16,0 0-5-16,0 0-8 16,0 0-4-16,0 0 15 15,0 0 12-15,0 0 5 16,-5 0 19-16,5 0-5 0,0 0-9 15,0 0-12-15,0 0-11 16,0-4-17-16,0-15-8 16,9-8 81-16,16-10-1 15,5-4 16-15,4-1 8 16,0-5 9-16,0 4-28 16,0-3-39-16,0 6-16 15,7-1 2-15,-2 2-16 16,4 3-8-16,3 2 4 15,1-2 1-15,3-2-1 16,-2-1 17-16,-2 1-3 16,-3-1-6-16,0 5-1 15,-2 6-4-15,-2-1 2 16,4 2-7-16,-2 1 2 0,2 0-2 16,-4-3-11-16,-1 0 9 15,3-5-8-15,-7 0 4 16,0-2-5-16,0 0 0 15,-4 2 1-15,0 8 0 16,-12 2 0-16,7 2-1 16,-5 3 1-16,5-3-1 15,-7-2 2-15,7 0-2 16,0-3 1-16,-6 4-1 16,6-2 2-16,0 4-1 0,-5-1 0 15,3 0-1 1,-3 1 0-16,5-3 1 0,0-2 0 15,5-4 5-15,-7 0-6 16,2-2 1-16,0-2 1 16,-5 3 5-16,-2 2-1 15,7 0-5-15,-11 5 5 16,6 2-6-16,-6 4 1 16,2 1-1-16,-2-1 1 15,2-1-1-15,-3-1 1 16,3-3-1-16,-2-1 0 15,6-3 0-15,-6 3 1 16,2 2 7-16,-3 7-8 16,3-3 6-16,-2 6 0 15,-3 0 6-15,3 0-11 0,-5 2 10 16,2-1-11 0,-1-1 1-16,-1-1 0 0,2 1-1 15,-2 0 1-15,0 1 0 16,0-4 4-16,7 3-5 15,-2-3 0-15,2 4 1 16,-7 1-1-16,7 1 1 16,-7-2 1-16,5-1-1 15,-3 3 1-15,-2-5 5 16,0 1-6-16,2-4 0 16,3 1 0-16,2-4 0 15,2 1 0-15,12-5-1 16,4-5 0-16,7-7 1 0,7-2 39 15,2-1-23-15,-12 6-8 16,-4 6-8-16,-13 8 5 16,-8 8-5-16,-3 2-1 15,1 7 1-15,-11-1 0 16,0 3-1-16,0 0-1 16,0 0-45-16,-5 0-91 15,-31 0-239-15,-3 0-733 0</inkml:trace>
  <inkml:trace contextRef="#ctx0" brushRef="#br0" timeOffset="14451.66">19785 3347 753 0,'0'0'695'0,"0"0"-338"15,0 0-86-15,0 0 27 16,0 0-30-16,0 0-68 0,0 0-76 16,9 5-45-16,16 9 6 15,0 1-10-15,4-2-7 16,1 7 15-16,4 2 19 16,0 2-3-16,0 2-12 15,12 6-15-15,-3-1-18 16,0 6-21-16,3-2-15 15,-3-1-10-15,-5-3-2 16,-3 0-6-16,-6-2 7 16,1-2 1-16,-5-1 8 15,-5 3 14-15,-2-2 6 16,7 1 0-16,-4 4-16 16,-3-3-5-16,7 0-14 15,0-1 6-15,-5-2-7 0,-1-1 0 16,6-3 0-16,-5-3 0 15,-6 0-1-15,6-4 1 16,-2 1 0-16,3-4-1 16,-1 3 1-16,-1 0-1 15,6-2 1-15,4 4 0 16,1-2-1-16,-1 2 0 16,-4-1 1-16,3 4 0 15,1-3 0-15,-4 2 0 16,5 1 0-16,-1 1 1 15,5-2-1-15,-4 3 0 16,-1-1 0-16,6-2 1 16,-10 1-1-16,4-1-1 0,1-4 1 15,-5 2 0-15,-7-3-1 16,7 0 2-16,0 3-1 16,-2 5 1-16,6 5 1 15,1-1-1-15,4 8-1 16,2-3 1-16,-2 2-1 15,0-2 1-15,-4 1 0 16,4-3-2-16,0 2 1 16,-4-5-1-16,4 4 2 15,-9-6-1-15,4 2 0 16,-10-2 0-16,1 0 1 16,-2-2-1-16,-2-1 5 15,-2-1-5-15,2-3 0 0,-12-6-1 16,5-1 1-1,-4-3-1-15,2-2 0 0,-3 3 1 16,5-1 0-16,-4 2 1 16,6 1-1-16,-6-1 2 15,-1 1-2-15,-4-2 2 16,5-4-2-16,-5 4 1 16,5-1-1-16,-1 0 0 15,7 2 0-15,-6 4 0 16,4 1 0-16,0 1 0 15,3-1 0-15,-3 0 0 16,0 1 0-16,2-3-1 16,-2 2 1-16,0 1 0 0,3 2 0 15,1-1 0 1,8 6 0-16,-3 2 0 0,7-3-6 16,0 2 6-16,0-2 0 15,-7-4-1-15,7 0 0 16,5-3 0-16,-5 3 1 15,4-4-1-15,1 3 1 16,4-2-2-16,5 1 2 16,-1 2-6-16,8 0 6 15,-8-1 0-15,1 0 0 16,-5-3 0-16,0 4 0 16,-9-3 1-16,5 2-1 15,-10-2 1-15,-1 0-1 0,1-3 0 16,-11 4-13-16,0-5-41 15,-2 0-63-15,-7-5-81 16,0-5-271-16,-29-17-355 16,-17-8-851-16</inkml:trace>
  <inkml:trace contextRef="#ctx0" brushRef="#br0" timeOffset="15632.98">16526 2772 789 0,'0'0'786'16,"0"0"-385"-16,0 0-106 15,0 0-64-15,-266-54-47 16,241 50-14-16,21 2-13 15,4 2-6-15,0 0-31 0,0 0-22 16,16 0-33-16,36 0 1 16,23 0 33-16,18 0-30 15,23 0-33-15,18 0-15 16,7 6 0-16,12 5-3 16,-1-2 9-16,0 0-3 15,-11-1-6-15,-4-3-11 16,-8 0-7-16,-8-1 2 15,-3 1-2-15,-9-1 7 16,-7 2-6-16,-4 1 3 16,-9 0-3-16,-12-2-2 15,3 0 2-15,-17-3-1 16,-3 3 1-16,-8-3-1 0,-11 1 1 16,-12 0 5-1,-15-3 13-15,-5 2 5 0,-4-2 5 16,-5 0-1-16,0 0 5 15,0 0-10-15,0 0-10 16,0 0-4-16,0 0-8 16,0 2 0-16,7-2 0 15,-7 0 8-15,0 0-9 16,0 0 2-16,0 0-2 16,0 0 2-16,0 0-2 15,0 0 0-15,0 0 0 16,0 0 0-16,4 0 0 15,5 3 0-15,-4-1-1 16,-5-2-4-16,0 0-3 16,0 0-7-16,0 0-7 0,0 0-13 15,0 0-22-15,0 0-28 16,0 0-77-16,0 7-193 16,-14-2-599-16,10 2-913 0</inkml:trace>
  <inkml:trace contextRef="#ctx0" brushRef="#br0" timeOffset="21932.65">512 14062 599 0,'0'0'746'16,"0"0"-425"-16,0 0-130 15,0 0-34-15,0 0-7 16,0 0 60-16,0-36-54 15,18 34-37-15,7 2-16 16,4 0 27-16,5 0-9 0,5 2-32 16,7 12-26-16,1 8-30 15,-1 2-7-15,2 8-7 16,-7-1 5-16,-3 3-10 16,-8-4 4-16,-5 0-5 15,-12-4-2-15,3-4 1 16,-11-3-1-16,-5 3 10 15,0 0 0-15,0 2 6 16,0 0-7-16,-12-3 1 16,-1 1-12-16,-8 0-3 15,3-6-6-15,-2-1 1 16,-10-3 7-16,-4 3-7 0,0-4 11 16,-5 4-6-1,-2-6-5-15,3 1 5 0,4-5 1 16,4-1-2-16,0-4-5 15,5 0 0-15,3 0-6 16,-3 0 5-16,0-4-8 16,0-11 7-16,2-5-11 15,2-1 7-15,1-5 4 16,6-3-4-16,10 0 5 16,-1 1-6-16,5 1 5 15,0 3-5-15,0 1 6 16,18 8-11-16,17 0 6 15,3 1-3-15,3 4 9 0,2 0 0 16,-4 0 0 0,2 1 0-16,-7 2 1 0,-4 0-2 15,4 4 0-15,-5-2 0 16,1 5-7-16,-7-2 7 16,6 2-12-16,-8 0-20 15,-8-3-34-15,3 3-37 16,-11 0-68-16,4 0-85 15,-2 0-312-15,2 0-274 0</inkml:trace>
  <inkml:trace contextRef="#ctx0" brushRef="#br0" timeOffset="22616.78">1378 13935 1245 0,'0'0'719'16,"0"0"-345"-16,0 0 0 15,0 0-106-15,0 0-129 16,0 0-15-16,0 166 17 16,0-114-5-16,0-1-38 15,0-3-20-15,0-2-23 16,0-3-13-16,0 1-7 16,-5-4-16-16,5-1-4 15,0-3-15-15,0-9 0 16,0-3-5-16,0-10 5 15,0-6-1-15,0-4-7 16,0-4-5-16,0 0-28 16,0 0-31-16,0 0-82 15,-4 0-74-15,4-9-124 0,0-11-361 16,0-3-85-16</inkml:trace>
  <inkml:trace contextRef="#ctx0" brushRef="#br0" timeOffset="22881.81">1385 13913 844 0,'0'0'737'15,"0"0"-368"-15,0 0-94 0,0 0-1 16,0 0-98-16,0 0-42 15,0 0-49-15,145-19-42 16,-81 11-32-16,0 1-4 16,4 5-5-16,7 2 5 15,-2 0-7-15,-5 0-20 16,-4 2-83-16,-10 13-196 16,-15 0-322-16,-19-2-249 0</inkml:trace>
  <inkml:trace contextRef="#ctx0" brushRef="#br0" timeOffset="23099.73">1369 14163 204 0,'0'0'1273'0,"0"0"-900"15,0 0-156-15,0 0-43 16,0 0-49-16,0 0-68 15,0 0-17-15,161 10-21 16,-86-5-18-16,-2 2-1 16,-14 2-105-16,5 13-102 15,-16-2-132-15,-14-2-304 0</inkml:trace>
  <inkml:trace contextRef="#ctx0" brushRef="#br0" timeOffset="23366.87">1326 14575 1350 0,'0'0'706'0,"0"0"-458"16,0 0-98-16,0 0-27 15,0 0-44-15,0 0-25 16,259 16-33-16,-170-16-15 15,-8 0-6-15,4 0 0 16,-13 0 6-16,-13 0-6 16,-9 0 0-16,-15 0 0 15,-17 0 0-15,-11 0-11 16,-7 0-142-16,0 0-320 0,0 8-211 0</inkml:trace>
  <inkml:trace contextRef="#ctx0" brushRef="#br0" timeOffset="24099.04">350 14873 753 0,'0'0'408'0,"0"0"-159"16,0 0-80-16,0 0-46 16,0 0 75-16,0 0-14 15,280-7-57-15,-160 7 17 16,15 0 16-16,5 0-38 15,4 0-46-15,1 7-39 16,3-2-23-16,-5-3-5 0,-6-2-9 16,-10 0-1-16,0 0 1 15,-13 0 0-15,-12 0 6 16,-4 0 4-16,-20 5 22 16,-15 1 19-16,-8-5 16 15,-21 4-25-15,-5-2-9 16,-13-3-11-16,-11 2-13 15,-1-2-2-15,-4 0 1 16,0 0-8-16,0 0-1 16,0 0-54-16,0 0-105 15,-9 4-130-15,-16 4-301 16,-4-1-315-16</inkml:trace>
  <inkml:trace contextRef="#ctx0" brushRef="#br0" timeOffset="25482.95">291 15453 626 0,'0'0'500'0,"0"0"-253"15,0 0-55-15,0 0-14 16,0 0 8-16,0 0 38 15,0 0 7-15,43-38-46 16,12 38-45-16,4 0-17 16,9 16-5-16,-4 8-37 15,-5 6-29-15,-4 3-18 0,-12 5-16 16,-5 3 0-16,-8 3-1 16,-10-1-1-16,-11 2-4 15,1 0 0 1,-10-7 6-16,0-5 2 0,0-4 4 15,0-5-8-15,0-2 8 16,-23-3 6-16,-11 0-6 16,-3-4-15-16,-6-3-3 15,-7-3-5-15,7-2 0 16,-5-4 0-16,-6-3-1 16,4 0 5-16,-3 0-4 15,3 0-2-15,0-5 1 16,2-7 0-16,10 0-1 0,8-2-6 15,5-1 1-15,9 1-5 16,12-3 2-16,4-4-7 16,0 1 3-16,4-5-2 15,33 2 7-15,1 2-4 16,1-4 12-16,4 6 0 16,-2 0 0-16,-2 2 0 15,-1 2-2-15,-3 4-7 16,3 1 2-16,-1 3-5 15,-8 2-3-15,5 2 4 16,-11 3 10-16,7 0-33 16,-5 0-56-16,0 0-70 15,4 0-42-15,5 10-183 16,-9-3-221-16,-2 3-238 0</inkml:trace>
  <inkml:trace contextRef="#ctx0" brushRef="#br0" timeOffset="26784.98">1187 15465 1028 0,'0'0'715'0,"0"0"-389"15,0 0 20-15,0 0-44 16,0 0-9-16,0 0-106 16,0 0-111-16,41 123-41 15,-14-69-10-15,10 5-10 0,-3-6-5 16,0-2-8 0,-5-8 7-16,-6-8-8 0,2-3-1 15,-4-8 7-15,-8-7-6 16,-1-2 0-16,-8-8 0 15,-4-2 16-15,5-5-7 16,-5 2 2-16,0-2-3 16,0 0-3-16,0 0 0 15,4 0-4-15,1 0 4 16,-1 0-6-16,12-12 0 16,9-15 1-16,-2-10 14 15,2-10-2-15,5-8-5 16,-5-5-7-16,0 4 8 15,-7 6-2-15,7 14-6 16,-9 9-2-16,2 13 3 0,-2 6 2 16,-7 6 2-1,-5 2 8-15,1 0 17 0,0 0 17 16,1 0-1-16,-1 10-1 16,13 16 5-16,3 13-30 15,8 9-7-15,5 10-13 16,0-1-2-16,0-1-6 15,1-10-6-15,-10-13-7 16,-10-11 4-16,-1-10 14 16,-9-7-4-16,-5-5 5 15,4 0-6-15,1 0 7 16,2 0-2-16,11 0-4 0,7-5-6 16,4-17 11-1,5-12 1-15,1-9-1 16,-6-10 1-16,-8-7 0 0,-8 5 10 15,-4 7-10-15,3 9 8 16,-3 14 4-16,0 12-3 16,2 3 1-16,-2 5-9 15,-4 2 0-15,-1 3 1 16,-4 0-2-16,0 0-3 16,0 0-48-16,0 0-99 15,0 0-133-15,0 13-318 16,0 4-453-16</inkml:trace>
  <inkml:trace contextRef="#ctx0" brushRef="#br0" timeOffset="28915.94">2374 15975 978 0,'0'0'783'0,"0"0"-452"0,0 0-25 15,0 0-95-15,0 0-68 16,0 0-47-16,0 0-19 16,0 0 0-16,0 0 9 15,0 0-23-15,0 0-25 16,0 0-38-16,9 0 3 15,21-17-3-15,-1-2 0 16,5-2 0-16,-9 4 0 16,-4 7 0-16,-12 2-8 15,-5 8 8-15,1 0 14 0,-5 0 5 16,0 0 28 0,0 0 44-16,0 8 8 0,4 16-15 15,3 7-26-15,-2 8-16 16,-5 4-7-16,0-4-14 15,4-3 4-15,-4-7-2 16,0-8-4-16,0-7 8 16,0-5-10-16,0 0-10 15,0-5-6-15,0-1 0 16,0-1-1-16,0-2-5 16,0 0-25-16,0 0-48 15,0 0-85-15,0 0-162 16,0 0-153-16,-16 0-191 15,3-2-232-15</inkml:trace>
  <inkml:trace contextRef="#ctx0" brushRef="#br0" timeOffset="31016.72">2751 15939 827 0,'0'0'566'16,"0"0"-317"-16,0 0 31 15,0 0 26-15,0 0-10 16,0 0-53-16,0 0-35 16,0 0-39-16,0 0-19 15,0 0-34-15,0 0-32 0,0 0-28 16,0 0-19 0,0 0-23-16,0 0-7 0,0 0-7 15,0 0 0-15,0 0 0 16,0 0 0-16,0 0 2 15,0 0-2-15,0 0 1 16,0 2 0-16,0-2-1 16,0 0 1-16,0 0 11 15,0 0-12-15,0 0 9 16,0 0-8-16,0 0 5 16,0 0-5-16,0 0 0 15,0 0 5-15,0 0-5 16,0 0-1-16,0 0 0 15,0 0 0-15,0 0 0 0,0 0 0 16,0 0-12-16,0 0 11 16,5 0-14-16,11 0 4 15,2-9 10-15,2-5 2 16,5 1-1-16,-6 2 0 16,1 3 1-16,-11 3-1 15,-4 0 0-15,-1 3 1 16,-4 2-1-16,0 0 0 15,0 0 0-15,7 0 0 16,-7 0 1-16,5 0 15 16,-1 0-15-16,5 7 20 15,7 13 12-15,-2 6-1 16,2 5-4-16,-7 1-8 0,5-1-1 16,-8-2-5-16,3-3 2 15,-4-4-14-15,0-5 12 16,-1-5-14-16,-4-2 0 15,7-3 0-15,-7 2 0 16,4-1 1-16,1 1-1 16,0-3 0-16,-1 5-2 15,1-6 2-15,-5-3-1 16,0-2-29-16,0 0-69 16,0 0-102-16,0-5-113 15,-9-9-279-15,-1-3-308 0</inkml:trace>
  <inkml:trace contextRef="#ctx0" brushRef="#br0" timeOffset="31766.59">2713 15494 97 0,'0'0'1133'0,"0"0"-649"16,0 0-260-16,0 0 23 16,0 0-30-16,0 0-49 15,0 0-37-15,-50-29-15 16,36 7 23-16,-6 1-13 16,-1-3-17-16,3-3-4 15,2 3 4-15,7-3-31 16,0 0-24-16,4-1-22 0,-2 0-16 15,3-2-8-15,4 7-7 16,0 1 1-16,0 5-1 16,0 7-1-16,0 3-1 15,0 2-5-15,11 2-25 16,-2-1-65-16,5 4-91 16,16 0-101-16,-10 0-238 15,0 0-273-15</inkml:trace>
  <inkml:trace contextRef="#ctx0" brushRef="#br0" timeOffset="32165.82">2781 15200 1506 0,'0'0'706'16,"0"0"-432"-16,0 0-38 15,0 0-58-15,0 0-106 16,0 0-50-16,0 0-22 16,4-2-1-16,17-10 0 15,-3-5 1-15,7 0-1 16,0 3 0-16,-11 2 0 16,-3 2 0-16,-2 3 1 15,-4 4 0-15,-5 3 5 0,4 0 37 16,1 0 55-16,2 3 17 15,2 16-23-15,4 11-28 16,3 3-25-16,3 5-13 16,-4 3-5-16,6 0-14 15,-7-5-6-15,-1-5 1 16,-1-4-1-16,-3-7 0 16,-5-9-12-16,-4-4-78 15,5-3-142-15,2-4-133 16,-3 0-289-16,1 0-123 0</inkml:trace>
  <inkml:trace contextRef="#ctx0" brushRef="#br0" timeOffset="32517.2">3079 15106 1011 0,'0'0'514'16,"0"0"-275"-16,0 0 9 16,0 0-34-16,0 0-20 15,0 0-66-15,0 0-42 16,138 10-19-16,-108 7 4 16,0 8 32-16,-1 8 12 15,-2 3-12-15,3 7-24 16,-10 0-7-16,-4-1-16 15,-11-4-16-15,-5-6-15 0,0-6-2 16,0-7-2-16,-5-7 4 16,-15-3 2-16,-1-4-15 15,8-2-12-15,1-3-35 16,-1 0-41-16,-1 0-98 16,-2-5-116-16,3-12-307 15,6-2-242-15</inkml:trace>
  <inkml:trace contextRef="#ctx0" brushRef="#br0" timeOffset="33032.35">3684 14832 1000 0,'0'0'620'0,"0"0"-319"15,0 0-39-15,0 0 16 16,0 0-125-16,0 0-68 16,0 0-46-16,106-1-26 15,-67 1-4-15,-9 0-9 0,-5 0-60 16,0 0-166 0,-7 13-152-16,2 4-141 0,-6 0-285 0</inkml:trace>
  <inkml:trace contextRef="#ctx0" brushRef="#br0" timeOffset="33298.91">3688 15044 1207 0,'0'0'551'16,"0"0"-349"-16,0 0-69 15,0 0 35-15,0 0-3 0,0 0-29 16,0 0-67-16,157 2-29 16,-118-2-12-16,-10 3-13 15,1-3-7-15,-5 2-7 16,-7-2 5-16,-2 2-6 16,-12-2 0-16,1 0-19 15,0 0-86-15,-5 0-142 16,0 5-99-16,0-2-171 15,0 2-375-15</inkml:trace>
  <inkml:trace contextRef="#ctx0" brushRef="#br0" timeOffset="39300.19">4952 14060 704 0,'0'0'545'16,"0"0"-245"-16,0 0-10 15,0 0-10-15,0 0-30 16,0 0-67-16,0 0-70 0,-25-36-42 16,41 36-17-16,23 0-15 15,16 0-14-15,8 0 7 16,1 11 9-16,0 11 6 16,-8 2 2-16,-1 8 12 15,-16 1-7-15,-3 4-12 16,-9 1-4-16,-11 3-22 15,-7-3 4-15,-9 3-20 16,0-4 11-16,-9 1-1 16,-29-2 2-16,-12 0 3 15,-5-5 6-15,-2-2 4 16,7-7-11-16,7-7-2 16,-3-6-12-16,8-7 3 15,4-2-3-15,-5 0-8 16,-2-9-1-16,2-13 0 0,10-5 3 15,11-4-6-15,11-5 11 16,7 0-21-16,7-2 7 16,31-1 1-16,6 8 7 15,6 7-4-15,-12 10 4 16,1 4-2-16,-5 7 1 16,0 3 8-16,2 0 1 15,-1 8 0-15,-6 8-1 16,-6 2-52-16,-3 1-134 15,1 0-138-15,-8-3-341 16,1-3-296-16</inkml:trace>
  <inkml:trace contextRef="#ctx0" brushRef="#br0" timeOffset="39949.57">5776 14187 927 0,'0'0'754'0,"0"0"-413"15,0 0-52 1,0 0-16-16,0 0-111 0,0 0-63 16,0 0-29-16,206 26-12 15,-142-16-25-15,0-5-21 16,-12 0-11-16,-6-5-1 16,-8 0-6-16,-4 0 5 15,-4 0-5-15,-1-12 5 16,1 0-7-16,-5-3 7 15,-7 1-6-15,-6 0 6 16,-8 1-8-16,-4-1-11 16,0 0 19-16,0-3-6 0,-11 2 5 15,-28 1-5-15,-15 1 6 16,-3 4 1-16,-14 5 7 16,-2 2-6-16,5 2 7 15,5 0 8-15,8 11 10 16,7 11 13-16,14 7-8 15,5 7-15-15,8 5-1 16,12 5-14-16,4 4-1 16,5 5 0-16,0 3 0 15,10-2 0-15,24-7-1 16,9-7 1-16,2-9-1 16,-1-9-4-16,1-3-1 15,-2-12-4-15,-4-7 2 16,-5-2-4-16,0 0 5 15,0 0-3-15,-4-10-49 0,-5 1-95 16,9-1-202 0,-14 3-235-16,5 4-426 0</inkml:trace>
  <inkml:trace contextRef="#ctx0" brushRef="#br0" timeOffset="40332.19">6462 14635 1425 0,'0'0'483'0,"0"0"-401"15,0 0 6-15,0 0-25 0,0 0-35 16,0 0-27-16,0 0 1 15,212-116 4-15,-199 109-6 16,-4 5 18-16,-9 2 186 16,5 0 65-16,-5 0-9 15,0 5-48-15,0 16-54 16,0 11-88-16,0 3-34 16,0 7-14-16,0-6-20 15,0 0 2-15,0-9-4 16,0-6-6-16,0-9-19 15,0-7-66-15,0-5-109 16,0 0-126-16,0-25-273 0,0-6 118 16,0-5-417-16</inkml:trace>
  <inkml:trace contextRef="#ctx0" brushRef="#br0" timeOffset="40815.35">6922 14051 494 0,'0'0'401'0,"0"0"-43"15,0 0-25-15,0 0-38 16,0 0-12-16,0 0-6 15,0 0-57-15,-73 2-45 16,59-17-30-16,3-6-48 0,-3-5-1 16,5-8-21-16,-7-8 8 15,7-4-11-15,0 1-9 16,2 5-18-16,7 7-3 16,0 17-21-16,0 6-21 15,0 9-1-15,16 1-13 16,18 0-29-16,0 0-156 15,9 0-161-15,-2 0-321 16,-7 0-285-16</inkml:trace>
  <inkml:trace contextRef="#ctx0" brushRef="#br0" timeOffset="41299.37">7178 13627 1106 0,'0'0'683'16,"0"0"-423"-16,0 0-23 15,0 0-39-15,0 0-67 16,0 0-58-16,0 0-33 16,201 46-18-16,-188-23-16 15,-13-2 9-15,0 4-9 16,0-5-5-16,-18-1-1 15,-21-7-24-15,-2-3-21 0,3-4-19 16,8-3-4 0,17-2-14-16,1 0 8 0,12 0 41 15,0 0 9-15,0 0-27 16,12 0 42-16,10 0 9 16,15 0 6-16,-3 10 16 15,0 7-3-15,0 2 26 16,-4 8 24-16,-5 2 12 15,-7-3-14-15,-2-2-17 16,-12-2-4-16,-4-10 13 16,0-2 41-16,-4-6 7 15,-37-1-31-15,-16-1-47 16,-9-2-5-16,-2 0-12 16,9 0-2-16,11 0-8 15,14 0-2-15,13 0-30 0,21 0-139 16,0-5-131-16,25-2-322 15,19 2-151-15</inkml:trace>
  <inkml:trace contextRef="#ctx0" brushRef="#br0" timeOffset="41601.19">7676 13624 1243 0,'0'0'820'0,"0"0"-489"15,0 0-84-15,0 0-17 16,0 0-60-16,144 145-76 16,-115-92-44-16,-15-6-26 15,-7-3-8-15,-7-8 2 16,0-7 20-16,-7-10-8 15,-27-4-2-15,-9-6-28 16,-3-4 0-16,7-2-38 16,5-3-97-16,5 0-132 15,15 0-245-15,3 2-110 16,11 2-692-16</inkml:trace>
  <inkml:trace contextRef="#ctx0" brushRef="#br0" timeOffset="42598.61">4843 15071 639 0,'0'0'403'16,"0"0"-57"-16,0 0-91 15,0 0-7-15,0 0-3 16,0 0-35-16,0 0-102 16,100-18-38-16,12 16-33 15,15 0-24-15,12 2-4 0,11 0-7 16,7 0 7-1,0 0 3-15,0 2 2 0,-10 3 1 16,-3 2-4-16,-24-2 8 16,-6 0 1-16,-16 0 9 15,-14 0-5-15,-7-1 3 16,-18-1-9-16,-4-1-6 16,-12 0 3-16,-4 2 0 15,-3-3 12-15,-13-1 9 16,2 2 7-16,-16 1-24 15,2-1-5-15,-6-2-13 16,-5 3-1-16,0-1-1 16,0 3-116-16,-21 12-226 15,-13-3-306-15,-9 1-454 0</inkml:trace>
  <inkml:trace contextRef="#ctx0" brushRef="#br0" timeOffset="43699.24">4918 15496 790 0,'0'0'298'16,"0"0"-106"-16,0 0 7 15,0 0 9-15,0 0 29 16,0 0-28-16,0 0 3 16,128-19-46-16,-65 19-13 0,-4 17 7 15,1 11-3-15,-8 9-42 16,-7 6-30-16,-11 8-17 15,-9 4-29-15,-6 0-18 16,-15 1-14-16,-4-5 2 16,0-12-2-16,0-2-1 15,-34-10 0-15,-5-6-4 16,-11-4 4-16,3-5 7 16,-8-2-1-16,7-5-12 15,-2-2 2-15,7-3-2 16,-2 0-1-16,6 0-5 15,5-15-8-15,0-7 2 0,4-4 2 16,14-6 9 0,12-5-12-16,4 4 6 0,4 0-13 15,46 4 4-15,14 7 10 16,0 5 0-16,-1 8 4 16,-4 6 2-16,-4 3 0 15,-12 0 0-15,-9 0 9 16,-4 11-9-16,-5-2-39 15,-7 0-134-15,3 8-119 16,-6-3-423-16,-1-2-302 0</inkml:trace>
  <inkml:trace contextRef="#ctx0" brushRef="#br0" timeOffset="44685.94">6139 15689 831 0,'0'0'677'16,"0"0"-346"-16,0 0-70 16,0 0-22-16,0 0-41 15,0 0-42-15,0 0-11 16,-250-36-30-16,191 60-18 15,5 9-31-15,15 9-15 16,18 8-30-16,21 5-14 16,0 1-7-16,10-3-8 15,30-8 1-15,13-11-19 16,1-10 17-16,1-12-4 16,-1-12 7-16,-6 0-5 15,2-5 5-15,-11-19 6 16,0-7-1-16,-10-7 1 15,-4-6 6-15,-4 1 5 0,-8 4-10 16,-4 5 11-16,-4 13-12 16,2 8 18-16,-7 11 23 15,0 2 61-15,4 5 49 16,1 26-57-16,-1 11-68 16,5 6-18-16,3 0-8 15,-3-5-7-15,-5-9-16 16,6-10-50-16,-10-10-52 15,0-6-57-15,6-3-134 16,-6-3-318-16,5-2-322 0</inkml:trace>
  <inkml:trace contextRef="#ctx0" brushRef="#br0" timeOffset="45017.97">6580 16140 1499 0,'0'0'334'0,"0"0"-240"16,0 0-30-16,0 0-10 16,0 0-36-16,0 0-8 15,0 0-3-15,176-99-5 16,-161 91 76-16,-10 6 136 15,-5 2 34-15,0 0-21 0,0 7 12 16,0 14-122-16,0 9-81 16,0 0-24-16,0 4-12 15,0-5-14-15,0-7-11 16,5-5-37-16,-1-8-78 16,-4-6-67-16,0-3-273 15,0-18-167-15,0-5-86 0</inkml:trace>
  <inkml:trace contextRef="#ctx0" brushRef="#br0" timeOffset="45383">6555 15607 712 0,'0'0'668'16,"0"0"-326"-16,0 0 6 15,0 0-26-15,0 0-84 0,0 0-71 16,0 0-30 0,-25-127-50-16,25 107-26 0,0 3-28 15,0 5-18-15,0 6-15 16,5 3-15-16,29 3-140 16,0 0-327-16,-4 0-372 0</inkml:trace>
  <inkml:trace contextRef="#ctx0" brushRef="#br0" timeOffset="45767.32">6790 15347 1317 0,'0'0'531'0,"0"0"-312"0,0 0-15 15,0 0 2-15,0 0-38 16,0 0-62-16,0 0-59 16,241 68-23-16,-241-36-10 15,0-2-2-15,0 4 0 16,-21-5-12-16,-17-2 0 16,-1-6-19-16,5-4-2 15,9-5 9-15,9-2 11 16,11-6 0-16,5-1-8 15,0-3 3-15,0 0-3 16,0 0 9-16,21 0 40 0,22 0 29 16,2 0-2-1,8 0 7-15,-3 2-24 0,-7 3-32 16,-9 0-18-16,-9-3-48 16,-9-2-173-16,-11 0-453 15,4 0-339-15</inkml:trace>
  <inkml:trace contextRef="#ctx0" brushRef="#br0" timeOffset="46015.63">7335 15422 808 0,'0'0'1095'0,"0"0"-553"15,0 0-283 1,0 0 46-16,0 0-60 0,0 0-71 15,157 132-77-15,-134-89-41 16,-12-1-32-16,-11-9-9 16,0-4-5-16,0-5-9 15,-20-7-1-15,-10-3-66 16,1-7-51-16,-5-2-122 16,0-5-216-16,9 0-292 15,11 0-483-15</inkml:trace>
  <inkml:trace contextRef="#ctx0" brushRef="#br0" timeOffset="47216.78">8083 14993 1719 0,'0'0'1183'15,"0"0"-637"-15,0 0-277 16,0 0-53-16,0 0-53 15,0 0-163-15,0 0 0 16,-18 0 0-16,18 0-101 16,0-2-118-16,5-15-319 15,29 0-315-15,16 3-475 0</inkml:trace>
  <inkml:trace contextRef="#ctx0" brushRef="#br0" timeOffset="48515.78">8550 14187 1145 0,'0'0'512'0,"0"0"-361"0,0 0-24 16,0 0 41-16,0 0 27 15,0 0-45-15,0 0-40 16,186-16-27-16,-113 32-10 16,-3 8 6-16,-6 5-14 15,-12 10 6-15,-6 6 12 16,-12 11 2-16,-16 11-27 15,-11 11-16-15,-7 0-21 16,0 0-15-16,0-11 0 16,-16-11-5-16,-23-18 5 15,-15-14-6-15,-10-12-36 16,-4-12 2-16,0 0 17 16,-1-17 11-16,15-9 5 0,15-3 1 15,10-3-6 1,13-3 5-16,16-5-13 0,0 0 13 15,0-3-6-15,16 4 7 16,18 10-6-16,0 15-11 16,9 14 4-16,7 0 13 15,-2 17 21-15,-3 11-12 16,-6 1-9-16,-9-2-2 16,-10-11-108-16,-2-16-138 15,-6 0-489-15,1-2-364 0</inkml:trace>
  <inkml:trace contextRef="#ctx0" brushRef="#br0" timeOffset="48949.25">9466 14252 1420 0,'0'0'501'0,"0"0"-354"15,0 0-10-15,0 0-49 16,0 0-62-16,0 0-26 16,0 0-64-16,-48 12-17 15,48-12-19-15,0 3 41 16,0-3 59-16,0 0 22 15,0 0-22-15,0 0-29 16,0 0-194-16,0 0-360 16,0 0-234-16</inkml:trace>
  <inkml:trace contextRef="#ctx0" brushRef="#br0" timeOffset="49284.26">9466 14252 225 0</inkml:trace>
  <inkml:trace contextRef="#ctx0" brushRef="#br0" timeOffset="49683.16">9466 14252 225 0,'232'70'487'0,"-232"-74"-284"0,0-2-37 0,0 1 76 16,0 1 9-16,0-1 0 0,-11 3 6 15,-12 2 0-15,-7 0-50 16,-15 0-42-16,-3 19-13 16,-2 15 2-16,2 14-51 15,12 12-49-15,13 10-34 16,12 2-15-16,11 0-5 15,0-7-6-15,7-12-22 16,20-10-19-16,9-14 16 16,3-12 23-16,0-10-4 15,-1-7 2-15,8 0-5 16,-8-19 14-16,1-15 0 16,0-12 1-16,-10-11 1 15,-4-6 0-15,-4-4 6 16,-12 2-7-16,0 9 2 0,-2 16-2 15,-7 16 23-15,4 17 130 16,1 7 83-16,-1 21-80 16,-4 18-97-16,5 9-29 15,-5 5-14-15,4-5-6 16,12-5-10-16,3-7 0 16,6-5-12-16,4-7-6 15,1-5-44-15,8-4-85 16,3-5-121-16,7 0-204 15,-5-1-293-15,-6-5-491 0</inkml:trace>
  <inkml:trace contextRef="#ctx0" brushRef="#br0" timeOffset="50000.61">10237 15039 1465 0,'0'0'502'0,"0"0"-380"15,0 0 46-15,0 0-32 16,0 0-87-16,98-127-31 16,-60 88-13-16,-8 5-4 15,-5 12-1-15,-12 11 0 16,-8 9 121-16,-5 2 87 15,0 2 54-15,0 24-37 0,0 10-139 16,0 13-62 0,0 0-13-16,0 0-11 0,11-8-21 15,-6-10-49-15,-1-12-84 16,-4-19-126-16,0 0-289 16,0-19-238-16</inkml:trace>
  <inkml:trace contextRef="#ctx0" brushRef="#br0" timeOffset="50499.82">10109 14286 605 0,'0'0'760'15,"0"0"-376"-15,0 0-13 16,0 0-3-16,0 0-101 15,0 0-58-15,-79-149-64 16,74 116-42-16,1 1-37 16,4 3-30-16,0 5-27 15,0 7-8-15,0 6-1 16,0 4-96-16,34 7-99 16,0 0-135-16,0 0-527 0</inkml:trace>
  <inkml:trace contextRef="#ctx0" brushRef="#br0" timeOffset="50851.01">10339 13987 916 0,'0'0'689'16,"0"0"-342"-16,0 0-61 15,0 0-64-15,0 0-68 16,0 0-67-16,0 0-25 15,200-33 18-15,-170 43 17 16,-5 10-13-16,-16 8-30 16,-2 0-29-16,-7 6-5 0,0 3-20 15,-41-2-26-15,-7-3-77 16,3-6-14-16,6-7 29 16,9-4 36-16,17-8 39 15,8-5 13-15,5 1 22 16,0-1 35-16,0 0 41 15,14 3 0-15,20 0-27 16,16 2-24-16,-2-2-14 16,6 0-33-16,-4-2-3 15,7-3-192-15,-11 0-440 16,-8 0-771-16</inkml:trace>
  <inkml:trace contextRef="#ctx0" brushRef="#br0" timeOffset="51099.65">10860 13937 1139 0,'0'0'646'15,"0"0"-293"-15,0 0 23 16,0 0-43-16,0 0-55 16,225 135-85-16,-191-77-63 15,-9-3-44-15,-11-7-19 16,-10-10-41-16,-4-9-5 15,0-7-20-15,-4-11-1 16,-30 0-10-16,-1-9-40 0,1-2-67 16,-4 0-130-1,1 0-134-15,8 0-384 0,6 3-312 0</inkml:trace>
  <inkml:trace contextRef="#ctx0" brushRef="#br0" timeOffset="51898.84">8384 15120 901 0,'0'0'591'0,"0"0"-288"0,0 0-43 16,0 0-69-16,0 0-119 16,0 0-33-16,0 0-25 15,373 0-5-15,-228 0 0 16,19 0 10-16,6 0 29 16,12 8-2-16,-7 2-18 15,3-3-19-15,-12-2-3 16,-19-1-6-16,-15-4 1 15,-18 0 0-15,-21 0 39 16,-15 0 20-16,-19 0 7 16,-16 0-3-16,-7 4-16 15,-18-3-14-15,3-1-17 0,-12 3-7 16,-4-1-10 0,-5 1-7-16,0 3-87 0,-5 16-253 15,-20-2-293-15,-9 2-529 16</inkml:trace>
  <inkml:trace contextRef="#ctx0" brushRef="#br0" timeOffset="52983.14">8752 15629 851 0,'0'0'596'16,"0"0"-323"-16,0 0 17 15,0 0 92-15,0 0-120 16,0 0-44-16,0 0-26 16,166 36-39-16,-102 5-57 15,-10 9-35-15,-6 6-29 16,-14 6-13-16,-9 0-4 16,-16 6-7-16,-9-5 2 15,0-8-4-15,-9-7 3 16,-20-14-3-16,-10-8 12 15,-7-11-9-15,-1-8-8 0,-12-7-1 16,-5 0 0 0,5 0-1-16,4-16-7 0,7 1 7 15,19-6 1-15,8-7-1 16,21 0-11-16,0-6 6 16,0-5-4-16,34 3 4 15,7 5 0-15,3 7-5 16,-1 10 2-16,2 9 3 15,3 5 6-15,2 0 0 16,0 7 0-16,-7 10-27 16,-9-1-79-16,-9-1-102 15,-6-11-96-15,-8-4-362 16,-2 0-152-16</inkml:trace>
  <inkml:trace contextRef="#ctx0" brushRef="#br0" timeOffset="53649.07">9609 15792 864 0,'0'0'687'16,"0"0"-325"-16,0 0 19 15,0 0-64-15,0 0-92 16,0 0-107-16,0 0-69 16,123 0-25-16,-41 0-22 0,-3 0 10 15,-10 5-5-15,-10 7-6 16,-11 10 21-16,-12 9 50 15,-13 10 17-15,-12 7-38 16,-11 10-24-16,0 4-27 16,-30-1-5-1,-20-6-55-15,-4-9-16 0,2-10 16 16,2-10 12-16,15-9 14 16,10-7 28-16,16-3 5 15,5-5 2-15,4 0 24 16,0-2 25-16,0 3 9 15,0-3-29-15,13 0-29 16,28 2 5-16,12 1-6 0,1-1 2 16,5 2-2-1,0 0 2-15,-11-2-2 0,-2 0 6 16,-17 1-6 0,-11-3-7-16,-2 0-108 0,-2 0-190 15,6 0-413-15,-6-7-249 0</inkml:trace>
  <inkml:trace contextRef="#ctx0" brushRef="#br0" timeOffset="53935.3">10491 16211 1001 0,'0'0'970'15,"0"0"-614"-15,0 0-211 0,0 0-70 16,0 0-55-16,0 0-12 15,0 0-8-15,221-58-6 16,-196 39-1-16,-11 7 7 16,-10 5 29-16,1 4 136 15,-5 3 41-15,0 0-37 16,0 10-13-16,7 19-63 16,-7 14-66-16,4 8-27 15,5 2 0-15,0-4-24 16,-2-10-49-16,-2-9-59 15,-5-13-79-15,0-13-88 16,0-4-390-16,-12 0-507 0</inkml:trace>
  <inkml:trace contextRef="#ctx0" brushRef="#br0" timeOffset="54335.37">10516 15838 818 0,'0'0'662'15,"0"0"-344"-15,0 0-3 16,0 0-9-16,0 0-80 16,-88-142-44-16,79 106-25 15,9 3-29-15,0 3-17 16,0 9-27-16,0 4-44 15,0 5-27-15,0 5-13 16,9 2-36-16,16 3-103 16,9 2-172-16,-5 2-492 15,-6 10-714-15</inkml:trace>
  <inkml:trace contextRef="#ctx0" brushRef="#br0" timeOffset="54702.39">10692 15458 1128 0,'0'0'677'16,"0"0"-385"-16,0 0-38 16,0 0-72-16,0 0-70 15,0 0-39-15,0 0 7 16,241 17 6-16,-212 11-3 0,-11 4-17 15,-11 2-35 1,-7-1-8-16,0-1-13 0,-25-4-10 16,-14-3-27-16,-1-9-67 15,10-4-4-15,7-5 48 16,7-4 40-16,12-1 10 16,4-2 31-16,0 0 50 15,0 2 22-15,0-2-45 16,29 3-34-16,10 2-9 15,16 0-6-15,4 0-9 16,23 7-126-16,-12-5-220 16,-22-3-721-16</inkml:trace>
  <inkml:trace contextRef="#ctx0" brushRef="#br0" timeOffset="54933.13">11208 15447 1292 0,'0'0'687'0,"0"0"-292"0,0 0-14 16,0 0-48-16,0 0-96 15,170 126-83-15,-145-75-60 16,-11-1-28-16,-3-7-27 16,-11-4-10-16,0-8-19 15,0-9 1-15,0-5-11 16,-25-9-20-16,0-4-85 15,-4-4-118-15,-10 0-142 16,9 0-284-16,10 0-199 0</inkml:trace>
  <inkml:trace contextRef="#ctx0" brushRef="#br0" timeOffset="55682.99">11828 15061 1069 0,'0'0'536'16,"0"0"-350"-16,0 0 29 15,0 0-37-15,0 0 3 0,0 0-4 16,0 0-65-16,-43-82-15 15,57 65 12-15,6 6-12 16,-4 5-31-16,-7 6-10 16,-4 0 13-16,-5 0 21 15,0 0 36-15,0 0-38 16,0 0-29-16,0 0-35 16,0 0-24-16,-5 0-11 15,-4 0-98-15,-2 3-47 16,6 6-18-16,5 0-110 15,0 2-323-15,0-7-174 0</inkml:trace>
  <inkml:trace contextRef="#ctx0" brushRef="#br0" timeOffset="57565.28">12358 14081 1600 0,'0'0'615'0,"0"0"-390"15,0 0-81-15,0 0-60 16,0 0-22-16,0 0-8 15,0 0 1-15,275 92 45 16,-220-39 29-16,-16 14-41 16,-10 10-37-16,-20 5-15 15,-9 0-4-15,0-5-13 16,-25-7-4-16,-22-7-3 16,-13-13 1-16,1-12 13 15,0-9 16-15,0-12-5 16,0-10-5-16,7-7-2 15,2 0-29-15,6-21-1 16,10-11 0-16,9-9-1 0,21-6-13 16,4-4 7-1,0-3 1-15,38 4-3 0,17 4 3 16,4 13-2-16,-2 11 1 16,2 10-7-16,-9 10 14 15,-2 2 0-15,-7 0-6 16,-12 0-44-16,-6 0-86 15,7 0-163-15,-10 0-376 16,1-5-296-16</inkml:trace>
  <inkml:trace contextRef="#ctx0" brushRef="#br0" timeOffset="58166.54">13084 14137 1292 0,'0'0'730'16,"0"0"-368"-16,0 0-57 0,0 0-151 15,0 0-59-15,0 0-47 16,0 0-21-16,309 53-26 16,-236-37 6-16,-14 1-6 15,-14 3 6-15,-11 6 15 16,-20 12 88-16,-14 15 17 15,0 15-33-15,-25 8-43 16,-27 2-31-16,-12-4-13 16,5-6-6-16,0-15 0 15,16-15 0-15,6-14 5 16,14-9-5-16,12-10 1 16,11-3-2-16,0-2-2 15,0 0 1-15,0 0 1 0,21 3 17 16,22 1 24-16,11-2-14 15,5 3-6-15,5-2-9 16,-5-1-11-16,0 1 0 16,-11-1 0-16,-2 0 0 15,-12 2-2-15,-5-4 1 16,-15 0-10-16,-10 0-49 16,-4 0-50-16,0 0-89 15,7-6-125-15,11-15-23 16,3-1-322-16,4 0-517 0</inkml:trace>
  <inkml:trace contextRef="#ctx0" brushRef="#br0" timeOffset="58567.77">13952 14651 1305 0,'0'0'760'15,"0"0"-444"-15,0 0-62 0,0 0-93 16,0 0-83-16,0 0-38 15,0 0-8-15,82-60-25 16,-46 46-6-16,-8 5 0 16,-8 6 0-16,-11 3 24 15,-2 0 107-15,-7 0 113 16,0 12-36-16,0 11-95 16,0 14-48-16,0 4-32 15,0 5-25-15,0 4-9 16,0-2-16-16,0 0-41 15,14-4-64-15,-5-13-115 16,2-25-139-16,-6-6-323 0,-1-6-280 16</inkml:trace>
  <inkml:trace contextRef="#ctx0" brushRef="#br0" timeOffset="59031.8">14177 14228 1247 0,'0'0'389'0,"0"0"-167"15,0 0 8-15,0 0 24 16,0 0-24-16,-122-162-28 16,108 120-26-16,7 2-1 0,7 8-36 15,0 4-43-15,0 5-39 16,0 4-38-16,16 1-19 16,9 5-1-16,9-2-94 15,25 5-125-15,-11 3-272 16,-3 7-358-16</inkml:trace>
  <inkml:trace contextRef="#ctx0" brushRef="#br0" timeOffset="59399.86">14505 13834 1045 0,'0'0'738'15,"0"0"-458"-15,0 0-97 0,0 0-43 16,0 0-6-16,0 0-33 16,0 0-37-16,70-25 5 15,-47 45-8-15,-3 6 6 16,-10 5-15-16,-10 3-16 16,0 3-22-16,-10-3-2 15,-28-1-12-15,-8-4-6 16,3-5-32-16,4-10 2 15,14-7 15-15,10-4 21 16,15-1 0-16,0-2 0 16,0 0 29-16,0 1 19 15,6 3-9-15,33-1-1 16,9 1 9-16,11 4-26 0,9 1-14 16,-4 0-7-16,15 3-38 15,-15-2-237-15,-21-5-578 0</inkml:trace>
  <inkml:trace contextRef="#ctx0" brushRef="#br0" timeOffset="59648.7">14980 13824 1478 0,'0'0'711'0,"0"0"-402"16,0 0-37-16,0 0-82 15,0 0 9-15,0 0-26 0,123 142-57 16,-107-87-35-16,-7 1-20 16,-9-8-28-16,0-10-15 15,-5-11-9-15,-33-11-9 16,-12-3-57-16,-10-9-76 16,-3-4-66-16,-5 10-117 15,20-3-274-15,18 3-305 0</inkml:trace>
  <inkml:trace contextRef="#ctx0" brushRef="#br0" timeOffset="60334">12367 15120 958 0,'0'0'638'16,"0"0"-329"-16,0 0-40 15,0 0 15-15,0 0-73 16,0 0-38-16,0 0-76 16,-4-33-37-16,143 26-2 15,27-2-5-15,29-1-4 16,7 5-13-16,8 0 11 0,-3 5-19 15,-7 0 2-15,-14 0-9 16,-13 0-5-16,-23 7 4 16,-16 1-8-16,-18-3 7 15,-18-1-2-15,-19-1 4 16,-19-3-8-16,-22 0 13 16,-13 2 11-16,-16-2-7 15,-4 0-6-15,-5 3-10 16,0-3-8-16,4 0-6 15,-4 2 0-15,0 0-12 16,7 3-60-16,-2 2-131 16,-1 10-260-16,1 0-368 0,-1 0-746 0</inkml:trace>
  <inkml:trace contextRef="#ctx0" brushRef="#br0" timeOffset="62269.71">12442 15609 1054 0,'0'0'731'0,"0"0"-355"15,0 0-4-15,0 0-78 16,0 0-83-16,0 0-95 15,0 0-78-15,94-4-16 16,-22 4-8-16,17 4-13 16,0 14 6-16,-7 5 7 15,-7 9 17-15,-12 8 60 16,-15 12-10-16,-14 2-21 16,-9 9-31-16,-9 2-14 15,-11-1-14-15,-5-10 5 16,0-4-6-16,0-9 1 15,0-6 5-15,-30-7-6 0,-4-4 6 16,-11-3-5 0,-3-4-1-16,-11-5 1 0,0-2-1 15,-1-7 0-15,1-3-8 16,-4 0-3-16,10 0-1 16,-1-17 5-16,8-5-5 15,8-4 1-15,8-9-1 16,12-5 11-16,18-6-9 15,0-2-1-15,39 0 1 16,29 7-5-16,4 10 7 16,8 11-11-16,-7 13 8 15,-14 7 4-15,-4 0 7 16,-17 0-1-16,-8 7-30 16,-10 3-111-16,-6 0-132 0,2 2-224 15,-3 0-173-15,-3-5-493 0</inkml:trace>
  <inkml:trace contextRef="#ctx0" brushRef="#br0" timeOffset="63249.67">13388 15648 1033 0,'0'0'688'0,"0"0"-369"16,0 0 143-16,0 0-170 15,0 0-114-15,0 0-118 0,-34 122-39 16,34-64-21 0,0 2-1-16,0 1-15 0,25-9-3 15,9-3-7-15,0-10 14 16,1-12 11-16,3-6-11 16,1-7 5-16,6-7-1 15,-6-4 8-15,0-3-2 16,-1 0 2-16,-8 0 1 15,-1-10 23-15,-4-12 6 16,0-9 35-16,-15-11-3 16,1-8-14-16,-11 0 4 15,0 2-1-15,0 10 9 16,0 11 0-16,0 12-6 16,0 13 60-16,0 2 3 15,4 0-57-15,6 19-18 0,-1 12-12 16,7 13-20-16,9 7-10 15,2-1-24-15,9-4-21 16,3-8-1-16,0-9 5 16,-1-8 1-16,-4-9 16 15,-4-7 10-15,-1-5-1 16,1 0 6-16,0-11 1 16,-5-13 8-16,-5-10 1 15,-2-5 20-15,-2-2-3 16,-2-4 5-16,-5 1-8 15,2 1-8-15,-11 12 1 16,5 6-7-16,-5 13 1 16,0 8-2-16,0 4 0 0,0 0-63 15,0 0-109 1,0 0-155-16,0 7-341 0,0 2-336 16</inkml:trace>
  <inkml:trace contextRef="#ctx0" brushRef="#br0" timeOffset="63733.35">14559 16305 367 0,'0'0'1215'16,"0"0"-841"-16,0 0-230 15,0 0 2-15,0 0-27 16,0 0-71-16,0 0-27 16,103-125-1-16,-83 106 12 15,-6 4 51-15,-3 10 20 0,-11 4 67 16,5 1 55-16,-5 0-15 16,0 0-41-16,0 1-44 15,0 21-46-15,0 9-59 16,0 8-7-16,0 11-13 15,4-4-1-15,5 0-9 16,7-8-10-16,-7-12-20 16,-4-9-17-16,-1-12-74 15,-4-5-120-15,0-10-220 16,12-11-209-16,-3-6-100 0</inkml:trace>
  <inkml:trace contextRef="#ctx0" brushRef="#br0" timeOffset="64048.8">14946 16170 1600 0,'0'0'747'16,"0"0"-517"-16,0 0-74 16,0 0-71-16,0 0-67 15,0 0-9-15,0 0-3 16,139-17 3-16,-126 5-9 15,3 8 0-15,-7-1 0 16,-4 5 9-16,-1 0 127 16,1 2 48-16,2 19 0 15,6 11-125-15,3 11-25 0,2 10-26 16,7 0-8-16,5 0-12 16,-5-7-44-16,-7-10-59 15,-2-19-96-15,-16-17-101 16,0-17-387-16,-20-26-13 15,-14-5-403-15</inkml:trace>
  <inkml:trace contextRef="#ctx0" brushRef="#br0" timeOffset="64598.4">14903 15634 940 0,'0'0'555'16,"0"0"-264"-16,0 0 37 16,0 0 23-16,0 0-62 15,0 0-44-15,0 0-45 16,-162-147-43-16,142 113-44 16,6 8-25-16,10 1-7 15,4 3-30-15,0 2-16 16,0 0-23-16,13-2-2 15,8 1-10-15,-3 6-1 0,-2 3-42 16,2 7-97 0,2 5-98-16,30 7-85 0,-11 18-375 15,0 1-490-15</inkml:trace>
  <inkml:trace contextRef="#ctx0" brushRef="#br0" timeOffset="64949.97">15055 15328 601 0,'0'0'1030'0,"0"0"-646"15,0 0-137-15,0 0 14 16,0 0-125-16,0 0-60 16,0 0-24-16,161-26 18 0,-131 35 27 15,-9 13 15-15,-8 5-43 16,-13 1-31-1,0 6-17-15,0-1-20 0,-20-1-1 16,-19-1-11-16,-4-7-23 16,9-6-23-16,4-5 25 15,10-5 19-15,15-7 13 16,5 3 0-16,0 0 31 16,0 1 28-16,0 0-2 15,25 4-2-15,5-1-25 16,8-1-7-16,6 0-14 15,6-4-9-15,-7-3-1 16,7 0-80-16,18 0-169 0,-18 0-323 16,-7 0-228-16</inkml:trace>
  <inkml:trace contextRef="#ctx0" brushRef="#br0" timeOffset="65250.15">15628 15278 1250 0,'0'0'575'16,"0"0"-283"-16,0 0 18 15,0 0-41-15,0 0-106 16,0 0 2-16,0 0-7 16,161 91-29-16,-122-33-51 0,-2 6-17 15,-15-1 17 1,-10 0-10-16,-8-13-4 0,-4-9-26 15,0-12-4-15,0-10-25 16,-34-7-9-16,-7-5-10 16,-2-4-37-16,-7-3-80 15,7 0-108-15,4 0-102 16,5 0-194-16,9 5-128 16,9-1-587-16</inkml:trace>
  <inkml:trace contextRef="#ctx0" brushRef="#br0" timeOffset="70465.97">9364 2757 1086 0,'0'0'585'0,"0"0"-343"15,0 0-2-15,0 0-1 16,0 0-19-16,0 0-87 16,0 0-69-16,161 0 3 15,-63 0-24-15,6 0-11 16,8 0 5-16,-3 0 20 0,-2 0-3 16,0 0-11-16,-3 0 8 15,-1 6-12-15,-6-4-19 16,1-2-14-16,0 0 3 15,-5 0-3-15,5 0 4 16,0 0 34-16,2 2 18 16,2 8 4-16,5 2-4 15,-2-1-5-15,-8 2-26 16,-10-3-13-16,-3-1-17 16,-11-4 1-16,-3 0-1 15,-6-3-1-15,0-2 1 16,-5 2 0-16,4 3 1 15,1 0 5-15,0 0 5 0,-1 2-6 16,6-2 2-16,-6 0-8 16,5 0 0-16,-4-3-1 15,4 0 1-15,-4 1 0 16,-5 2 0-16,5-1 1 16,-1 3 0-16,1-2 8 15,-5 0-9-15,5 2 13 16,-5-5-12-16,0 1 1 15,0 1-2-15,-6-4 0 16,1 0 0-16,1 1 0 16,-1-1 0-16,3 2 0 15,2 3 7-15,0 0-6 16,0 0 15-16,1-3-7 0,3 3-7 16,1-3-1-16,0 1-1 15,4-1 5-15,7 0-4 16,-2 2-1-16,-1 0 0 15,3 1 10-15,-6 1 1 16,-10 1 10-16,-2-3-5 16,-7 1-10-16,-7-5-4 15,2 2-2-15,-6-2 2 16,4 0-2-16,-2 0 1 16,-2 2-1-16,-1 0 0 15,1 1 1-15,-3-1-1 16,3 3 2-16,-5-3-2 0,0 1 1 15,0-1-1-15,-4-2 5 16,4 3-5-16,5-3 0 16,6 0-1-16,-2 0 1 15,12 3 0-15,4-2 0 16,5 2 0-16,-1-1 1 16,-3 1-1-16,-8-1 0 15,-7-2 1-15,-2 0 0 16,-8 0-1-16,3 0 0 15,8 0-1-15,1 0 1 16,13 0-1-16,3 0 1 16,5 0 0-16,3 0 0 15,-3 0 1-15,0 0 0 16,-8 0-1-16,-6 0 0 16,-2 0 0-16,3 0 0 0,0 0 0 15,4 0 0-15,4 0 1 16,6 0 0-16,-1 0-2 15,5 0 0-15,-3 0 1 16,-6 0 0-16,-7 3 1 16,-7-3-1-16,0 0 1 15,-7 0-1-15,-5 0 0 16,8 0 0-16,-7 0 0 16,4 0 0-16,2 0 1 15,-2 0-1-15,1 0 1 16,-3 0-1-16,-3 0 1 15,-8 0-1-15,-1 0 0 16,1 0 0-16,4 0 1 16,-4 0-1-16,8 0 1 0,-4 0-1 15,0 0 1-15,-13 0 0 16,-7 0-1-16,-3 0 12 16,-7 0 7-16,1 0 17 15,4 0-10-15,7 0 5 16,7 0-2-16,6 0-8 15,5 0-12-15,3 5-8 16,-14-1 0-16,-3-4 0 16,-6 0 0-16,6 0-1 15,1 0 1-15,13 0-1 16,9 0 1-16,16 0-1 0,5 0 1 16,-1 0 1-16,-4 0-2 15,-9 0 1-15,-15 0-1 16,-13 0 0-16,3-4-1 15,5 0 1-15,4 3 0 16,5 1 0-16,6 0 1 16,-2 0-1-16,-4 0 5 15,-3 0-5-15,-8 0 0 16,-12 0-2-16,-7 0 2 16,-5 0-1-16,-4 0 1 15,7 0-1-15,-2 0-1 16,4 0 2-16,0 1-5 15,-2-1 5-15,2 0 0 16,-5 0 1-16,-4 0-1 16,5 0 0-16,-5 0 0 0,0 7 1 15,9-1 0-15,2 6 0 16,3 8 0-16,11 4-1 16,0-1-2-16,9 7-13 15,0-5 14-15,9 7-8 16,3-4 9-16,-3 5 0 15,7 1 0-15,-7-4 0 16,-4 4 0-16,2-3 1 16,-2 1-1-16,-1-1 1 15,1 0-1-15,2 0 1 16,2 3-1-16,0 0 1 16,7-1-1-16,-7-1 0 15,-2-1 0-15,-7 1 0 0,1-1 1 16,-6-2 0-1,5 2-1-15,-4 2 0 0,4 0 1 16,-5-3-1-16,6 1 0 16,-1-2 0-16,4 1 0 15,-4-2 0-15,7-4 1 16,-2 2-2-16,0-2 1 16,-1 3-1-16,3-1 1 15,-2 3-1-15,4 0 0 16,3 0 0-16,-8 0 0 15,-4-3 0-15,0 1 1 16,-4 2 0-16,4 0 0 0,9 3 1 16,7 3-2-1,9 3 1-15,5 3 0 0,0-2-1 16,-5-3 1-16,-7 0 0 16,-2-4 0-16,-7-4 0 15,3 1 0-15,2-1 0 16,6 2 0-16,1-1 2 15,-1 0-1-15,-6 2-1 16,-5 0 1-16,-2-2 5 16,-11 0-6-16,-1-3 6 15,-6-1-3-15,2-2-3 16,-4-1 0-16,4 4 0 16,-3 1 1-16,3 2 0 15,0 0-1-15,5 2 2 0,-1 3-2 16,-4-3 1-16,-2-2 0 15,-2 0 8-15,4-5-7 16,-7 2-1-16,2-1-1 16,1 1 0-16,2 1 2 15,-3 1-2-15,5-1 6 16,0-6-6-16,-11 1 1 16,-1-5 8-16,-1-3 6 15,-3-2-1-15,0 3-2 16,7-1 2-16,-3 3-14 15,8 6 0-15,4 0 0 16,0-2 0-16,-7-1 0 16,-9-6 0-16,3-4 0 15,-8-6 0-15,1-1 0 0,-1 4 0 16,17 5 0-16,4 5 0 16,4 7 0-16,5 3 0 15,-4-3 0-15,-12-5 0 16,-2-7 0-16,-16-5-24 15,0-7-63-15,0 0-53 16,-50 0-92-16,-39-14-152 16,12-6-447-16,4 4-436 0</inkml:trace>
  <inkml:trace contextRef="#ctx0" brushRef="#br0" timeOffset="82999.78">16735 14707 1820 0,'0'0'781'0,"0"0"-486"0,0 0 28 16,0 0-11-1,0 0-173-15,16 157-70 0,7-76-22 16,7 6-14-16,-5-6-21 15,0-10-6-15,-5-11 1 16,-6-15-7-16,-5-14 0 16,-2-9-4-16,-7-9 3 15,0-8-24-15,0-5-71 16,0 0-153-16,0 0-255 16,0-15-207-16,4-2-310 0</inkml:trace>
  <inkml:trace contextRef="#ctx0" brushRef="#br0" timeOffset="83316.85">16187 14983 1602 0,'0'0'664'0,"0"0"-373"16,0 0-15-16,0 0-65 15,0 0-113-15,0 0-26 16,0 0-16-16,319-35-32 16,-196 20-18-16,-1 3-6 15,-10 0 1-15,-14 0-1 16,-19 6 1-16,-15-2 8 16,-10 3 22-16,-15 2-7 0,-5 3-2 15,-9 0-11-15,-7 0-1 16,-6 0-10-16,-3 0-69 15,-5 0-112-15,5 0-157 16,3 0-411-16,-3 5-897 0</inkml:trace>
  <inkml:trace contextRef="#ctx0" brushRef="#br0" timeOffset="84898.93">17775 14029 1091 0,'0'0'506'0,"0"0"-283"16,0 0 16-16,0 0-12 15,0 0-22-15,0 0-66 16,0 0-37-16,-44-68 5 16,88 61-4-16,10 2 1 15,14 2-48-15,1 3-14 16,10 0 23-16,-2 6 2 15,3 15 11-15,-7 8-17 16,-10 4-5-16,-3 9-16 16,-17 1-8-16,-7 5-13 15,-13 3-7-15,-7 3-3 0,-16 2-8 16,0 2 6-16,-12 2-6 16,-22-3 4-16,-13-6-5 15,-8-6 0-15,0-6-1 16,3-7 1-16,-2-8-1 15,4-7 1-15,6-5-1 16,1-7 0-16,-7-5-7 16,0 0-1-16,7 0 8 15,-5-12-12-15,7-8 2 16,7-6 4-16,9-6-2 16,11-1 3-16,14-8-3 15,0-5 8-15,0-2-5 0,25-3 5 16,19 6-6-1,6 7 7-15,2 11-8 0,3 13 2 16,4 9 5-16,0 5 1 16,-5 0 0-16,-1 5-1 15,-8 9 1-15,-11 0-1 16,-9-5-17-16,-7-1-83 16,-2-5-44-16,-7-1-79 15,16-2-75-15,0 3-344 16,-2-3-344-16</inkml:trace>
  <inkml:trace contextRef="#ctx0" brushRef="#br0" timeOffset="85534.95">18843 14086 1043 0,'0'0'489'15,"0"0"-288"-15,0 0 89 16,0 0-74-16,0 0-56 16,0 0-97-16,0 0-14 15,296 44-32-15,-228-40-16 16,-9-4-1-16,-11 0-10 15,-9 0 9-15,-14-11 1 16,0-8 0-16,-12 1 0 16,-6-2 0-16,-2 2 1 15,-5-4-1-15,0 5 0 16,-16 0-7-16,-27 8-2 0,-17 6-1 16,-17 3 10-16,-7 3 0 15,0 23 1-15,11 13 0 16,14 9-1-16,20 9 0 15,10 6 0-15,20 2 0 16,9-2 1-16,0-5 9 16,0-8 11-16,18-12 38 15,27-6-10-15,3-11-28 16,11-4-21-16,9-7-1 16,-4-1 0-16,0-1 1 15,-10-4 0-15,-11 1-8 16,8-1-100-16,-17-1-258 0,-5 0-405 15</inkml:trace>
  <inkml:trace contextRef="#ctx0" brushRef="#br0" timeOffset="85967.64">19746 14616 1107 0,'0'0'533'16,"0"0"-293"-16,0 0-22 16,0 0-39-16,0 0-65 0,0 0 21 15,0 0 0-15,289-91-44 16,-255 104-15-16,-9 19 5 15,-11 4-47-15,-14 7-16 16,0 3-18-16,-14-2-4 16,-25-6-26-16,-15-9-24 15,-1-8 5-15,12-6 8 16,4-8 30-16,19-4 5 16,11-3 5-16,4 0 1 15,5 0 0-15,0 0 49 16,14 0-7-16,29 0 5 15,7 0-17-15,9 0-10 16,0 0-19-16,0 0 1 0,-2 0-2 16,18-15-114-16,-22-2-391 15,-3-2-460-15</inkml:trace>
  <inkml:trace contextRef="#ctx0" brushRef="#br0" timeOffset="86532.85">19760 13980 1249 0,'0'0'531'0,"0"0"-313"15,0 0 0-15,0 0-7 16,0 0-12-16,0 0-32 15,0 0-35-15,-146-144-17 16,130 107 12-16,12 4-4 16,4 2-41-16,0 2-20 15,0 0-40-15,0 5-11 16,20 2-11-16,3 6-28 16,6 6-134-16,1 9-112 15,15 1-245-15,-6 0-160 0,0 3-657 0</inkml:trace>
  <inkml:trace contextRef="#ctx0" brushRef="#br0" timeOffset="86981.63">20001 13569 1038 0,'0'0'769'0,"0"0"-472"16,0 0-82-16,0 0-12 15,0 0-41-15,0 0-14 16,0 0-47-16,204-12-35 16,-183 29-36-16,-17 4-9 15,-4 1-12-15,0-3-9 16,-9 2 0-16,-25-3-46 0,-11-2-23 16,6-1-6-16,5-4 0 15,16-3-4-15,6-3 24 16,12-2 21-16,0-1-3 15,0-2 0-15,0 2 37 16,21 0 18-16,8 1 6 16,5 6 34-16,-4 4 2 15,0 0 4-15,-12 7-6 16,-2 2-10-16,-12-2-2 16,-4-2 5-16,0-3 9 0,0-3 22 15,0-5 7-15,-20-2-16 16,-14-5-31-16,-10 0-26 15,-10 0-5-15,-1 0-11 16,8 0 2-16,1 0-2 16,23 0-49-16,19 0-103 15,13 0-108-15,39 0-319 16,11 0-239-16</inkml:trace>
  <inkml:trace contextRef="#ctx0" brushRef="#br0" timeOffset="87300.82">20544 13467 791 0,'0'0'942'15,"0"0"-453"-15,0 0-142 16,0 0-10-16,0 0-104 15,0 0-80-15,0 0-65 16,284 137-29-16,-259-93-16 16,-9-1-19-16,-16 1 15 15,0-8 21-15,0-5 9 16,-20-7-24-16,-10-4-15 16,1-6-22-16,-1-2-8 15,5 0-10-15,11 0-49 16,-1 3-88-16,10 11-187 0,5-2-333 15,0 2-328-15</inkml:trace>
  <inkml:trace contextRef="#ctx0" brushRef="#br0" timeOffset="88132.7">18063 15159 765 0,'0'0'555'0,"0"0"-312"16,0 0 2-16,0 0 18 16,0 0-107-16,0 0 35 15,0 0-54-15,355-28-34 0,-194 25-27 16,15 1-9-16,1-1-13 15,5 1 7-15,0-3-3 16,-12 0-10-16,-4 3-12 16,-9-1-24-16,-9 1 0 15,-12 2-12-15,-13 0 6 16,-14 0 2-16,-15 0 10 16,-22 0 9-16,-3 0 6 15,-10 0 12-15,0 0 24 16,0 0 2-16,0 0-9 0,-7 2-11 15,-6 3-23 1,-12-3-7-16,-20 1-19 0,-3-3 7 16,-11 4-9-16,0-4 0 15,0 0-29-15,0 0-63 16,0 3-90-16,-46 7-195 16,8-3-469-16,-1 3-434 0</inkml:trace>
  <inkml:trace contextRef="#ctx0" brushRef="#br0" timeOffset="88950.35">18163 15687 1306 0,'0'0'387'15,"0"0"-128"-15,0 0-14 16,0 0-44-16,0 0-75 16,0 0-20-16,260-58-23 0,-179 58 10 15,-1 5 28-15,-12 18-13 16,-9 7 2-16,-15 5-14 15,-15 9-12-15,-8 6-33 16,-17 8-24-16,-4 4-14 16,0 1-7-16,-4 0-5 15,-31-6-1-15,1-4 1 16,-4-4-1-16,-3-10 0 16,-2-6 1-16,-3-6-1 15,-6-11 0-15,-7-11 0 16,-5-5-1-16,-4-10-5 15,4-19 0-15,14-4-3 0,21-3 7 16,29-5-8 0,0-2 8-16,25-5-4 0,34-1 5 15,4 3 1-15,-4 8 0 16,-6 14 0-16,-3 10-1 16,-7 11 1-16,2 3 0 15,-10 0 7-15,3 3-6 16,-8 8-1-16,-1 2-23 15,-4 1-123-15,5-4-209 16,-7-3-433-16,2-2-474 0</inkml:trace>
  <inkml:trace contextRef="#ctx0" brushRef="#br0" timeOffset="89618.42">19814 15701 973 0,'0'0'651'0,"0"0"-375"16,0 0 0-16,0 0-34 15,0 0-22-15,0 0-81 16,0 0-15-16,-264 13-21 16,189 29-21-16,7 11-28 15,20 8-27-15,12 3-19 0,22-2-8 16,14-4-1-16,0-7-11 15,30-12 2-15,18-11-2 16,11-11 0-16,0-12-6 16,5-5 10-16,-5-5 2 15,-5-23 5-15,-6-9-5 16,-7-6 5-16,-11-5 0 16,-12 0 1-16,-14 7 7 15,3 10-7-15,-7 12 14 16,0 11 13-16,5 8 57 15,-1 0 58-15,5 23 5 16,0 12-101-16,3 4-35 16,1-2-11-16,8-5-2 15,4-4-4-15,-2-7-36 0,2-7-90 16,13-7-122-16,-1-5-283 16,-3 1-309-16</inkml:trace>
  <inkml:trace contextRef="#ctx0" brushRef="#br0" timeOffset="90115.09">20335 16105 907 0,'0'0'568'0,"0"0"-312"15,0 0-20-15,0 0-62 16,0 0-45-16,0 0-5 16,0 0 57-16,175-67 16 15,-150 83-6-15,-11 14-91 16,-8 1-49-16,-6 5-33 15,0-2-10-15,-11-4-8 16,-18-3-1-16,-6 0-21 16,1-8-19-16,5-5-5 15,11-4 19-15,6-5 21 16,12-2 0-16,0-3 6 0,0 0 0 16,0 0 5-16,0 0 8 15,5 2 14-15,24-2 10 16,12 2-17-16,2 3-2 15,1-1-3-15,6 6 4 16,-7-2-10-16,-2-4-7 16,-7-1-2-16,-5-3-12 15,-10 0-106-15,10-15-166 16,-4-11-329-16,-4-3-183 0</inkml:trace>
  <inkml:trace contextRef="#ctx0" brushRef="#br0" timeOffset="90748.86">20696 15714 225 0,'0'0'398'0,"0"0"-89"0,0 0 5 15,0 0-12-15,0 0-3 16,0 0 34-16,0 0-12 16,-147-68-29-16,124 42-58 15,2 3-40-15,8-1-38 16,6-4-47-16,7-1-40 15,0-5-34-15,0 0-25 16,0 3-4-16,20 2-6 16,10 5 0-16,0 12-90 15,8 7-128-15,17 5-142 0,-12 22-369 16,-4-1-572-16</inkml:trace>
  <inkml:trace contextRef="#ctx0" brushRef="#br0" timeOffset="91098.98">20908 15320 899 0,'0'0'777'16,"0"0"-445"-16,0 0-5 15,0 0-46-15,0 0 0 16,0 0-80-16,0 0-72 15,186 56-68-15,-181-25-38 16,-5 5-17-16,0-2-6 0,-16-4-38 16,-18-7-10-1,0-6-15-15,0-5-3 0,13-4 24 16,8-6 16-16,13 0 17 16,0-2 9-16,0 2 24 15,0 1 21-15,0-1 25 16,4 2-14-16,26 2-11 15,-1-1-32-15,14 4-3 16,7 1-10-16,5 2-1 16,-3 3-41-16,3-1-112 15,-1-7-176-15,-15-5-478 16,-14-2-550-16</inkml:trace>
  <inkml:trace contextRef="#ctx0" brushRef="#br0" timeOffset="91415.13">21358 15278 1330 0,'0'0'635'15,"0"0"-366"-15,0 0 56 16,0 0-99-16,0 0-25 15,0 0-62-15,68 127-36 16,-63-85-26-16,-5 0 3 16,0 2-12-16,0-4-16 0,-14-1-16 15,-6-9-18-15,6-5-3 16,-2-8-15-16,7-5 0 16,5-9-51-16,-1-1-64 15,0-2-95-15,5 0-126 16,0 0-247-16,0 0-251 0</inkml:trace>
  <inkml:trace contextRef="#ctx0" brushRef="#br0" timeOffset="92248.5">21799 14938 1635 0,'0'0'1083'16,"0"0"-632"-16,0 0-229 16,0 0-44-16,0 0-101 15,0 0-64-15,0 0-13 16,-68 0-168-16,73-3-392 16,20-1-535-16</inkml:trace>
  <inkml:trace contextRef="#ctx0" brushRef="#br0" timeOffset="93299.11">22313 13927 791 0,'0'0'391'15,"0"0"-67"-15,0 0-69 16,0 0-3-16,0 0-65 16,0 0 35-16,0 0-30 15,157-23-46-15,-93 41-18 16,-1 4-29-16,3 9-37 15,-9 8-17-15,-7 9 8 0,-11 10 1 16,-14 12-15 0,-21 4-2-16,-4 6-19 0,0-4-6 15,-4-8-11-15,-30-13 0 16,-5-11-1-16,-11-18 0 16,-14-9-18-16,-4-12 0 15,-5-5 0-15,-6 0-12 16,11-14 0-16,8-8 5 15,17-2 14-15,14-5-1 16,13-2 11-16,16-4-11 16,0-3 10-16,45 0-5 15,12 4 6-15,7 10 0 16,2 10 0-16,-3 9 1 16,-10 5 0-16,-3 0 0 0,-7 12 0 15,-9 0-1-15,-4 0-147 16,4-12-142-16,-9 0-388 15,-5 0-346-15</inkml:trace>
  <inkml:trace contextRef="#ctx0" brushRef="#br0" timeOffset="93949">23377 14409 859 0,'0'0'529'0,"0"0"-228"16,0 0-51-16,0 0-59 16,0 0-49-16,0 0-58 15,0 0 9-15,98-46 9 16,-73 46-46-16,0 0-20 15,-11 0-21-15,-3 0 0 0,-11 0-5 16,0 0 11 0,0 0-3-16,0 0 1 0,0 0 7 15,0 0-4-15,0 0-3 16,0 0-8-16,0 0 4 16,0 0-14-16,0 0 8 15,0 0-9-15,0 0-1 16,0 0-13-16,0 0-23 15,0 0-50-15,0 0-119 16,0 0-60-16,0 0-245 16,0 0-429-16</inkml:trace>
  <inkml:trace contextRef="#ctx0" brushRef="#br0" timeOffset="94598.76">23789 14048 660 0,'0'0'602'16,"0"0"-283"-16,0 0-74 15,0 0-53-15,0 0-44 16,0 0-1-16,0 0 29 15,-107-96 1-15,57 96-14 16,-9 2-32-16,-5 27-31 16,7 14-53-16,3 10-20 15,20 9-20-15,13 6-7 16,21 4-5-16,0 1-12 16,16-7-19-16,27-6-46 15,16-11 10-15,1-20 33 16,3-17 28-16,1-12-3 15,-10-6 14-15,-6-31 0 0,-9-12 1 16,-10-6 7-16,-8-5-2 16,-12 2 23-16,-4 11 25 15,-5 12 11-15,0 11 15 16,0 12 6-16,0 10-7 16,0 2 60-16,11 0-7 15,-2 24-46-15,11 14-41 16,-1 8-35-16,1 5-2 15,5-6-8-15,-7-9-12 16,7-11-55-16,0-13-97 0,0-12-99 16,-2 0-81-1,11-5-235-15,-9-12-104 0,0 5-539 0</inkml:trace>
  <inkml:trace contextRef="#ctx0" brushRef="#br0" timeOffset="94968.06">24300 14382 1016 0,'0'0'593'0,"0"0"-374"16,0 0 38-16,0 0-99 16,0 0-29-16,0 0 33 15,0 0-3-15,201 22-25 16,-176 16-43-16,-12 5-31 0,-8 3-31 15,-5-2-22-15,0-3-7 16,-14-6-5-16,-20-5-21 16,-5-9-11-16,10-6-8 15,4-6 15-15,13-6 29 16,8-1-10-16,4-2 10 16,0 0-9-16,0 0 10 15,0 0 18-15,20 0-7 16,14 0 20-16,16 0-18 15,-2-5-2-15,11-1-11 16,-4 5 0-16,-3-4 0 16,-6-4-63-16,-12-20-263 15,-14-2-440-15,-15-8-663 0</inkml:trace>
  <inkml:trace contextRef="#ctx0" brushRef="#br0" timeOffset="95398.58">24462 13799 829 0,'0'0'573'0,"0"0"-291"15,0 0 83-15,0 0 2 16,0 0-99-16,0 0-43 15,-134-129-52-15,120 90-57 16,0-4-23-16,3-3-11 16,11 3-19-16,0 7-21 15,0 10-27-15,0 6-14 16,0 8-1-16,0 5-11 0,16 5-71 16,-2 2-135-16,24 0-90 15,-8 14-334-15,-1 3-353 0</inkml:trace>
  <inkml:trace contextRef="#ctx0" brushRef="#br0" timeOffset="95765.91">24560 13427 909 0,'0'0'681'16,"0"0"-332"-16,0 0-109 15,0 0-24-15,0 0-56 16,0 0-50-16,0 0-4 16,234-24 13-16,-205 48-33 0,-13 3-32 15,-11 1-31-15,-5-1-20 16,0-1-3-16,-16-2-49 16,-23-1-84-16,-4-5-3 15,2-3-98-15,14-6 79 16,6-2 113-16,17-2 42 15,4-3 83-15,0-2 63 16,0 4-5-16,18-4-14 16,23 1 3-16,7 2-54 15,2-1-34-15,2 3-28 16,7-1-14-16,-4 3-95 16,8-3-204-16,-13 1-469 15,-15-5-1038-15</inkml:trace>
  <inkml:trace contextRef="#ctx0" brushRef="#br0" timeOffset="95999.68">25137 13389 1122 0,'0'0'791'16,"0"0"-407"-16,0 0-16 16,0 0-53-16,0 0-107 15,0 0-64-15,187 122-57 16,-167-76-21-16,-11-3-21 15,-9-5-11-15,0-11-16 16,0-8-7-16,-29-4-10 0,-19-8-1 16,-2-5-38-16,-5-2-70 15,8 0-113-15,12 0-94 16,15 0-256-16,11 0-48 16,9 5-686-16</inkml:trace>
  <inkml:trace contextRef="#ctx0" brushRef="#br0" timeOffset="96664.72">22359 14996 960 0,'0'0'533'0,"0"0"-319"16,0 0-60-16,0 0 14 15,0 0 35-15,322-8-44 16,-156 3 19-16,28-4-34 16,6-3-15-16,4-2-5 15,8-1-18-15,-5 3-24 0,-12 3-14 16,-4 2 4-16,-13 2-28 15,-17-3-2-15,-20 1-9 16,-18 0-15-16,-21-1 3 16,-18 2-9-16,-20 1 11 15,-21 3-5-15,-13-1 6 16,-5 3-11-16,-16 0 1 16,7 0-8-16,-12 0-6 15,6 0-20-15,-4 3-88 16,-6 20-139-16,0 2-449 15,0 1-720-15</inkml:trace>
  <inkml:trace contextRef="#ctx0" brushRef="#br0" timeOffset="97601.85">22720 15458 1122 0,'0'0'554'15,"0"0"-259"-15,0 0-11 16,0 0-69-16,0 0-69 15,0 0-50-15,0 0-18 0,109-70-3 16,-45 70 23-16,9 0 37 16,2 24-21-16,-2 11 1 15,-10 5-21-15,1 10-10 16,-16 8-22-16,-3 7-29 16,-15 7-17-16,-21 1-8 15,-9 1-8-15,0-4-12 16,-30-10-6-16,-24-10-15 15,-19-14-14-15,-11-15 14 16,-3-8 24-16,-1-13-3 16,8 0 5-16,16-5-2 15,17-16 7-15,17-6-4 16,14-4-9-16,16-10 8 16,0-7 0-16,21-7 6 0,22-3 2 15,7 7-1-15,4 8 0 16,-6 14-1-16,7 12 1 15,-1 13 1-15,-11 1 6 16,-4 3 1-16,2 0 6 16,-7 0-14-16,0 5-14 15,14-5-161-15,-7 0-297 16,-2 0-395-16</inkml:trace>
  <inkml:trace contextRef="#ctx0" brushRef="#br0" timeOffset="98349.18">23466 15415 1405 0,'0'0'769'0,"0"0"-433"16,0 0-75-16,0 0-124 15,0 0-83-15,0 0 3 16,250-10-35-16,-157 10-10 16,-20 0-3-16,-9 0-8 0,-19 7 12 15,-15 12 20-15,-12 10 57 16,-7 11 9-16,-11 16-41 16,0 7-31-16,-16 7-16 15,-27 2-11-15,-11-7-1 16,-1-8-12-16,3-8-7 15,6-13 13-15,12-12-4 16,21-10 11-16,6-4 0 16,7-5 2-16,0 0 13 15,11 2 9-15,28 1 0 16,4-2-6-16,7-1 6 16,5-1-12-16,-8-4 1 15,3 0-13-15,-2 0 1 16,-7 0-1-16,-2 3 0 0,-10 0 1 15,-4-1-1-15,-7 1 0 16,-6-3-76-16,-3 0-122 16,-5 0-152-16,1-22-275 15,4-3 102-15,-2-3-292 0</inkml:trace>
  <inkml:trace contextRef="#ctx0" brushRef="#br0" timeOffset="98782.25">23643 15710 1267 0,'0'0'605'0,"0"0"-310"16,0 0-77-16,0 0-85 16,0 0-42-16,0 0-55 15,0 0-20-15,298-2-14 16,-243 2-1-16,-17-2-1 16,1 2-30-16,-5 0-119 15,12 0-163-15,-12 9-261 16,-5 5-382-16</inkml:trace>
  <inkml:trace contextRef="#ctx0" brushRef="#br0" timeOffset="99416.59">24471 15983 1011 0,'0'0'581'15,"0"0"-323"-15,0 0 2 16,0 0-76-16,0 0-62 16,0 0-48-16,0 0 2 0,152-39 22 15,-122 51 63-15,-5 17-41 16,-16 12-51-16,-9 4-47 16,0 6-22-16,-9-6-12 15,-32-3-78-15,2-11-34 16,-4-11 20-16,2-9 4 15,12-4 26-15,10-7 32 16,15 0 17-16,4 0 25 16,0 0 4-16,4 0 60 15,35 0 28-15,4-7-16 16,7 0-31-16,9 0-19 16,-4 0-12-16,-3-1-14 15,-2-1 0-15,14-20-101 16,-21 1-418-16,-2-2-388 0</inkml:trace>
  <inkml:trace contextRef="#ctx0" brushRef="#br0" timeOffset="99848.11">24378 15470 1075 0,'0'0'549'0,"0"0"-237"16,0 0-16-16,0 0-83 16,0 0-66-16,-98-130-26 15,93 97-30-15,5-2-7 16,0 9-10-16,0 9-14 0,0 6-39 15,0 3-13 1,0 5-8-16,5 3-15 0,20 0-139 16,18 0-208-16,-4 11-327 15,2 3-763-15</inkml:trace>
  <inkml:trace contextRef="#ctx0" brushRef="#br0" timeOffset="100199.29">24623 15180 651 0,'0'0'792'0,"0"0"-486"0,0 0-33 16,0 0-68 0,0 0-23-16,0 0-15 0,0 0-47 15,157 42-46-15,-148-9-36 16,-9 9-20-16,0 1-18 15,0 0-13-15,-20-6-75 16,-14-9-89-16,0-6-36 16,4-10 76-16,16-7 53 15,5-3 51-15,9-2 33 16,0 0 9-16,0 0 55 16,30 0 46-16,9 0 35 15,4 0-41-15,7 0-31 16,2 0-34-16,-6 0-26 15,1 0-12-15,-1 0-1 16,13 0-194-16,-16 0-379 0,-4 0-756 16</inkml:trace>
  <inkml:trace contextRef="#ctx0" brushRef="#br0" timeOffset="100532.84">24989 15113 795 0,'0'0'872'0,"0"0"-575"0,0 0-68 16,0 0 62-1,0 0-34-15,0 0-63 0,0 0-58 16,164 131-2-16,-146-82-35 16,-6-2-16-16,-12-4-8 15,0-4-22-15,-7-8-29 16,-23-4-18-16,3-8-6 16,-3-5-65-16,5-6-155 15,16-1-158-15,3-2-337 16,6-3-506-16</inkml:trace>
  <inkml:trace contextRef="#ctx0" brushRef="#br0" timeOffset="101283.23">26024 14753 1582 0,'0'0'1097'15,"0"0"-622"-15,0 0-252 16,0 0-76-16,0 0-90 16,0 0-57-16,0 0-29 15,-39 43-294-15,44-22-692 0</inkml:trace>
  <inkml:trace contextRef="#ctx0" brushRef="#br0" timeOffset="102734.74">26392 13776 593 0,'0'0'831'0,"0"0"-520"15,0 0-47-15,0 0-62 16,0 0-9-16,0 0 64 16,0 0-86-16,178 17-32 15,-110 16-30-15,0 10-34 16,-9 12-12-16,-11 8 5 0,-7 7 14 16,-11 10-15-16,-17 2-40 15,-4-3-16-15,-2-10-6 16,-7-8-5-16,0-15 0 15,0-16-1-15,-25-17 0 16,-30-11-29-16,-8-2 6 16,-10-4-3-16,3-21 6 15,1-3 3-15,17-6-3 16,11 5 8-16,18 0-4 16,7 3 16-16,12 1-6 15,4-3 6-15,0-5-1 16,0-2 1-16,39 4 1 15,11 2-1-15,2 5 0 16,7 10 2-16,5 4-1 0,-5 8 0 16,0 0 0-16,-9-1-10 15,-2-2-151-15,11-9-203 16,-16-1-412-16,-2-2-487 0</inkml:trace>
  <inkml:trace contextRef="#ctx0" brushRef="#br0" timeOffset="103314.18">27127 13670 1154 0,'0'0'700'16,"0"0"-417"-16,0 0-7 15,0 0-12-15,0 0-99 16,0 0-81-16,250 7-41 15,-191 3-22-15,-9 2-12 0,-11 2 3 16,-5 8-1-16,-9 9 53 16,-11 12-3-16,-14 15-7 15,0 12-31-15,-5 10-14 16,-34-4-9-16,-15-6-51 16,1-12-34-16,-6-17-5 15,14-14 32-15,6-11 25 16,14-6 25-16,12-1 8 15,8-4 0-15,5 3 35 16,0 1 59-16,0 1-31 16,14 1-17-16,20 0-5 15,4-7-16-15,17-1 1 16,4-3 1-16,5 0-2 0,-5 0-5 16,0 0-1-16,-16 0 8 15,-13 0-20-15,-10 0-1 16,-11 0-6-16,-9-3-27 15,0-7-124-15,0-11-125 16,0-1-221-16,0-2-236 0</inkml:trace>
  <inkml:trace contextRef="#ctx0" brushRef="#br0" timeOffset="103547.95">27279 14009 1495 0,'0'0'653'0,"0"0"-413"15,0 0-31-15,0 0-73 16,0 0-6-16,0 0-81 16,0 0-42-16,259 0-7 15,-195 0 0-15,-5 0-53 16,12 12-137-16,-24 5-367 15,-8-2-324-15</inkml:trace>
  <inkml:trace contextRef="#ctx0" brushRef="#br0" timeOffset="103982.94">27911 14392 18 0,'0'0'1645'16,"0"0"-1046"-16,0 0-377 16,0 0-48-16,0 0-95 15,0 0-4-15,0 0-27 16,157-59-32-16,-107 58-10 15,-11 1 22-15,-5 1 58 16,-9 26 39-16,-16 10-69 16,-9 1-32-16,0 5-24 15,0-6-50-15,-25-9-71 0,-9-7-3 16,4-12 34-16,12-5 44 16,2-2 30-16,7-2 9 15,9 0 7-15,0 0 7 16,0 0 36-16,5 0-1 15,33 0-13-15,8 0 18 16,8-2-27-16,3-10-10 16,2-5-10-16,-4 0 1 15,0-7-1-15,-8-19-124 16,-13 2-514-16,-13 3-612 0</inkml:trace>
  <inkml:trace contextRef="#ctx0" brushRef="#br0" timeOffset="104515.24">27784 13530 1272 0,'0'0'609'0,"0"0"-312"16,0 0 3-16,0 0-96 0,0 0-71 15,0 0-32-15,-64-154-29 16,64 121 1-16,0 5-14 16,0 3-5-16,0 8-8 15,0 5-32-15,0 4-10 16,12 6-4-16,15 2-10 16,14 0-170-16,23 10-140 15,-12 12-381-15,-2 1-426 0</inkml:trace>
  <inkml:trace contextRef="#ctx0" brushRef="#br0" timeOffset="104864.87">28084 13234 371 0,'0'0'848'0,"0"0"-448"0,0 0-77 15,0 0-91-15,0 0-20 16,0 0-3-16,0 0-37 15,200 29-43-15,-179 5-46 16,-17 2-38-16,-4 0-24 16,0 0-21-16,-25-6-18 15,-9-4-62-15,0-12-20 16,4-4 26-16,5-8 47 16,16 0 19-16,5-2 8 0,4 0 11 15,0 3 21 1,0 2 36-16,4 2 35 0,30 0 12 15,5 3-73-15,11-1-14 16,5-2-16 0,-8-2-12-16,3-5-13 0,-2 0-156 15,11 0-301-15,-15 0-264 16,-8-9-740-16</inkml:trace>
  <inkml:trace contextRef="#ctx0" brushRef="#br0" timeOffset="105114.53">28603 13193 1194 0,'0'0'611'0,"0"0"-287"0,0 0 27 16,0 0-58-16,0 0-34 16,0 0-108-16,0 0-48 15,152 143-21-15,-132-89-23 16,-15 0-19-16,-5-3-14 15,0-11-14-15,0-6-5 16,-21-10-7-16,-8-5-4 16,-5-4-62-16,4-6-88 15,-8 6-165-15,8-2-348 16,10-2-407-16</inkml:trace>
  <inkml:trace contextRef="#ctx0" brushRef="#br0" timeOffset="105898.58">26490 14887 1024 0,'0'0'521'0,"0"0"-264"16,0 0 33-16,0 0 11 16,0 0-160-16,0 0 16 15,284-9-59-15,-127 6-41 16,21 1-15-16,-3-3-2 0,2 1-16 16,-11-3 7-1,-4 2 41-15,-19-1-9 0,-11 2 3 16,-19-1-27-16,-15 0-11 15,-21 4-5-15,-8 1 4 16,-19 0 23-16,-12 0 7 16,-13 0 9-16,-4 0-24 15,-12 0-21-15,-5 0-19 16,-4 0 7-16,0 0-9 16,0 0-36-16,0 0-87 15,0 13-103-15,0 4-266 16,0 0-373-16</inkml:trace>
  <inkml:trace contextRef="#ctx0" brushRef="#br0" timeOffset="107098.85">26884 15307 763 0,'0'0'384'16,"0"0"-85"-16,0 0-18 0,0 0 1 15,0 0-69-15,0 0-42 16,0 0-57-16,18-25 38 16,32 25-30-16,2 7-28 15,3 13 23-15,-5 6-11 16,-7 10-15-16,-9 13 4 15,-14 4-39-15,-6 7-17 16,-9 0-16-16,-5 0-11 16,0-3 0-16,-14-1-12 15,-20-3 8-15,-16-2-8 16,-2-3-1-16,-12-5-9 16,0-8-11-16,-6-5 6 15,1-11-5-15,6-8 2 0,4-8-5 16,11-3 8-16,-2 0-12 15,16-3 9-15,9-12 4 16,11-5 4-16,14-7-5 16,0-6 3-16,25-8 10 15,27 0-7-15,12 2 9 16,11 11-1-16,-7 5 1 16,-8 14 0-16,-13 7 2 15,-1 2-1-15,-12 0 7 16,-9 0-3-16,-2 2-4 15,-7 5 5-15,-3-2-6 16,3 0-1-16,-2 0-19 16,-3-2-106-16,3-1-117 15,11-2-232-15,-7 0-137 16,2 0-565-16</inkml:trace>
  <inkml:trace contextRef="#ctx0" brushRef="#br0" timeOffset="108049.19">27759 15395 1156 0,'0'0'647'15,"0"0"-286"-15,0 0 3 16,0 0-109-16,0 0 15 16,0 0-76-16,0 0-116 15,64 165-40-15,-35-101-20 16,-4-1-17-16,5-6 5 0,-1-6-6 15,-4-11 9-15,0-8-8 16,-6-11 1-16,-8-8-1 16,-2-9-1-16,0-1 0 15,-4-3 0-15,6 0 0 16,3 0 6-16,11-10 33 16,0-12-3-16,4-11 0 15,1-15-18-15,-3-15 3 16,9-12-4-16,-13 6-5 15,7 9-2-15,-10 17-9 16,1 20 0-16,-8 19-1 16,1 4 57-16,2 4 41 15,9 23-23-15,-7 9-38 0,7 6-25 16,0 3-12 0,-4 0 0-16,1-1-21 0,3-6-24 15,0-7 1-15,0-6-2 16,-6-13 20-16,-8-7 10 15,3-5-2-15,6 0 3 16,-2-17 14-16,16-15 1 16,0-4 9-16,7-7 10 15,3-2-4-15,1-6 5 16,-2 5-19-16,-4 4 7 16,-10 15-8-16,-8 9 0 15,-12 11 0-15,-9 7 0 16,0 0-21-16,0 14-104 15,-14 13-216-15,-15 2-692 0</inkml:trace>
  <inkml:trace contextRef="#ctx0" brushRef="#br0" timeOffset="110249.75">28932 15843 697 0,'0'0'805'0,"0"0"-504"16,0 0-73-16,0 0-45 15,0 0-28-15,0 0-49 16,0 0-51-16,137-80-17 15,-83 80-5-15,-6 0 3 16,-14 15 10-16,-9 7 15 16,-16 1 3-16,-9 3-20 15,0 1-28-15,-18 0-14 16,-21 0-2-16,-6-6-24 16,6-1-7-16,5-8 17 15,9-5 1-15,16-3 13 16,4-4 1-16,5 2 6 0,0 1 16 15,0-3 16-15,19 2-11 16,15 1 14-16,7 2-24 16,6 0-17-16,3 1 0 15,-6-3-1-15,19 0-109 16,-13-3-353-16,-6 0-358 0</inkml:trace>
  <inkml:trace contextRef="#ctx0" brushRef="#br0" timeOffset="110549.88">29437 15834 1476 0,'0'0'616'16,"0"0"-405"-16,0 0-37 0,0 0-106 15,0 0-35-15,0 0-17 16,0 0-5-16,111-49-11 15,-90 44 1-15,-7 0 10 16,-8 5 51-16,-1 0 122 16,-1 0 37-16,1 10-40 15,0 12-90-15,4 2-43 16,2 7-34-16,-2 5-8 16,7 0-6-16,2 3-11 15,-2-6-38-15,-7-4-72 16,0-14-126-16,-9-15-220 15,0-15-237-15,0-14-476 0</inkml:trace>
  <inkml:trace contextRef="#ctx0" brushRef="#br0" timeOffset="111298.31">29403 15278 742 0,'0'0'778'0,"0"0"-406"0,0 0-18 16,0 0-68-16,0 0-91 15,0 0-19-15,0 0-53 16,-148-116-32-16,132 77-7 16,7-4-12-16,5 0-9 15,4 2-24-15,0 2-11 16,0 10-14-16,0 6-7 16,0 9-7-16,4 6 0 15,12 5-17-15,2 3-123 16,37 0-101-16,-5 15-336 15,-2 7-267-15</inkml:trace>
  <inkml:trace contextRef="#ctx0" brushRef="#br0" timeOffset="111681.48">29514 14928 1265 0,'0'0'553'16,"0"0"-338"-16,0 0-53 16,0 0-33-16,0 0-33 15,0 0-26-15,0 0-2 16,157-41 4-16,-123 63-8 16,-4 7-24-16,-10-1-11 15,-15 4-10-15,-5 0-12 16,0-4 4-16,0-1-11 0,-21-6 0 15,-1-4-11-15,-3-5 2 16,4-7 1-16,12-2 8 16,0-3 0-16,9 0 14 15,0 0 31-15,0 0 28 16,0 2 17-16,0 3-16 16,18-3-20-16,12 5-10 15,8-2-14-15,8 2-30 16,-3-2-15-16,12-5-246 15,-12 0-488-15,2 0-545 0</inkml:trace>
  <inkml:trace contextRef="#ctx0" brushRef="#br0" timeOffset="111983.98">30040 14804 633 0,'0'0'901'16,"0"0"-395"-16,0 0-242 16,0 0-9-16,0 0-76 15,0 0-79-15,131 139-18 16,-101-91 15-16,-9 2 12 16,-12-4-8-16,-5-7-20 15,-4-7 4-15,0-6-12 0,0-5-17 16,-13-7-19-16,-13 0-22 15,1-1-15-15,-4-4-1 16,4-1-44-16,7-1-56 16,2-2-84-16,11 5-164 15,5-6-333-15,0 0-218 0</inkml:trace>
  <inkml:trace contextRef="#ctx0" brushRef="#br0" timeOffset="115548.81">4698 16471 363 0,'0'0'279'16,"0"0"-14"-16,0 0 16 15,0 0-38-15,0 0-59 16,0 0-49-16,0 0-11 0,0-27 52 16,-16 5 103-1,-14-4-34-15,1-5-50 0,1-3-31 16,-1-4-23-16,-1-3-8 15,1-7-19-15,-5-5-14 16,0-12-2-16,-7-7-8 16,2-15-20-16,5-6-2 15,0-9-13-15,9 1-14 16,4 0-11-16,8 7-9 16,4 5 4-16,9 2-10 15,0-2 6-15,0 3-15 16,0 2 5-16,9 4-5 0,0 3 1 15,-9 7 1 1,0 1 4-16,0 1 1 0,0 4-7 16,4 1 3-16,3 3-7 15,7 2 11-15,2 3-7 16,2 2 2-16,2 2-7 16,-2 3 0-16,3 2 6 15,-5 0-7-15,-3 6 15 16,1-1-5-16,-2 2-10 15,-3 1 0-15,0-1 0 16,2 3 0-16,-2 2 0 16,5 1 0-16,2 4 0 15,4 2 0-15,-2-2 0 0,3 3 0 16,-3-3 0 0,7-2 0-16,0-3 0 0,5 1 0 15,-5-1 0-15,4 5 0 16,-6 2 0-16,6 6 0 15,1-1 0-15,0 3 0 16,4 2 0-16,-5 0 0 16,-4 2 0-16,-4 4 0 15,-8 1 0-15,-4 0 0 16,3 2 0-16,-8 2 0 16,-4 1 0-16,5 2 0 15,-5 3-12-15,0 0-119 16,5 10-131-16,-1 17-433 15,7 4-860-15</inkml:trace>
  <inkml:trace contextRef="#ctx0" brushRef="#br0" timeOffset="117182.12">29646 12951 1204 0,'0'0'559'15,"0"0"-216"-15,0 0-16 16,0 0-54-16,0 0-20 15,0 0-71-15,0 0-62 16,232 139-45-16,-139-72-32 0,1 8-10 16,-8 8-4-1,-2-2-4-15,-11 5 28 0,-14 3-1 16,-4 27 8-16,-26 31-9 16,-15 33-15-16,-14 10-21 15,0-31-7-15,7-42-7 16,6-42 1-16,8-12-2 15,-3 3 0-15,7 0 0 16,0 4 1-16,-7-10-1 16,-2-2 1-16,-7 0 7 15,3-3-7-15,-8 5 0 16,1 0 0-16,-1-2 0 16,-4 0-1-16,0-3-5 15,0-7 5-15,0-5-5 16,0-3 5-16,0-6 0 0,0-4 1 15,0 2 0 1,-13-1-1-16,-3 0 0 0,-5 5 1 16,7 5-1-16,-6 0 0 15,2 2 0-15,-3-1 0 16,-4 0 0-16,3 0 0 16,-3-6 1-16,0 0 0 15,0-3-1-15,0-2 1 16,6-1-1-16,-6 1 0 15,5 0 1-15,2-2 7 16,-3 0-8-16,8-5 1 16,-8 3 0-16,1-4 0 0,-3 1 10 15,-2 3-2-15,4-3 2 16,3-2-10-16,2-6-2 16,7-4 3-16,0-4-4 15,2-6-19-15,7-2-76 16,0 0-145-16,0-40-252 15,0-7-134-15,0-3-153 0</inkml:trace>
  <inkml:trace contextRef="#ctx0" brushRef="#br0" timeOffset="124048.19">8647 17226 1061 0,'0'0'674'0,"0"0"-367"16,0 0-48-16,0 0-33 15,0 0-54-15,0 0-48 16,-34-21-13-16,34 21-15 16,0 0-14-16,34 0-21 15,26 0 47-15,15 0-29 16,6 0-28-16,13 2-9 16,-10 17-18-16,-7 3 0 15,-13 5-9-15,-10 3 14 0,-10 4 7 16,-15 5-14-16,-8 7-2 15,-12 2-19-15,-5 2 10 16,-4 0-11-16,0-1 1 16,0-5 0-16,-9-6 6 15,-20-10-6-15,-15-1 1 16,-10-5-2-16,-10-8 1 16,0 1 0-16,-4-3-1 15,5-10 1-15,-1 1-1 16,9-3 0-16,8 0 0 15,1 0-1-15,12-3-9 16,0-11 4-16,4-1-3 16,5-6 7-16,7-6 1 0,2 1-6 15,16-2 6 1,0 1-11-16,0-3 6 0,46 4-6 16,17-3 11-16,6 8-1 15,3-1-7-15,-8 7 3 16,-5 5 5-16,-9 8 0 15,-11-5-5-15,-5 5 5 16,0 2-12-16,0 0-1 16,0 0 8-16,5 5 0 15,-10 6 5-15,-4 4 0 16,-4-8 0-16,-12-2 0 16,-9 0-8-16,5-3-34 15,-5 1-61-15,0 2-78 0,0 18-147 16,0 2-462-1,0 0-495-15</inkml:trace>
  <inkml:trace contextRef="#ctx0" brushRef="#br0" timeOffset="125250">10123 17212 1132 0,'0'0'687'0,"0"0"-351"16,0 0-26-16,0 0-66 15,0 0-51-15,0 0-58 16,0 0-16-16,-107-50-8 0,57 54-29 16,2 25-43-16,-2 14-16 15,12 15-22-15,13 5-1 16,25 3-9-16,0 0-24 15,4-6-42-15,35-9-24 16,11-15 5-16,5-9 6 16,-8-13 4-16,3-12 26 15,-6-2 29-15,-6-10 16 16,-8-18 12-16,-5-8 1 16,-9-12 0-16,-7 1 0 15,-9 5 8-15,0 6-7 16,0 12 0-16,0 11 54 15,0 13 59-15,0 0 34 16,0 17-18-16,9 21-88 16,7 9-35-16,2 1-7 0,2 1 0 15,5-13-24-15,-6-3-85 16,6-12-120-16,4-9-152 16,1-7-409-16,-5-5-904 0</inkml:trace>
  <inkml:trace contextRef="#ctx0" brushRef="#br0" timeOffset="125565.98">10580 17720 1288 0,'0'0'589'15,"0"0"-454"-15,0 0-54 16,0 0-39-16,0 0-22 0,0 0-18 15,0 0-1-15,112-80 0 16,-101 63 7-16,-7 8 49 16,1 4 167-16,0 5 50 15,-1 0-22-15,5 10-35 16,7 21-37-16,-2 5-117 16,6 9-41-16,-4 4-10 15,2-6-12-15,-2-2 0 16,-2-14-15-16,-10-6-35 15,1-10-62-15,-5-11-90 16,0-4-266-16,-5-17-228 0,-8-8-173 16</inkml:trace>
  <inkml:trace contextRef="#ctx0" brushRef="#br0" timeOffset="126014.49">10730 17318 217 0,'0'0'1115'0,"0"0"-734"16,0 0-103-16,0 0-36 15,0 0-42-15,0 0-78 16,0 0-49-16,-43-43-28 16,43 33-5-16,-5 3 34 15,5 2 9-15,-4 5-13 0,4-5-39 16,-5 5-31 0,-1-7-109-16,1-3-272 0,0 5-375 15,1-6-521-15</inkml:trace>
  <inkml:trace contextRef="#ctx0" brushRef="#br0" timeOffset="126580.78">10717 17255 1247 0,'0'0'636'0,"0"0"-433"16,0 0-51-16,0 0-32 16,0 0 15-16,0 0-1 15,0 0-3-15,-132-125-17 16,107 87-10-16,11 7-1 16,3-3 8-16,6 5-16 15,5 0-43-15,0 3-30 16,0 4-16-16,0-3-4 15,0 9-2-15,9 2-57 0,12 4-126 16,17 10-202-16,3 0-341 16,-2 7-426-16</inkml:trace>
  <inkml:trace contextRef="#ctx0" brushRef="#br0" timeOffset="126898.31">10814 16889 1202 0,'0'0'798'16,"0"0"-532"-16,0 0-108 15,0 0-43-15,0 0-57 0,0 0-37 16,0 0-8-16,178-33-13 16,-160 28 5-1,-2 5-4-15,-7-5 6 0,-9 5 27 16,0 0 112-16,0 0 52 15,0 12-19-15,0 15-72 16,0 11-28-16,0 13-24 16,0 4-29-16,0 5-17 15,16-4-9-15,-3-8-1 16,3-15-31-16,-11-11-19 16,-5-17-74-16,0-5-131 15,0-15-104-15,0-8-177 16,0-2-309-16</inkml:trace>
  <inkml:trace contextRef="#ctx0" brushRef="#br0" timeOffset="127180.82">11217 16844 1302 0,'0'0'633'0,"0"0"-345"16,0 0 13-16,0 0-99 15,0 0-49-15,0 0-47 16,0 0-33-16,225 94-1 16,-200-54-6-16,-7 5 21 15,-7-5-10-15,-6-1-14 16,-5-6-12-16,0-4-15 16,0-8-18-16,-30-6-18 0,-8-5-8 15,-12-5-54-15,7-3-101 16,-3-2-123-16,3 9-227 15,18-4-169-15,11 7-692 0</inkml:trace>
  <inkml:trace contextRef="#ctx0" brushRef="#br0" timeOffset="127882.19">8995 18018 1066 0,'0'0'411'0,"0"0"-121"16,0 0-41-16,0 0-11 15,0 0 7-15,0 0-107 16,0 0-9-16,169-31-14 15,-3 21-6-15,25 0-45 0,9 3-19 16,-3-2-20 0,-10 4-1-16,-12 0 0 0,-9 2 14 15,-2 3 10-15,-14 0 16 16,-2 0-1-16,-17 0-29 16,-3 0-10-16,-15-4-4 15,-10 4 19-15,-19 0 7 16,-11 0 8-16,-19 0-12 15,-11 0 3-15,-18 0-6 16,-4 0-16-16,-17 0-14 16,1 0-8-16,-5 0-1 15,0 0-5-15,0 0-37 16,0 4-96-16,-43 9-145 16,-3-4-399-16,3 3-386 0</inkml:trace>
  <inkml:trace contextRef="#ctx0" brushRef="#br0" timeOffset="129283.71">9139 18341 970 0,'0'0'517'0,"0"0"-337"16,0 0-32-16,0 0 9 15,0 0-21-15,0 0-36 16,0 0 8-16,263-54 8 16,-174 66 29-16,-5 21-20 15,-7-1 7-15,-13 9-25 0,-5 8-23 16,-20 4-36-1,-5 2-21-15,-9 3-18 0,-14-5-8 16,-11-5 0-16,0-5 1 16,-16-5-2-16,-27-11 0 15,-16-5-2-15,-9-11-5 16,-3-1 6-16,3-10 0 16,5 0 1-16,15 0-9 15,2-6 7-15,12-9-7 16,9-2-3-16,7-10 6 15,7 1-7-15,6-13 11 16,5 1-9-16,0 2 10 16,25 2 0-16,21 10-1 15,-3 6 1-15,0 9-5 16,7 5 6-16,-11 4 0 0,-5 0 0 16,-9 0-6-16,-5 0-24 15,-6 0-123-15,11 0-152 16,-11 0-285-16,6 0-274 15</inkml:trace>
  <inkml:trace contextRef="#ctx0" brushRef="#br0" timeOffset="130048.79">10305 18314 1283 0,'0'0'633'16,"0"0"-371"-16,0 0-14 15,0 0-104-15,0 0-17 16,0 0-58-16,0 0-47 15,309-12-6-15,-241 20-16 16,-8 1 12-16,-17 13 8 0,-14-1 44 16,-13 6 12-16,-16 11-34 15,0 0-24-15,-16 11-16 16,-31-1-2-16,-3 0-8 16,-10-2-17-16,13-8-8 15,-3-4 7-15,11-10 16 16,9-7 9-16,15-5 1 15,5-7 0-15,10-5 2 16,0 5 11-16,0-5 28 16,0 2 21-16,30 0 16 15,9 1-33-15,11 1-13 16,9-4-16-16,-7 0-8 0,-2 0-2 16,-7 0-6-1,-2 0 1-15,-11 0-1 0,-7 0-6 16,2 0-86-16,0 0-149 15,0 0-302-15,-3-4-286 0</inkml:trace>
  <inkml:trace contextRef="#ctx0" brushRef="#br0" timeOffset="130381.32">11124 18629 644 0,'0'0'1169'0,"0"0"-800"16,0 0-174 0,0 0-82-16,0 0-67 0,0 0-31 15,0 0-14-15,122-52 9 16,-103 42-9-16,-4 3 0 16,-5 1-1-16,-10 6 15 15,0 0 45-15,0 0 117 16,0 0 15-16,0 13-16 15,0 8-108-15,4 11-32 16,3 0-17-16,2 5-17 16,0-3-2-16,7-3 0 15,-7-4-20-15,0-13-58 16,-9-7-85-16,0-7-113 0,0-11-406 16,0-26-6-1,0 2-335-15</inkml:trace>
  <inkml:trace contextRef="#ctx0" brushRef="#br0" timeOffset="130914.96">11408 18336 1073 0,'0'0'604'15,"0"0"-288"-15,0 0 7 16,0 0-55-16,0 0-62 0,0 0-64 15,0 0-66-15,-118-82-10 16,99 51-2-16,8-8 17 16,2 3-15-16,0 10 0 15,4-1-14-15,-2 10-23 16,7 3-16-16,0 7-12 16,0-5-1-16,0 4-24 15,7 3-105-15,16 3-133 16,18 2-222-16,-7 2-186 15,-4 13-464-15</inkml:trace>
  <inkml:trace contextRef="#ctx0" brushRef="#br0" timeOffset="131230.69">11515 18105 1333 0,'0'0'665'0,"0"0"-472"15,0 0-61-15,0 0-62 16,0 0-54-16,0 0-15 16,0 0 0-16,216-53 0 15,-196 38 6-15,-11 10-6 16,-9 3 36-16,5 2 115 16,-5 0 63-16,0 0-3 15,0 17-91-15,0 9-71 16,0 8-35-16,0 9-15 0,0 8-5 15,0-1 3 1,0-4-26-16,4-7-40 0,8-13-89 16,-12-18-56-16,0-8-152 15,0-3-290-15,0-17 16 0</inkml:trace>
  <inkml:trace contextRef="#ctx0" brushRef="#br0" timeOffset="131484.76">12124 18018 186 0,'0'0'1215'15,"0"0"-691"-15,0 0-219 0,0 0 11 16,0 0-94-16,0 0-38 16,180 142-56-16,-164-94-29 15,-12-5 14-15,-4-2-3 16,0-9-20-16,-4-9-30 15,-21-3-18-15,-9-3-25 16,-10-9-16-16,-1-1-1 16,-7-1-19-16,-3-6-62 15,0 0-124-15,-8-16-247 16,15-16-300-16,7 7-597 0</inkml:trace>
  <inkml:trace contextRef="#ctx0" brushRef="#br0" timeOffset="133247.54">5598 4182 1746 0,'0'0'816'0,"0"0"-579"16,0 0-129-16,441-5 77 16,-91 2-63-16,42-1-68 15,-15-1-32-15,-43-1-16 16,-90 0 0-16,-63 6-6 15,-44 0 2-15,-23 0 32 16,4 7 47-16,9 10 43 16,-4 4-20-16,-25 1-29 15,-21 0-23-15,-18-5-4 16,-20-3-19-16,-10-2-7 16,-13-4-14-16,-11-7-8 15,-5-1-8-15,0 0-11 16,-21 0-4-16,-47 0 2 0,-39 0 3 15,-40 0-12-15,-40 0-3 16,-52-15-6-16,7-8 3 16,-2-8-4-16,2-2 4 15,53 4 4-15,-12-5 10 16,43 7 10-16,41 6 3 16,36 7 9-16,37 6-8 15,34 6 7-15,0 2-20 16,59 0-24-16,51 0 44 15,40 12 0-15,32 0 1 16,29 0 0-16,14 0 1 16,0 2-1-16,-4 1 6 0,-19-1-4 15,-27 1 29-15,-31-1 13 16,-33-4-7-16,-36-1-7 16,-27-4 0-16,-23-3 8 15,-16-2-11-15,-9 0-3 16,0 0-15-16,-5 0 3 15,-58 0-2-15,-35 0 2 16,-50 0-12-16,-68-11-8 16,-77-11-22-16,-76-12-10 15,-17-5 8-15,67 1 7 16,94 9 1-16,107 11-2 16,54 5 19-16,14 6 5 15,28 2 2-15,22 5 1 0,9 0-1 16,89 5-19-16,38 12 12 15,75 1 6-15,74 2 2 16,-10-5-2-16,-25-5 1 16,-34-1 0-16,-64 0 0 15,5 3 0-15,-11 0-1 16,-44-2 2-16,-38-2 31 16,-28-4 27-16,-27-2 17 15,-9 1-40-15,-4-1-13 16,-65 5-5-16,-44 3-17 15,-44 0-1-15,-68-3-7 16,-60-7-11-16,10 0-15 16,34-3 12-16,41-12-6 0,59-6 10 15,14 2 4 1,18 5 12-16,61 6 1 0,48 8 0 16,27 0 0-16,92 25-6 15,42 6 6-15,37-2-1 16,11-5 1-16,-13-7-1 15,-24-7-1-15,-40-9-4 16,-43-1 6-16,-39 0-6 16,-27 0 0-16,-23 0 5 15,0-1-9-15,0-13-14 16,-14-4-53-16,-41-9-180 16,12 6-201-16,-2 4-324 0</inkml:trace>
  <inkml:trace contextRef="#ctx0" brushRef="#br0" timeOffset="135681.29">12961 17859 707 0,'0'0'485'0,"0"0"-327"0,0 0 9 16,0 0 0-1,0 0 3-15,0 0-6 0,0 0-16 16,-34-53-18-16,34 46-29 16,0 2 9-16,11 0-3 15,7 5-16-15,3 0 4 16,-8 0 19-16,8 0-24 16,-7 8-44-16,-8 1-19 15,-1 6-11-15,-5-8-8 16,0 3-7-16,0-6-1 15,0 1-21-15,0-5-43 16,-11 0-23-16,1 0 32 16,1-9 28-16,5-8 15 0,-3-3 11 15,2 8 0-15,5 1 1 16,0 9 1-16,0 2 19 16,0 0 27-16,5 13-6 15,15 7-41-15,-4 2-3 16,-2-4-114-16,-9-3-144 15,-5-5-217-15,4-6-136 0</inkml:trace>
  <inkml:trace contextRef="#ctx0" brushRef="#br0" timeOffset="136108.66">14266 17087 38 0,'0'0'0'0</inkml:trace>
  <inkml:trace contextRef="#ctx0" brushRef="#br0" timeOffset="137014.85">13795 16878 1066 0,'0'0'536'0,"0"0"-355"16,0 0-19-16,0 0 19 16,0 0-37-16,0 0-33 15,0 0-47-15,294 60 6 16,-240-20-9-16,-11 9 7 0,-8 11 7 16,-15 0-2-1,-15 5-16-15,-5 2-24 0,0-2-13 16,-14-10-14-16,-32-4-4 15,3-5-1-15,-11-5-1 16,-5-15 1-16,6-7 0 16,-6-5 11-16,5-13-3 15,-6-1-3-15,6 0-6 16,11-17 0-16,-1-12 0 16,15-2 0-16,13 0 0 15,11-6 8-15,5 4 4 16,237-155 24 31,-180 176-46-47,-3 8 9 0,-4 4 0 15,-6 0-5 1,-10 0-5-16,0 4-40 0,-5 6-46 16,1 4-101-16,-5 1-321 15,-5-5-361-15</inkml:trace>
  <inkml:trace contextRef="#ctx0" brushRef="#br0" timeOffset="137664.03">14682 16943 1425 0,'0'0'662'16,"0"0"-403"-16,0 0-71 16,0 0-79-16,0 0 7 15,0 0-34-15,0 0-47 16,323-7-21-16,-248 9-3 15,-18 9-10-15,-12 4 13 16,-11 5 25-16,-8 8 22 16,-17 11 3-16,-9 8-13 15,0 12-24-15,-5 3-15 16,-38 1-12-16,-12-1 0 16,-4-14-21-16,0-6-12 0,9-14-10 15,11-6-6 1,10-10 28-16,15-5 14 0,10 0 7 15,4-5 12-15,0 3 34 16,0 0 5-16,22 0-13 16,15 0-11-16,10-5-14 15,13 0-1-15,-1 0-11 16,4 0 5-16,-8 0-6 16,-7 0 1-16,-14 0-1 15,-9 0-13-15,-16 0-96 16,-9-10-189-16,0-2-431 15,0 1-132-15</inkml:trace>
  <inkml:trace contextRef="#ctx0" brushRef="#br0" timeOffset="137881.41">14844 17241 1696 0,'0'0'699'0,"0"0"-467"15,0 0-25-15,0 0-45 16,0 0-67-16,0 0-53 16,0 0-18-16,279 12-24 15,-220-5 0-15,-4-4-72 16,-12-1-130-16,-4-2-119 16,-5 0-325-16,-14 0-428 0</inkml:trace>
  <inkml:trace contextRef="#ctx0" brushRef="#br0" timeOffset="138430.89">15712 17301 390 0,'0'0'1219'0,"0"0"-833"16,0 0-156-16,0 0-31 16,0 0-103-16,0 0-50 15,0 0-25-15,59-24-13 16,-36 17-8-16,-2-3 2 16,-8 3 4-16,-1 2 1 15,-8 0 26-15,1 3 17 16,-1 2 12-16,1 0 3 15,2 0 19-15,2 0-18 0,0 12-8 16,7 10-6-16,2 4 2 16,-2 12-4-16,-3 9-14 15,3 3-8-15,-2 3-4 16,-5-5 6-16,2-5-15 16,-1-14 3-16,-6-10-17 15,-4-9 5-15,0-8-6 16,0-2-33-16,0 0-136 15,0-21-120-15,0-8-221 16,0 0-297-16</inkml:trace>
  <inkml:trace contextRef="#ctx0" brushRef="#br0" timeOffset="139030.65">15824 16836 390 0,'0'0'980'16,"0"0"-603"-16,0 0-58 15,0 0-33-15,0 0-71 16,0 0-76-16,-162-161-32 16,144 115-29-16,2-1-17 15,7-1-7-15,-2 2-11 16,11 9-16-16,0 8-12 16,0 10-13-16,0 5-2 15,0 7 0-15,25 7-172 16,0 0-341-16,-5 0-328 0</inkml:trace>
  <inkml:trace contextRef="#ctx0" brushRef="#br0" timeOffset="139365.85">15844 16437 689 0,'0'0'1037'0,"0"0"-714"16,0 0-140-16,0 0-21 15,0 0-45-15,0 0-50 16,0 0-37-16,162-48-11 16,-137 43-13-16,-7 3 3 15,-7 2 4-15,-6 0 51 16,-5 0 68-16,0 0 28 0,0 7-12 16,0 20-52-16,4 13-27 15,1 11-20-15,-1 9-18 16,8 0-19-1,-3-2-12-15,4-9-1 0,3-14-34 16,-11-16-65-16,-1-11-69 16,-4-8-147-16,0 0-279 15,5-34 357-15,2 2-302 16,6 4-537-16</inkml:trace>
  <inkml:trace contextRef="#ctx0" brushRef="#br0" timeOffset="139647.79">16328 16360 1185 0,'0'0'591'15,"0"0"-381"-15,0 0-47 16,0 0-62-16,0 0 33 16,0 0 4-16,0 0-24 15,123 68-14-15,-107-25 35 16,-2-2 4-16,-10 4-23 15,1 1-27-15,-5-5-31 16,0-7-10-16,0-10-26 16,0-5-4-16,-18-6-16 15,-16-9-2-15,-1-2-9 16,-6-2-42-16,3 0-25 16,4 0-49-16,13 0-68 15,8 5-118-15,8 6-312 0,5-2-365 16</inkml:trace>
  <inkml:trace contextRef="#ctx0" brushRef="#br0" timeOffset="141747.62">13800 17934 1265 0,'0'0'671'0,"0"0"-300"16,0 0-1 0,0 0-55-16,0 0-132 0,0 0-92 15,0 0 84-15,264-60-61 16,-107 45-36-16,15 3-10 15,19 7-4-15,5-4-14 16,4 2-17-16,-2 4-11 16,-28 1-4-16,-22 2-3 15,-20 0-14-15,-31 0 8 16,-13 0-8-16,-20 0-1 16,-21 0 0-16,-4 0 0 15,2-5-1-15,2 5 1 16,7 0-1-16,7 0 1 15,7 0 1-15,-1 0-1 16,-8 0 1-16,-10 0-1 0,-22 0 6 16,-7 0-6-16,-11 0 0 15,-5 0 0-15,0 0 0 16,0 0 1-16,0 0 0 16,0 0 11-16,9 0-1 15,2 0 4-15,-2 0-6 16,0 0 3-16,3 0-12 15,-12 0 0-15,4 0 0 16,-4 0-20-16,0 0-29 16,0 0-41-16,0 0-48 15,0 5-116-15,5-5-86 16,24 7-214-16,1 3 0 0,-7-1-314 16</inkml:trace>
  <inkml:trace contextRef="#ctx0" brushRef="#br0" timeOffset="145230.6">14114 18314 905 0,'0'0'513'0,"0"0"-270"16,0 0 4-16,0 0 5 16,0 0-48-16,0 0-54 15,0 0-57-15,9-64-32 16,36 53-20-16,8 7-6 15,6 4-4-15,4 0 17 16,-4 9 20-16,-4 12 12 16,-7 11 11-16,-3 12-6 15,-11 7-10-15,-4 11-39 16,-5 3-16-16,-11 2-19 16,-10-1 6-16,-4-2-6 0,0-11-1 15,-18-5 7 1,-28-5-6-16,-8-14 0 0,-3-5-1 15,-2-7 9-15,0-12-8 16,4-5 5-16,1 0-6 16,10-5-1-16,6-17-1 15,179-363-38 79,-78 385 27-94,-8 9-25 16,-5 4-109-16,-16-8-107 15,9-5-201-15,-9 0-87 0,-4 0-295 16</inkml:trace>
  <inkml:trace contextRef="#ctx0" brushRef="#br0" timeOffset="146199.96">15046 18261 443 0,'0'0'939'16,"0"0"-438"-16,0 0-243 15,0 0 38-15,0 0-64 16,0 0-77-16,0 0-34 0,0 15 12 16,9 19-76-16,16 1-27 15,5 9-17-15,-3-1-4 16,2 0 0-16,1-4 6 15,0 4 5-15,-1 0-1 16,-4-2-11-16,0-2-7 16,0-3 5-16,-2-10-6 15,-7-4 1-15,2-10-1 16,-7 3 1-16,-2-8-1 16,7-3 2-16,-11 1-2 15,4 0 0-15,-9-5-1 16,0 0-7-16,0 0 7 15,0 0-13-15,0-17 13 0,0-12 1 16,0-4 14-16,0-6-5 16,5-9 3-16,15 1-12 15,-2 2 2-15,7-2-2 16,0 5 0-16,0 9 0 16,-7 6 0-16,-2 11 0 15,-7 6 0-15,1 3 0 16,-4 7 1-16,-1 0 9 15,0 0 5-15,8 17 37 16,8 6-10-16,4 14-22 16,4 1-11-16,1 3-9 15,4 3 0-15,-9-8-1 16,2-7 0-16,-6-7-11 16,-1-8 11-16,-11-2-7 15,0-12 1-15,3 0 1 0,-8 0-8 16,10 0 8-16,2 0 6 15,6-22 2-15,3-7-1 16,5-6 22-16,-9-10-7 16,-8-2 1-16,3-6-8 15,-11 4 4-15,-1 1-1 16,1 5-10-16,-1 10 5 16,3 6-7-16,-2 12 1 15,-1 3 0-15,1 10-1 16,-1 2 0-16,-4 0 0 15,5 0-10-15,-5 0-65 16,0 0-91-16,0 19-153 0,4-2-382 16,-4 0-232-16</inkml:trace>
  <inkml:trace contextRef="#ctx0" brushRef="#br0" timeOffset="146614.84">16378 18749 1179 0,'0'0'705'0,"0"0"-454"16,0 0-50-16,0 0-80 15,0 0-49-15,0 0-34 16,0 0-23-16,69-93-4 16,-35 71-11-16,-5 2 8 15,-4 9 4-15,-11 7 58 16,-9 4 58-16,1 0 36 16,-6 0-1-16,0 1-11 15,5 24-37-15,-5 2-85 16,4 15-14-16,6-3-15 15,1 4-1-15,-2-5-6 16,-4-6-6-16,4-6-9 0,-3-17-25 16,-6-3-39-1,0-6-113-15,0 0-155 0,5-20-219 16,4-1 43-16,12-4-393 0</inkml:trace>
  <inkml:trace contextRef="#ctx0" brushRef="#br0" timeOffset="146931.35">16829 18699 1197 0,'0'0'774'15,"0"0"-440"-15,0 0-70 16,0 0-115-16,0 0-98 0,0 0-44 16,0 0-6-16,102-40-1 15,-72 22 0 1,-1 6 1-16,-13 3 1 0,-7 9-1 15,-4 0 11-15,-1 0 88 16,-4 0 70-16,7 0-12 16,-2 17-50-16,-1 9-67 15,10 8-17-15,2 7-14 16,2-3-10-16,2 3-1 16,1-7-22-16,-8-8-29 15,-3-11-80-15,-4-15-103 16,-6-8-297-16,0-55 214 15,0 6-156-15,-6-3-664 0</inkml:trace>
  <inkml:trace contextRef="#ctx0" brushRef="#br0" timeOffset="147481.53">16599 18170 1151 0,'0'0'688'0,"0"0"-295"16,0 0-22-16,0 0-79 0,0 0-112 16,0 0-80-16,0 0-43 15,-136-112-28-15,129 84-11 16,2 2-9-16,5 5 3 15,0 3-2-15,0 13 0 16,0 0-10-16,0 5-1 16,0 0-83-16,16 0-117 15,32 0-275-15,-9 5-219 16,6 7-490-16</inkml:trace>
  <inkml:trace contextRef="#ctx0" brushRef="#br0" timeOffset="147781.16">16799 17987 1395 0,'0'0'601'15,"0"0"-445"-15,0 0-68 16,0 0-2-16,0 0-42 16,0 0-23-16,0 0-19 15,98-80-1-15,-82 75 10 16,-12 5 7-16,1 0 138 15,-5 0 50-15,0 5 17 16,0 12-105-16,0 10-51 16,0 5-17-16,0-2-29 15,4 4-13-15,8-3-8 0,-3-2-9 16,-5-5-6 0,6-7-33-16,-4-7-75 0,-1-5-121 15,13-5-276-15,-2 0-141 16,9 0-422-16</inkml:trace>
  <inkml:trace contextRef="#ctx0" brushRef="#br0" timeOffset="148031.07">17333 17852 1558 0,'0'0'726'16,"0"0"-443"-16,0 0-19 0,0 0-31 15,128 163-88-15,-108-100-46 16,-11-3-15-16,-9-2 6 16,0-8-18-16,0-9-17 15,-25-7-28-15,-9-10-9 16,-4-7-18-16,-6-5 0 16,-1-7-50-16,6-5-91 15,-4 0-164-15,9 0-345 16,13-5-280-16</inkml:trace>
  <inkml:trace contextRef="#ctx0" brushRef="#br0" timeOffset="24581.9">25192 6670 841 0,'0'0'744'15,"0"0"-422"-15,0 0-120 16,0 0-83-16,0 0 4 16,0 0-40-16,0 0 32 15,289-104-75-15,-210 104 34 16,-2 5-22-16,3 17-2 15,-7 3-16-15,-5 3-34 16,-4 10 51-16,-14 10-18 16,-16 10 40-16,-11 7-71 15,-17 10 40-15,-6-3-35 0,0-5-1 16,-25-7 2 0,-20-9-8-16,-7-10 7 0,-8-11 8 15,-3-9-19-15,-1-12 27 16,0-9-36-16,-4 0 34 15,9-4-32-15,5-18 22 16,15-9-4-16,18-6-7 16,21-8 9-16,0-6-21 15,30-4 36-15,25 3-48 16,4 1 45-16,0 9-42 16,-7 11 27-16,3 9-7 15,-12 11 1-15,-9 3 0 16,-4 6 0-16,-15 0 19 0,-5 2-38 15,1 0 5 1,3 0-62-16,-5 0-446 0,16 0-471 0</inkml:trace>
  <inkml:trace contextRef="#ctx0" brushRef="#br0" timeOffset="25131.2">26299 6360 1285 0,'0'0'702'0,"0"0"-351"16,0 0-142-16,0 0-29 16,0 0-53-16,0 0-101 15,293 0 6-15,-213 5-15 16,-7 9-28-16,-19 7 35 16,-15 9-33-16,-18 8 18 15,-21 10 8-15,0 12 5 16,-30 5-11-16,-29 3 19 15,-14-3-21-15,-2-8-8 0,2-6 21 16,14-13-8-16,16-9-4 16,13-7 1-16,14-3-10 15,16-4 7-15,0 0 4 16,0 3-1-16,0-1 62 16,25-3-44-16,5-4 62 15,4 0-70-15,12 0 54 16,1-1-75-16,8-2 26 15,4 5-13-15,-7-2-12 16,3-1 5-16,-10 1 16 16,-10-2-44-16,-13-2 13 15,-1-3 9-15,-12-1-131 16,-9-2-63-16,0 2-268 16,0 1-237-16,0 2-683 0</inkml:trace>
  <inkml:trace contextRef="#ctx0" brushRef="#br0" timeOffset="25849.19">25344 7572 1007 0,'0'0'483'0,"0"0"-298"16,0 0 88-16,0 0-5 15,0 0 7-15,0 0-159 16,0 0-47-16,175-28 62 15,-27 13-53-15,18 4 20 16,16-2-63-16,-5 1 48 0,-6 5-82 16,-14-3 50-16,-14 3-45 15,-23-1 3-15,-15 1-9 16,-23 0 1-16,-2 0-1 16,-17 2 20-16,-4 1-40 15,-15 1 46-15,-10 3-47 16,-9-2 42-16,-9 2-33 15,-12 0 24-15,-4 0-11 16,0 0-1-16,0 0-39 16,0 0-60-16,0 14-161 15,0 12-295-15,-20 3-479 0</inkml:trace>
  <inkml:trace contextRef="#ctx0" brushRef="#br0" timeOffset="29948.85">25544 8070 791 0,'0'0'411'16,"0"0"-67"-16,0 0-97 0,0 0-13 16,0 0-30-16,0 0-28 15,0 0-68-15,-59-98-23 16,59 83-33-16,5 0-22 16,36 1-9-16,11 2 1 15,18 5-11-15,-1 7 1 16,3 0 7-16,-3 7 23 15,-10 18 10-15,-9 8-12 16,-7 8 5-16,-14 10-19 16,-15 9 5-16,-3 8-11 15,-11 3 6-15,0-1-9 16,0 0-1-16,-20-10 2 16,-5-10-4-16,-5-5-2 0,-4-13-6 15,0-7 0-15,-14-6-5 16,-6-7 11-16,-5-5-12 15,-9-7 0-15,-1 0 1 16,1 0-1-16,14-12-1 16,8-7-5-16,17-5 5 15,15-5-9-15,5-7 4 16,9 1-3-16,0-4 8 16,13 4-8-16,26 10 8 15,2 2-5-15,-2 14-3 16,-1 4-1-16,8 5-60 15,2 0-81-15,-3 5-107 0,7 14-217 16,-6-4-143-16,-8-6-321 16</inkml:trace>
  <inkml:trace contextRef="#ctx0" brushRef="#br0" timeOffset="33737.34">26838 7919 1446 0,'0'0'735'0,"0"0"-392"15,0 0-122 1,0 0-3-16,0 0-55 0,0 0-37 15,-298 34-63-15,248 7-29 16,11 14-25-16,10 10-4 16,20 7-5-16,9 7-12 15,0 1-8-15,9-6-29 16,25-9 4-16,9-19-3 16,3-19 0-16,-8-20-25 15,6-7 0-15,-8-28 35 16,3-24 30-16,-10-13 8 15,1-4 0-15,-12-3 2 16,2 9-2-16,-11 12 6 16,3 13-6-16,-8 9 9 15,-4 12 13-15,0 5-1 0,5 10 5 16,-5 2 38-16,4 0 11 16,1 4-11-16,0 25-2 15,11 14-52-15,-3 9-4 16,12 2-6-16,5-3-16 15,-1-5-13-15,1-13-28 16,-1-10-43-16,1-12-56 16,-5-7-8-16,-2-4-82 15,6 0 4-15,5 0-39 16,0-4-260-16,-4-10-444 0</inkml:trace>
  <inkml:trace contextRef="#ctx0" brushRef="#br0" timeOffset="34598.44">27602 7281 1255 0,'0'0'491'0,"0"0"-286"16,0 0-92-16,0 0-37 0,0 0-31 15,0 0-3 1,0 0-31-16,212-15-11 0,-128 15-132 16,-21 6-180-16,-8 5-383 0</inkml:trace>
  <inkml:trace contextRef="#ctx0" brushRef="#br0" timeOffset="34815.22">27686 7563 380 0,'0'0'1370'16,"0"0"-861"-16,0 0-325 16,0 0-41-16,0 0-2 0,0 0-83 15,0 0-32-15,309 2-26 16,-240-2 0-16,-15 0-118 15,10-10-230-15,-21 1-273 16,-2-4-553-16</inkml:trace>
  <inkml:trace contextRef="#ctx0" brushRef="#br0" timeOffset="35947.9">28823 6753 1181 0,'0'0'528'0,"0"0"-254"0,0 0 14 16,0 0-12-16,0 0-115 15,0 0-72-15,64 132-59 16,-30-68-17-16,11 6-13 16,-1-3-6-16,1-7 6 15,-2-9-9-15,-4-10 8 16,-5-10-4-16,-9-10 4 16,-5-8 0-16,-10-5-6 15,-6-8-2-15,5 0-3 16,-2-13-3-16,7-23 15 15,6-14 25-15,-2-13 6 16,7-2-11-16,-4 7-7 16,-3 16 7-16,-7 14-10 15,-2 19 5-15,5 9 55 0,2 0 12 16,9 11 1-16,5 16-8 16,4 7-30-16,-5 4-27 15,5 1-8-15,-4-1-10 16,-1-6-1-16,-6-11-15 15,-2-11-10-15,-1-10-2 16,-6 0-4-16,6-29 20 16,-2-17 12-16,3-11 10 15,4-9 14-15,0-3 18 16,9-1-3-16,0 8-9 16,0 6-22-16,-4 13-1 15,-12 16-2-15,-2 11-4 16,-12 11-2-16,1 5-23 0,-5 0-86 15,0 14-150-15,0 20-271 16,0-3-168-16,0-2-347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2-21T02:30:05.764"/>
    </inkml:context>
    <inkml:brush xml:id="br0">
      <inkml:brushProperty name="width" value="0.05292" units="cm"/>
      <inkml:brushProperty name="height" value="0.05292" units="cm"/>
      <inkml:brushProperty name="color" value="#FF0000"/>
    </inkml:brush>
  </inkml:definitions>
  <inkml:trace contextRef="#ctx0" brushRef="#br0">21319 16707 1587 0,'0'0'400'16,"0"0"-216"-16,0 0-94 15,19-171-47-15,10 96-14 16,5 3-29-16,3 5 0 16,-3 14 12-16,-5 9-23 15,-6 16 23-15,-2 7-1 16,-8 12 5-16,3 5 11 16,14 4 24-16,4 9 94 15,20 32 72-15,10 19-46 16,0 20-28-16,4 9-74 15,0 0-1-15,-4-7-50 0,-1-8-2 16,-3-13-16-16,-6-11 0 16,-6-17-40-16,-14-18-227 15,-14-10-384-15,-10-5-520 0</inkml:trace>
  <inkml:trace contextRef="#ctx0" brushRef="#br0" timeOffset="213.49">21285 16541 848 0,'0'0'1214'0,"0"0"-684"0,0 0-315 16,0 0-81 0,0 0-75-16,0 0-20 0,0 0 22 15,328-22-55-15,-210 17-6 16,-16 3-9-16,21-1-165 15,-25-2-332-15,-14 3-334 0</inkml:trace>
  <inkml:trace contextRef="#ctx0" brushRef="#br0" timeOffset="693.99">22443 16119 1579 0,'0'0'752'0,"0"0"-492"16,0 128-108-16,22-53 45 16,8 6-50-16,-5 2-38 15,5-14-64-15,-5-7-13 16,-3-9-19-16,3-4-4 15,-4-6-12-15,-1-2 15 16,-6-17-22-16,-10-7 26 16,-4-10-16-16,0-4 2 15,0-3 65-15,0 0-22 16,0 0-26-16,0 0-8 0,0 0-10 16,0-13-2-16,0-10 2 15,0-16 5-15,-4-10 4 16,4-7-10-16,0-5 0 15,0 3 1-15,0 5 25 16,0 7-25-16,25 8 3 16,18 2 12-16,12 1-32 15,4 0 29-15,-7 6-22 16,-2 3 10-16,-16 9-2 16,-13 5-13-16,-8 7-25 15,-1 5-15-15,-3 0-115 16,25 5-114-16,0 12-366 15,0 4-664-15</inkml:trace>
  <inkml:trace contextRef="#ctx0" brushRef="#br0" timeOffset="1001.15">23580 16215 1704 0,'0'0'713'16,"0"0"-490"0,0 0-63-16,0 0-85 0,0 145-8 15,13-80-43-15,8 3 15 16,4-4-38-16,-7-6 14 15,-2-10-15-15,-7-9 0 16,-4-15-2-16,-5-7-5 16,0-11-58-16,0-6-126 15,0 0-283-15,0 0-350 0</inkml:trace>
  <inkml:trace contextRef="#ctx0" brushRef="#br0" timeOffset="1347.28">23025 16200 1309 0,'0'0'643'15,"0"0"-381"-15,0 0-72 16,0 0-44-16,0 0 27 16,0 0-45-16,264 0-16 0,-171-3-77 15,0-5 2-15,-4 1-35 16,-10 1 4-16,-6 5-6 15,-14-2-7-15,5 3-119 16,-16 0-248-16,-3 4-396 0</inkml:trace>
  <inkml:trace contextRef="#ctx0" brushRef="#br0" timeOffset="1630.2">24200 16172 929 0,'0'0'994'0,"0"0"-434"16,0 0-295-16,0 0-71 16,12 148 19-16,1-84-90 15,3 3-46-15,-2 3-44 16,6-2-27-16,-1-10-6 15,1-9-13-15,-11-11-62 16,3-15-99-16,-12-11-23 16,0-12-115-16,0-4-280 15,0-23 13-15,0 3-154 0</inkml:trace>
  <inkml:trace contextRef="#ctx0" brushRef="#br0" timeOffset="2379.92">24696 16264 901 0,'0'0'248'0,"0"0"-210"15,0 0-38-15,0 0-116 16,0 0 35-16,0 0 81 16,0 0 36-16,-4-53 316 15,4 53 213-15,0 2 21 16,0 21-270-16,0 14-86 15,0 10 0-15,0 3-96 16,0 5-3-16,9 1-53 16,7-3 1-16,-3-3-59 15,3 3 11-15,-2-10-10 16,-5-2-9-16,-2-5-4 16,-7-12 1-16,0-7-18 15,0-12 0-15,0 0 8 0,0 0-44 16,4 7 44-1,5 14-16-15,12 8-37 0,-3 7-12 16,2-4 24-16,-10-9 36 16,-6-14 12-16,-4-7-18 15,0-7 24-15,0 0-18 16,-4 0 15-16,-15-14-15 16,-6 0 6-16,5-1 0 15,2-2-1-15,6 1-8 16,3-4 1-16,0-9 8 15,5-7-16-15,-8-10 26 16,8-3-17-16,-5-10 14 0,9-1-6 16,0 2-1-16,0-2 0 15,9-3-10-15,25-2 16 16,4 3-18-16,-1 2 24 16,-10 4-26-16,-2 10 16 15,0 6-2-15,5 8 0 16,8 6 0-16,12 4-1 15,9 6 7-15,-2 6-18 16,2 5-1-16,-4 5-16 16,-21 0-43-16,-9 0 3 15,-25 0-131-15,0 0-350 16,0 4-779-16</inkml:trace>
  <inkml:trace contextRef="#ctx0" brushRef="#br0" timeOffset="2615.42">24437 16401 1192 0,'0'0'924'0,"0"0"-612"16,0 0-108-16,0 0 27 15,0 0-98-15,332 2-54 16,-239-2-71-16,-4 0-8 16,4 0-160-16,-25-2-418 15,-13-5-600-15</inkml:trace>
  <inkml:trace contextRef="#ctx0" brushRef="#br0" timeOffset="3114.16">25540 16089 1445 0,'0'0'924'0,"0"0"-640"16,0 0 0-16,0 0-61 0,0 0-103 15,25 122-52 1,-3-57-29-16,3 6 33 0,5-5-39 16,-10-3 5-16,-1-10-31 15,-8-10-14-15,-2-14-16 16,0-10-46-16,-2-10-53 15,-7-6-102-15,5-3-55 16,-5 0-181-16,0-10 86 16,0-6-192-16,0-6-332 0</inkml:trace>
  <inkml:trace contextRef="#ctx0" brushRef="#br0" timeOffset="3564.18">26367 16101 1066 0,'0'0'656'0,"0"0"-432"16,0 0-71-16,0 0-59 15,0 0-34-15,0 0-2 16,0 0 18-16,0-30-5 15,0 30-56-15,0 0 19 16,0 0-33-16,0 0 11 16,0 0-6-16,0 0 13 15,-9 0 8-15,-16 0-18 0,-9 3 10 16,-9 12-19-16,-7 6 27 16,2 9 7-1,-6 10 45-15,4 13-16 0,11 4 10 16,14 4-22-1,16-4-6-15,9-6 31 0,0-3-36 16,54-7 17-16,10-5-19 16,9-7 17-16,0-5-54 15,-3-12 14-15,-2-7-14 16,0-5-2-16,1 0-7 16,-6-3-22-16,1-11-48 15,25-3-161-15,-17 3-376 16,-3-1-473-16</inkml:trace>
  <inkml:trace contextRef="#ctx0" brushRef="#br0" timeOffset="3798.99">27059 16144 1386 0,'0'0'1029'16,"0"0"-539"-16,0 0-298 15,4 125-32-15,21-51-21 16,0 8 8-16,0 0-81 16,-7-12-19-16,3-15-40 15,-8-13-7-15,-6-19-1 16,-2-9-95-16,-5-11-48 16,0-3-198-16,0-5-272 0,0-12-285 15</inkml:trace>
  <inkml:trace contextRef="#ctx0" brushRef="#br0" timeOffset="4362.18">28020 16122 705 0,'0'0'723'0,"0"0"-461"16,0 0-91-16,0 0 28 15,0 0 4-15,-304 22-4 16,215 1-59-16,16 12-26 16,14 13-26-16,34 17-31 15,25 6-40-15,0 10-16 16,59-6-1-16,21-9 13 0,6-13-26 16,3-22 13-1,0-16-10-15,-21-15-2 0,-9-22 11 16,-25-34-16-16,-13-11 17 15,-17-9 1-15,-4-2 0 16,0 18-2-16,0 17 13 16,0 26-5-16,0 17 174 15,0 10 15-15,0 25-85 16,9 12-71-16,7-2-22 16,9 1 17-16,2-10-8 15,14-2-26-15,7-6 0 16,2 2 15-16,5-9-32 15,-17-9 10-15,-4-7-68 16,-20-5-194-16,-14-29-46 16,0-45-36-16,-34 4-275 0,0 7-513 15</inkml:trace>
  <inkml:trace contextRef="#ctx0" brushRef="#br0" timeOffset="4694.57">28598 15522 1392 0,'0'0'938'0,"0"0"-578"16,0 0-95-16,0 0-48 0,-30 181-52 15,60-68-74-15,34 37-29 16,8 28-10-16,-8-15 35 16,-9-35-43-16,-21-44 10 15,-9-41-53-15,-5 1 15 16,-2-8-15-16,-2-10-2 16,-16-16-63-16,0-10-128 15,0 0-137-15,-4-31-186 16,-17-3-57-16,1 3-498 0</inkml:trace>
  <inkml:trace contextRef="#ctx0" brushRef="#br0" timeOffset="5081.71">25951 15729 2109 0,'0'0'612'16,"0"0"-580"-16,0 0-32 15,0 0-372-15,0 0-381 0</inkml:trace>
  <inkml:trace contextRef="#ctx0" brushRef="#br0" timeOffset="7063.03">20196 17811 1513 0,'0'0'708'15,"0"0"-387"-15,5 133-82 16,6-66-82-16,-2 0-52 15,-4 3-33-15,4-10-63 16,-2-3 1-16,-3-8 2 16,-4-6-22-16,0-6 10 15,0-4-8-15,0-11-43 16,0-10-19-16,0-5-93 16,0-7-162-16,0 0-265 15,0-9-279-15</inkml:trace>
  <inkml:trace contextRef="#ctx0" brushRef="#br0" timeOffset="7346.23">20148 17780 1152 0,'0'0'535'0,"0"0"-351"16,0 0-82-16,0 0-46 15,0 0-3-15,344-41-11 16,-253 41 77-16,-3 22-1 16,-19 2 15-16,-24 0 8 0,-20 0 30 15,-20 0 19 1,-5 0-79-16,-21 2-24 0,-42 1-71 16,-15-6-16-16,-15-1-4 15,-5-8-25-15,5-2-76 16,13-10-64-16,17 0-38 15,20 0-73-15,43-10-60 16,0-2-38-16,29 7-328 0</inkml:trace>
  <inkml:trace contextRef="#ctx0" brushRef="#br0" timeOffset="7862.27">21197 17923 1335 0,'0'0'517'16,"0"0"-423"-16,0 0-51 15,0 0-33-15,0 0-9 0,284 26-1 16,-241-26 0-16,-18-3 0 16,-4-9 42-16,-21-10 65 15,0 1 84-15,0-6 9 16,-21 1-112-16,-27-3-46 15,-11 9-32-15,-9 7 8 16,-12 10 27-16,-4 3-33 16,2 9 38-16,-2 30-11 15,12 9 39-15,17 17-57 16,21-2-18-16,29 6-3 16,5-4 0-16,30-5 0 15,34-7 2-15,8-10-13 16,1-9 16-16,7-12-14 15,-8-13-3-15,-3-9-15 16,-15 0-110-16,14-20-125 0,-18-13-261 16,-6 6-630-16</inkml:trace>
  <inkml:trace contextRef="#ctx0" brushRef="#br0" timeOffset="8228.14">21952 17934 1603 0,'0'0'697'16,"0"0"-464"-16,0 0-124 0,0 0-32 16,25 144 5-16,4-89-59 15,5-2 3-15,-4-4-25 16,-7-12 11-16,-8-17-12 15,-5-15 16-15,-10-5-3 16,0 0-8-16,0-14-5 16,0-18 0-16,0-14 22 15,0-6-22-15,0-6 10 16,20 3-9-16,14 7-1 16,9 5 1-16,-2 8-1 15,-2 12 8-15,-5 3-7 16,-4 13 6-16,-5 0 0 15,-3 4-4-15,-1 3-3 16,-1 0-18-16,10 3-147 0,-7 11-477 16,6 6-782-16</inkml:trace>
  <inkml:trace contextRef="#ctx0" brushRef="#br0" timeOffset="8746.03">22897 17917 214 0,'0'0'1526'15,"0"0"-814"-15,0 0-409 16,0 0-18-16,0 0-75 16,0 0-116-16,0 0-67 15,-72 87-21-15,38-71-6 16,-3 1-12-16,-1-2 11 15,-1-5 0-15,5 1-8 16,9 9 18-16,4 9 3 0,12 7-12 16,9 9 9-16,0 8-9 15,0 1 1-15,30-12-9 16,24 2 11-16,10-8-10 16,13-9 10-16,12-6-15 15,0-4 3-15,-1-7 9 16,-10-5-6-16,-10-5-2 15,-9 0-2-15,-13 0-39 16,-17 0-4-16,-6-10-82 16,22-7-92-16,-11 0-357 15,1 3-298-15</inkml:trace>
  <inkml:trace contextRef="#ctx0" brushRef="#br0" timeOffset="9162.27">23771 18143 1122 0,'0'0'360'0,"0"0"-222"16,0 0-70-16,0 0-50 15,250 0-9-15,-187 0 1 16,-10-14-20-16,-12-5 20 16,-23-6 7-16,-7-2 61 0,-11 4 23 15,0 1-13-15,-16 6-28 16,-22 2-13-16,-21 6 0 16,-14 5 83-16,-11 3-25 15,-5 3 20-15,7 26-8 16,23 12 23-16,29 21-44 15,30 17-53-15,0 11-34 16,48-2-7-16,16-8-4 16,-5-17-4-16,-4-25-3 15,-8-16 9-15,3-17-1 16,0-5-34-16,-2-12-58 16,32-29-165-16,-21 2-323 15,-2 3-630-15</inkml:trace>
  <inkml:trace contextRef="#ctx0" brushRef="#br0" timeOffset="9845.09">24764 18230 1390 0,'0'0'928'16,"0"0"-599"-16,0 0-72 16,0 144-133-16,0-103-61 15,12-7-57-15,-3-13 3 16,0-6-2-16,-5-10-7 15,-4-3 0-15,0-2 0 16,0 0 0-16,0 0 7 16,0 0 22-16,0-12-28 15,0-14 0-15,0-23 7 16,0-11 43-16,12-9-29 16,-3 1-1-16,0 8-18 15,7 17 3-15,-7 7-10 0,7 14 13 16,-2 5-18-16,1 7 18 15,-1 1-18-15,0 2 19 16,-3 0-8-16,-2 2-2 16,0 5 10-16,3 0 1 15,1 0-11-15,12 0 26 16,9 0-20-16,5 0 0 16,7 5 8-16,-12 2-28 15,-16-7 11-15,-2 0-3 16,-12 0-2-16,-4 5 8 15,0-5 13-15,5 4-13 16,11 8 0-16,-3 0-32 16,8 8-25-16,-7-11-30 15,-3 3 41-15,-11-2 35 16,0 7 11-16,-7-5 20 0,-36 7 1 16,-12 0 3-16,-8 1-23 15,-6 1 0-15,1 6 8 16,0-6-18-16,9-4 6 15,4-5-69-15,8-12-198 16,10-1-314-16,10-20-256 0</inkml:trace>
  <inkml:trace contextRef="#ctx0" brushRef="#br0" timeOffset="10277.93">25549 18035 1388 0,'0'0'945'15,"0"0"-612"-15,0 0-6 16,0 0-122-16,0 0-57 15,0 130-83-15,0-65-19 16,0 7-31-16,0 5-13 16,0-14-2-16,0-8-2 15,0-22-70-15,0-23-152 16,0-10-274-16,0 0-416 0</inkml:trace>
  <inkml:trace contextRef="#ctx0" brushRef="#br0" timeOffset="10496.05">25201 17955 1787 0,'0'0'684'0,"0"0"-509"15,0 0-67-15,0 0 33 16,0 0-84-16,0 0-27 15,343-6-30-15,-250 6-63 16,-4 0-46-16,-12 2-102 16,-13 14-259-16,-18 0-142 15,-17-2-519-15</inkml:trace>
  <inkml:trace contextRef="#ctx0" brushRef="#br0" timeOffset="10911.22">25985 18122 1355 0,'0'0'619'0,"0"0"-430"15,0 0-66-15,39 175-3 16,-14-120-28-16,-5-2-22 15,-1-9 33-15,-3-6-12 0,-7-6 3 16,0-11-30 0,-2-7 21-16,-7-8-7 0,0-6-3 15,0 0-2-15,0 0-1 16,0-6-41-16,0-20-29 16,-7-15 41-16,2-9-37 15,5-8 2-15,0-11 4 16,0-2-23-16,34 2 13 15,0 14-2-15,-4 13 0 16,0 12 0-16,-10 12-1 16,5 8 8-16,-7 6-19 15,3 2 11-15,4-3-5 16,0 5-183-16,18 0-165 0,0 0-450 16,-2 5-772-16</inkml:trace>
  <inkml:trace contextRef="#ctx0" brushRef="#br0" timeOffset="11263.13">26902 18013 1283 0,'0'0'576'0,"0"0"-330"15,0 0-15-15,0 0 6 16,-269 109-92-16,244-45-65 16,25 11-72-16,0-4-8 0,25-7-5 15,35-6-4-15,3-15-2 16,1-17 11-16,0-9 20 16,-12-17-14-16,-2 0 24 15,-12-26-11-15,-3-20 33 16,-15-17-19-16,-11-6 21 15,-9-6-53-15,0 5 12 16,0 12-13-16,-4 18 2 16,-21 16-4-16,-5 12-68 15,-13 12-114-15,9 0-344 16,4 0-463-16</inkml:trace>
  <inkml:trace contextRef="#ctx0" brushRef="#br0" timeOffset="11779.8">27377 18032 1015 0,'0'0'1143'16,"0"0"-666"-16,0 0-197 15,0 0 8-15,0 0-137 16,0 126-72-16,11-52-50 0,12 8-7 16,7-12-13-1,-1-5-13-15,-8-24 10 0,-8-8-7 16,-1-21 2-16,-12-2 4 16,0-10-5-16,0 0 8 15,0 0-17-15,0 0 18 16,0-22-20-16,0-9 22 15,0-17-14-15,-5-12 9 16,5-10 15-16,0-5 3 16,0-1-14-16,27 8-4 15,19 16 5-15,13 13-22 16,5 22 25-16,-1 13-7 16,6 4 11-16,-1 11 29 15,-9 20-35-15,-9 8 4 16,-11 2-13-16,-5 4 5 0,-5 1-16 15,1 2-2-15,-5-9-11 16,-12-6-44-16,1-6 16 16,-7-13-49-16,-7-7-16 15,0-7-50-15,0 0-59 16,-41 0-37-16,-36-19-79 16,8-5-169-16,1 0-505 0</inkml:trace>
  <inkml:trace contextRef="#ctx0" brushRef="#br0" timeOffset="27427.34">3634 13834 1033 0,'0'0'349'0,"0"0"-192"15,0 0-81-15,322-3 194 16,-37 3-5-16,88 8-52 16,29 4-45-16,-11-8-82 15,-27-4-13-15,-37 0-22 16,8-4-26-16,3 4 17 0,-6 0-33 15,-2 2 39-15,-16 14-30 16,-55-1 24-16,-54-8-41 16,-48-2 15-16,-14-2-15 15,23-1-1-15,25 1 0 16,30-1 1-16,-5 3-4 16,0 1 17-16,0 4-28 15,-5 2 31-15,-11 3-28 16,-4-3 20-16,-10 0-9 15,-9-6 6-15,-6-3 17 16,-14-3 5-16,-9 0-19 16,-16 0 0-16,-1 0 5 15,13 0-19-15,13 0 23 0,13 0-23 16,17 0 13 0,-1 0-5-16,-4 8-2 0,-16-1 11 15,-23 3 26-15,-15-1-37 16,-12 1 35-16,-7 2-36 15,2 2 30-15,7-1-21 16,1 1-6-16,-8-5-3 16,-6-1 0-16,-17-5 0 15,-10 1 13-15,-6-4-26 16,-1 0-1-16,6 0 7 16,12 0 7-16,18 0 7 15,15 7-5-15,1 1-2 16,-9-4-33-16,-21-1 29 15,-25-3-7-15,-24 0 22 16,-15 0-16-16,-8 0 17 0,-12 0-7 16,-5 0 7-16,1 0-6 15,-5 0 0-15,0 0 10 16,0 0-16-16,0 0-40 16,0 0-55-16,-43 0-97 15,-67 14-53-15,19 3-338 16,-2-3-268-16</inkml:trace>
  <inkml:trace contextRef="#ctx0" brushRef="#br0" timeOffset="31512.09">4207 8754 504 0,'0'0'306'0,"0"0"-90"15,0 0-25-15,0 0 37 16,0 0-45-16,0 0-18 16,0 0-1-16,-5-101-51 15,5 74 6-15,0 1-45 0,-5-5 47 16,-4-2-36-16,-7-3 28 16,-13-9-39-1,-14-5-8-15,-7-8-29 0,-3-6-35 16,-6-2 23-16,9 1-24 15,7 10-2-15,2 9 13 16,7 15-16-16,16 12 11 16,-3 7-7-16,12 7 1 15,-7 1-1-15,-6 0-114 16,-3 2-275-16,0-3-331 0</inkml:trace>
  <inkml:trace contextRef="#ctx0" brushRef="#br0" timeOffset="32094.56">4066 8977 641 0,'0'0'764'0,"0"0"-409"0,0 0-100 16,0 0 17-16,-289-62-73 16,196 41-27-16,-12-1-76 15,7 3-8-15,0-1-42 16,14 1 5-16,12 4-17 16,12 4-20-16,13 1-7 15,6 3 2-15,7 3-18 16,11-2 2-16,2 6-64 15,12 0-124-15,9 0-169 16,0 12-316-16,19 5-367 0</inkml:trace>
  <inkml:trace contextRef="#ctx0" brushRef="#br0" timeOffset="32894.15">3722 10685 1015 0,'0'0'514'0,"0"0"-326"15,-54-155 46-15,33 70-20 16,12-8 63-16,5-1-117 16,4 0-57-16,0 8-31 15,0 8 2-15,0 10 16 16,0 11-60-16,0 12-11 15,0 6-10-15,0 7 6 16,0 6-15-16,0 7-1 16,-14 2-147-16,-2 12-180 15,11 5-270-15,5 0-349 0</inkml:trace>
  <inkml:trace contextRef="#ctx0" brushRef="#br0" timeOffset="33578.69">4025 11401 745 0,'0'0'502'0,"0"0"-229"16,0 0-5-16,0 0 20 0,0 0-37 16,-269 149-35-1,206-107-82-15,-1-10-24 0,9-4-76 16,17-13 2-16,4-5-35 16,13-5-2-16,8-5-44 15,-8 0-104-15,1 0-144 16,6 0-201-16,5 0-151 0</inkml:trace>
  <inkml:trace contextRef="#ctx0" brushRef="#br0" timeOffset="37460.19">20078 6025 1077 0,'0'0'387'0,"0"0"-192"16,0 0-44-16,0 0 49 15,-234-147-52-15,195 96-22 16,10-9-27-16,4-6 13 16,4-12 17-16,7-6-43 15,10-5 31-15,4-7-56 16,0-3 24-16,0 2-43 15,9 9 15-15,21 8-30 0,-1 13 6 16,5 5-6 0,9 6-17-16,7 1 10 0,5 0-11 15,4-3-17-15,5 2 25 16,-1 6-23-16,-6 1 12 16,2 11-6-16,-9 7 0 15,-6 7 1-15,-3 4-1 16,-3 5 13-16,1 4-26 15,4-6 28-15,7 0-30 16,9 1 27-16,5-4-14 16,4 6 2-16,5 4 0 15,2 6-1-15,-2 4-24 16,-1 0 24-16,3 0-11 0,3 4 4 16,-10 8-1-1,7 0 2-15,-11 5-10 0,-5 4 17 16,4 1-7-16,-10 5 5 15,6-1 2-15,-5 3-34 16,1 0 17-16,-12 7-1 16,-4 7 4-16,-5 13 28 15,-14 11-12-15,-15 15-1 16,-5 12 7-16,0 9 2 16,-9 6-10-16,-16 1 8 15,0 1-1-15,2-5-14 16,-13-2 20-16,-3-8-22 15,-9-9 21-15,-11-13-7 16,-16-12 10-16,-11-11 25 0,-19-10 17 16,-6-7-31-16,-21-6 43 15,-7-11-41-15,-13-5 17 16,2-12-29-16,2 0 32 16,0 0-46-16,12-14 13 15,8-3-15-15,19-4-5 16,23-4-58-16,27-6-150 15,47-18-107-15,12 9-341 16,0 9-189-16</inkml:trace>
  <inkml:trace contextRef="#ctx0" brushRef="#br0" timeOffset="38611.47">20255 8824 629 0,'0'0'350'0,"0"0"-129"15,0 0-18-15,0 0-39 16,0 0 12-16,0 0 7 16,-309-109 6-16,245 56 9 15,1-7-24-15,15-7-3 16,2-7-53-16,17-9 25 15,11-5-46-15,18-8 18 16,0-4-32-16,0 0-8 16,22 3-19-16,24 10-14 0,13 8 7 15,14 8-48-15,11 4 3 16,9 7 11-16,0 5-27 16,1 5 22-16,-12 5-16 15,-3 1 12-15,-6 5-6 16,-5 8 0-16,-9 4 6 15,0 9-19-15,-9 3 25 16,3 5-24-16,-3 5 13 16,9 3-11-16,4 2-2 15,15 0 0-15,6 5-3 16,5 12-8-16,4 4 16 16,-11 6-29-16,-3 1 27 15,-6 4-30-15,-9-3 38 0,-1 0-53 16,-4-1 21-1,-4 2-28-15,-3 3 20 0,-2 10 23 16,-11 8 18-16,-14 9-7 16,-5 7 17-16,-15 6-14 15,-5 4 16-15,0 0 2 16,0 0-13-16,0 4 16 16,-25 2-15-16,-9-4 13 15,0 3 7-15,-5-5-20 16,-6-3 16-16,1-2-12 15,-6-2 24-15,-9-2-24 16,-4-4 43-16,-10-1-22 16,-7-3 13-16,-6-7-19 15,2-5-15-15,-5-9 29 16,0-13-34-16,-4-5 44 0,-9-15-35 16,-21-6 43-16,-4 0-47 15,-10-10 9-15,-6-8-15 16,7-7 0-16,8-2 0 15,10-1-19-15,20-2-56 16,26 2-157-16,17-6-144 16,21 10-477-16,25 10-674 0</inkml:trace>
  <inkml:trace contextRef="#ctx0" brushRef="#br0" timeOffset="39746.07">20264 11712 867 0,'0'0'298'16,"0"0"-47"-16,0 0 21 16,-254-180 25-16,181 109-15 15,14-4-46-15,16-4-63 16,13-6-63-16,19-8 12 0,11-25-39 16,0 7 14-16,41-2-58 15,6 5 34-15,3 28-52 16,10 4 11-16,-13 16-10 15,8 19-13-15,4 9 9 16,5 11-12-16,13-1-1 16,12 5 8-16,4-4-23 15,9 1 11-15,-4-2-2 16,2 3-10-16,2 2 3 16,-4 5-2-16,0 10-21 15,0 2 30-15,-10 0-25 16,1 0 25-16,-12 7-26 15,-8-5 26-15,-10 1-19 16,-9-3 19-16,-7 2 0 16,2 5 1-16,-1 8-9 0,6 6 23 15,-3 11-29-15,3 9 30 16,-6 9-27-16,-10 11 25 16,-5 13-14-16,-8 10 2 15,-17 32-1-15,-4-6 2 16,0 8 7-16,0 3-14 15,-16-21 17-15,-6 6-22 16,-8-7 25-16,-4-9-21 16,-7-9 12-16,-11-6-6 15,-12-5 1-15,-16-10 5 16,-8-5 16-16,-19-9-22 0,-16-10 50 16,-18-9-19-1,-16-11 47-15,-16-9-36 0,-2-7 21 16,-7 0-48-1,14-15-2-15,18-8-13 0,23-8-27 16,27-6-45-16,31 4-134 16,40-5-83-16,20 8-363 15,9 13-260-15</inkml:trace>
  <inkml:trace contextRef="#ctx0" brushRef="#br0" timeOffset="40895.01">20171 15018 441 0,'0'0'274'16,"0"0"-74"-16,0 0-31 15,0 0 49-15,0 0 3 16,-239-126 35-16,180 66-15 0,0-7-21 15,0-8-23-15,11-2-45 16,7-5-33-16,12-2-45 16,15 0 21-16,10 5-33 15,4 4 24-15,0 3-30 16,34 7 10-16,25-1-42 16,14 9 3-16,11 4-13 15,4 8-13-15,15 3 3 16,-1 9 6-16,16 1-19 15,10 1 24-15,4 5-30 16,-5 3 14-16,-4 7-13 16,-5 10-14-16,-7 6 5 0,-2 1 8 15,-2 29 5-15,-4 8-4 16,1 10 28-16,-6 5-32 16,-9 4 34-16,-7 6-25 15,-7 7 11-15,-7 5-2 16,-5 9 5-16,-8 9-4 15,-16 9 3-15,-5 6 6 16,-21 1-11-16,-13-6 8 16,0-7 19-16,-18-11-25 15,-32-9 51-15,-18-8-2 16,-9-11 20-16,-23-9-10 16,-12-9-9-16,-11-11 43 15,-13-10-40-15,-16-11-4 0,-1-7-49 16,1 0 17-1,0-17-17-15,11-10-1 0,13-1 0 16,15-4-6-16,19 4-13 16,26 1-82-16,25 11-38 15,23 4-107-15,20 12-93 16,29 0-446-16,19 15-123 0</inkml:trace>
  <inkml:trace contextRef="#ctx0" brushRef="#br0" timeOffset="78127.28">24005 3167 1443 0,'0'0'680'16,"0"0"-385"-16,0 0-60 15,0 0-2-15,0 0-63 16,0 0-57-16,0 40-41 15,0 8-11-15,-9 20-28 16,-7 16 36-16,-2 12-29 16,-12 13 8-16,-9 0-28 15,-1 5-2-15,-4-5-3 0,1-6-14 16,-2-12-1 0,6-9 12-16,5-8-19 0,4-6 23 15,5-4-10-15,0-3-4 16,7-5 8-16,2-8-10 15,3-9 0-15,8-16-7 16,-2-8 22-16,3-8-27 16,4-2 25-16,-5-2-11 15,1 2 5-15,-1 4 2 16,-4 2-8-16,-3 2-1 16,3-4 0-16,0-1 6 15,2-6-12-15,7-2 17 0,-4 0-22 16,4 0 22-16,0 0-16 15,0 0 16-15,-5 0-11 16,-4 0 0-16,-11 0 0 16,-14 0 4-16,-14-14 8 15,-16-8-24-15,-6-9 14 16,-3-5-16-16,5-6 17 16,4 2-12-16,10 6 18 15,10 8-7-15,10 4-2 16,5 8 0-16,4 3 0 15,9 0 12-15,7 1-24 16,4 5 12-16,5 3-10 16,0 2 1-16,0 0-5 0,30 9-25 15,17 18 39-15,13 7 15 16,-1 4-15-16,-5 2 7 16,-11-5 7-16,-8-6-22 15,-6-3 20-15,1-6-19 16,-5 1 14-16,4-2-7 15,-4-2 0-15,0 1 1 16,-11-5-5-16,0 0 17 16,-3-6-25-16,-6 3 27 15,4-1-21-15,-5 3 15 16,8-2-9-16,-8-1 0 16,1-4 0-16,-1-2 0 15,-4-3 9-15,0 0-22 0,0 0 28 16,0 0-24-1,5 0 21-15,6 0-24 0,12-3 9 16,22-19 3-16,28-16 9 16,25-22-2-16,45-36 23 15,-11-3-28-15,9-9 16 16,-2-1-9-16,-37 30-3 16,-9 4 1-16,-25 27 1 15,-33 24 5-15,-15 15 20 16,-15 7 39-16,-1 2-42 15,-4 0 11-15,0 0-40 16,0 0-2-16,0 0-58 16,0 0-94-16,-4 18-211 15,-21 14-454-15,6 5-556 0</inkml:trace>
  <inkml:trace contextRef="#ctx0" brushRef="#br0" timeOffset="80244.41">21540 5782 712 0,'0'0'682'16,"0"0"-399"-16,0 0-71 15,0 0-60-15,0 0 28 16,0 0-10-16,0 0-8 0,39 0-34 16,-1 22-3-16,8 4 23 15,2 6-40-15,2 1-3 16,-7 3-56-16,2 3 26 16,3 4-39-16,-3 2 33 15,8 4-39-15,-3 6 1 16,4 0-14-16,-1-1-11 15,1-1 0-15,-4-5 4 16,-7-5-20-16,-4-5 25 16,7-5-27-16,-8-3 21 15,-4 1-10-15,5 0 2 16,0 3 8-16,-3 5 6 16,3 2-15-16,-5-1 13 0,4 2-1 15,-3-6-24-15,3-6 30 16,3 2-31-16,2-6 14 15,3 4-1-15,2 0 0 16,-5 2 0-16,2 4-1 16,-6 0 15-16,0 3-25 15,-10 2 26-15,1-3-30 16,-1-4 23-16,-4-3-16 16,0-4 1-16,0-6 1 15,-2 1 0-15,-2-3-5 16,4 0 1-16,-7 3 19 15,2 2-26-15,-6-2 34 16,2 2-28-16,-3-3 13 16,-1 1-2-16,-3 2 0 15,0 0 1-15,7 0-2 0,-3 0 6 16,3 3-16-16,-2-6-10 16,2 0 20-16,-2 1-16 15,2-2 10-15,2 0 6 16,2-2 1-16,-2 4 0 15,-2-2 0-15,5 1-7 16,-3 3 20-16,-2-2-26 16,-2-1 26-16,1 1-28 15,-5-2 21-15,3 2-6 16,3-1 1-16,2 3-1 16,-2 5 0-16,9-3 14 15,-2 3-29-15,2-5 30 16,0 0-33-16,0-5 30 0,-7-2-13 15,3-5 2-15,-12 0 18 16,7-2 3-16,-7 2-22 16,7 2 16-16,-3 3-7 15,8 2-18-15,-8-1 29 16,3-4-23-16,-7-4 13 16,-4-5-8-16,0-3 7 15,-5 0 1-15,4 3 1 16,7 2 4-16,-1 2-15 15,3 1 13-15,-6-2-26 16,-2-6-91-16,-5-2-132 16,0-17-348-16,-35-16-183 0,6-4-425 15</inkml:trace>
  <inkml:trace contextRef="#ctx0" brushRef="#br0" timeOffset="81559.99">21515 8410 745 0,'0'0'575'0,"0"0"-306"16,0 0 2-16,0 0-48 15,0 0-92-15,0 0 70 16,0 0-58-16,207 34-22 16,-114-17-41-16,0-4 43 15,14 5-7-15,7 1-14 16,6 5 9-16,24 5-57 15,4 2-1-15,8 5-52 16,-6 0 11-16,-2-2-6 16,-20-7-7-16,-15-4 2 15,-19-3 0-15,-17-3-1 16,-9 1 7-16,3 3 35 0,-8 0 8 16,-6 0 34-16,-2 1-50 15,-10-3 20-15,-6-5-45 16,-14-4 9-16,-12-2-10 15,-3-6-7-15,1-2-2 16,-7 3 16-16,1-3-33 16,0 2 36-16,4 0-32 15,-3-2 23-15,-6 3-15 16,0-3 8-16,0 0-4 16,0 0-2-16,0 0-106 15,0 0-55-15,-11 0-168 16,2 2-246-16,0 12-597 0</inkml:trace>
  <inkml:trace contextRef="#ctx0" brushRef="#br0" timeOffset="82693.12">21770 10872 225 0,'0'0'726'0,"0"0"-496"16,0 0 12-16,0 0 9 15,0 0 12-15,0 0-40 16,0 0 2-16,-82 0-42 0,82 0-71 16,0 0 20-16,0 0-8 15,0 0-4-15,18 0-51 16,21 0 45-16,20-12-11 16,16-9-10-16,23-11-56 15,18-5 4-15,18 1 1 16,11-2-27-16,12 4 21 15,0 4-36-15,4 0 21 16,-8 0-12-16,-10 0 9 16,-16-2-17-16,-8 6 17 15,-22 0 2-15,-10 3-11 16,-3 6 18-16,-4 4-26 16,1 0 16-16,-1 1-8 15,-7-2 3-15,-5 0-5 16,-9-1 5-16,-9 3-11 0,-20 0 17 15,-1 3-3-15,-11-1-14 16,3 0 34-16,-3 0-34 16,7-2 4-16,0 1 13 15,-4 1-26-15,-8 3 10 16,3 2-2-16,-11 0 0 16,-5 5 0-16,0 0-1 15,0 0-59-15,0 0-42 16,0 17-189-16,-16 9-215 15,2 13-721-15</inkml:trace>
  <inkml:trace contextRef="#ctx0" brushRef="#br0" timeOffset="84011.41">21697 13590 355 0,'0'0'512'0,"0"0"-315"0,0 0-31 16,0 0 37-16,0 0-34 15,0 0 13-15,0 0-31 16,-9-62 25-16,32 33 26 16,11-3-11-16,7-6-16 15,2-5-58-15,7-10 28 16,7-7-41-16,13-9 11 15,3-4-58-15,16-1 9 16,-1-1-27-16,10 2-5 16,0 2-4-16,0 1-18 15,-5 2 21-15,-4 1-32 0,-12 2 22 16,-14 2-23 0,-3 6 40-16,-17 2-38 0,2 3 22 15,-11 4-2-15,-4 3-10 16,0 7 8-16,-5 6-13 15,-3 2-8-15,3 0 16 16,0 1-21-16,5 0 18 16,-5-2-14-16,-2 0 4 15,-3-1 5-15,1 6-7 16,-3 5 6-16,2 1-15 16,-6 6 24-16,6-1-30 15,1 1 32-15,1-4-31 16,-1 0 22-16,-1-2-8 15,3 1 0-15,-2-5 0 16,-1 2-1-16,-6-1 13 0,6-2-26 16,-6 3 31-16,2 1-35 15,-3 1 28-15,3 1-16 16,-7 0 12-16,5-3-6 16,7-1 0-16,-6-2 2 15,4 2-13-15,-3 2 28 16,-3 2-34-16,3 3 25 15,-2-1-17-15,-1 3 10 16,3-6-1-16,-2 1 1 16,2-2 0-16,-2-1-2 15,1 3 11-15,-1 1-22 16,-3 2 24-16,3-1-25 16,-5-2 19-16,7-5-7 0,2 0 2 15,-2-5-1 1,5 2 0-16,-12 5 8 0,-5 8-20 15,1 7 30-15,-5 5-38 16,4 2 20-16,-4 0 0 16,0 0-135-16,0 35-73 15,0 4-340-15,0 5-765 0</inkml:trace>
  <inkml:trace contextRef="#ctx0" brushRef="#br0" timeOffset="99345.11">6869 10877 1091 0,'0'0'345'0,"0"0"-159"15,0 0-57-15,0 0 1 16,0 0-70-16,0 0-7 15,34 0-42-15,5 0 46 16,20 4 23-16,18 10 4 16,8 5-9-16,8 1-44 15,5 5 26-15,-5-4-47 16,0 0 26-16,-4-1-35 16,-1-7 9-16,-10 2-8 15,6-3 3-15,-7 1-5 16,3 1 2-16,2 0-5 15,2 1 13-15,4 2-20 0,1 0 25 16,0-1-27-16,-3-2 12 16,3 1 0-16,-5 0 1 15,-7 0 0-15,-2-4-2 16,-6 1 15-16,-1-2-31 16,-5 2 31-16,1-3-28 15,0 1 20-15,-1 0-13 16,1 0 14-16,4 2-2 15,-4-1-5-15,0 4 0 16,-5-3-4-16,-5-2 16 0,-10-1-24 16,-4-4 21-1,-1-1-23-15,4-1 16 0,12-1-2 16,4 6 0-16,5-1 0 16,4 3 2-16,-4 2 13 15,-5 0-29-15,-12-3 29 16,-1-2-28-16,-12-2 19 15,5-2-12-15,-5-3 7 16,16 0-1-16,4 0 0 16,3 0 0-16,14 0-9 15,1 2 20-15,1 3-22 16,-9 0 23-16,-5-3-21 16,-9 3 15-16,-11-5-6 15,-5 0 0-15,-9 0 0 16,4 0-2-16,1 0 13 0,9 0-29 15,-1 0 33-15,12 0-30 16,-2 0 27-16,7 0-18 16,-5 0 12-16,-7 0 0 15,-9 0 23-15,-9 0 1 16,-7 0 25-16,-2-5-53 16,-2 3 31-16,6-4-32 15,1 0 29-15,13-2-28 16,0 1 7-16,9 2-8 15,7 1 13-15,-7-1-4 16,3 3-3-16,-12-3 25 16,-11 2-31-16,-7-1 29 15,-3-1-30-15,3 0 40 0,-2 0-30 16,11-2 17 0,0-1 2-16,4 3-14 0,1-1 27 15,-1-1-41-15,-6-1 8 16,7-1 6-16,-10 1-9 15,5-2 2-15,-7 3 4 16,3-2-2-16,-1 2 13 16,-2-3 7-16,8 0-30 15,-1 0 23-15,4-4-14 16,5-2-9-16,-4-4 18 16,4 1-19-16,0-3 8 15,-4 0 5-15,-1-1 15 0,-4 3-18 16,-2 1 23-1,2 0-31-15,-5 2 16 0,5-2-9 16,-6 0 25-16,6 0-33 16,0-3 36-16,0 3-26 15,-7 0 11-15,7-1-1 16,-5 3-11-16,3 0 1 16,2 0 3-16,-5 1-20 15,-1-2 26-15,1-1-11 16,1 3-8-16,-8-4 28 15,8-2-11-15,-3 1-8 16,-2-1 13-16,2-5-13 16,2 4-1-16,1-2 8 15,-3-1-11-15,3-1 8 16,-8 1-10-16,8 0-1 0,-8 2 10 16,3 2 0-16,-2 0-11 15,-3 6 25-15,-2 1-20 16,0 0-6-16,3 4 20 15,1-6-26-15,3 0 16 16,-2-3-10-16,2-1 1 16,-7-3 0-16,-4-2-2 15,-1 1 16-15,-4 2-30 16,5 1 31-16,-1 2-28 16,3 6 27-16,2-3-16 15,-4 0 2-15,4-2 4 16,-2 0-5-16,-7-1 7 15,4-3-7-15,-4 1 14 0,0-2-22 16,5 5 25-16,-5-1-1 16,4 8-16-16,1 1 22 15,4 1-5-15,-2-1-8 16,2-3 0-16,-5 0 4 16,1-3-20-16,6-2 28 15,3-5-38-15,6 0 38 16,-1 0-21-16,1 5 0 15,0-1 9-15,-6 6-9 16,-5 2 6-16,3-5-15 16,-8-2 27-16,1-3-17 15,-5 1 5-15,4 1 30 16,-4 3-36-16,0 8 14 16,0 4-8-16,0 3-6 15,0 2 0-15,0 0 0 0,0 0-1 16,0 0-74-16,0 0-29 15,0 7-166-15,0 21-111 16,0 2-303-16,0 1-146 0</inkml:trace>
  <inkml:trace contextRef="#ctx0" brushRef="#br0" timeOffset="100810.22">13884 9495 489 0,'0'0'206'16,"0"0"-21"-16,0 0-46 15,0 0-8-15,0 0 24 0,111-130-16 16,-76 89-22-1,5-12-56-15,4-10 19 0,-1-6-11 16,-2-6 23-16,-7 3-9 16,0 4-4-16,-9 13 17 15,-7 10-34-15,3 9 11 16,-12 4-42-16,7 1 26 16,2-5-47-16,7-5 24 15,4-7-28-15,6-8 13 16,-1-4-13-16,4 2-6 15,-8 3 3-15,-5 5 6 16,-9 7-18-16,-12 6 21 0,1 4-17 16,-5 4 14-1,0-1-10-15,0 4 2 0,0-5-1 16,0 2 1-16,-5 0 8 16,-6 1-8-16,-7 1 10 15,-3 3 0-15,1 0-10 16,-3 2 22-16,-2 1-22 15,-4-4 0-15,4-1 6 16,-5 2-6-16,5 0-2 16,7 2 13-16,-7 3-25 15,11 0 26-15,-2 5-23 16,3-1 11-16,1 3-2 16,3 2 1-16,5 1-31 15,4 4-61-15,-10-2-127 16,4 2-114-16,1 0-386 0</inkml:trace>
  <inkml:trace contextRef="#ctx0" brushRef="#br0" timeOffset="101543.72">13898 9083 348 0,'0'0'486'16,"0"0"-252"-16,0 0 9 15,0 0-51-15,0 0-38 16,20-149-14-16,-2 104-42 15,16-6-5-15,12-5-36 16,13-1 28-16,18-3-22 16,12-3 32-16,13 1-49 15,7-2 9-15,-6 2-27 16,-1 0-6-16,-9 0-17 0,-9 2 3 16,-11-1-9-16,-9 4 13 15,-10 6-24-15,-6 7 25 16,2 7-19-16,0 14 14 15,-2 7-8-15,7 8 1 16,-8 6 10-16,-1 2 36 16,-12 0-36-16,-4 0-8 15,-17 0 13-15,-1 0-32 16,-8 0 8-16,-4 0-48 16,0-3-115-16,5 2-43 15,-1-2-165-15,1 3-681 0</inkml:trace>
  <inkml:trace contextRef="#ctx0" brushRef="#br0" timeOffset="102211.09">14241 9105 827 0,'0'0'506'16,"0"0"-372"-16,0 0 1 15,0 0 9-15,0 0-40 16,0 0-7-16,0 0 11 16,182-91-39-16,-89 52 31 15,9-4-26-15,12-8 11 16,2-3-10-16,2-5-27 15,-11 1 4-15,-2 6-43 16,-16 1 4-16,-17 6-2 16,-4 6-16-16,-13 5 16 15,-12 12-17-15,-9 6 12 16,-9 6-6-16,-11 9 0 16,2-3 6-16,-7 2-17 0,-4-1-11 15,1 1-93-15,-6 2-145 16,0 0-35-16,0 0-283 15,0 11-316-15</inkml:trace>
  <inkml:trace contextRef="#ctx0" brushRef="#br0" timeOffset="102677.19">14284 9141 108 0,'0'0'775'15,"0"0"-543"-15,0 0-88 16,0 0 42-16,0 0 13 16,0 0-104-16,255 0-34 15,-146 0-26-15,-2 2 25 16,2 6-20-16,-2 1-9 16,-5 4 8-16,3 3-13 15,-3 6 26-15,-4 0-42 0,-5-1 20 16,-4 3-29-16,-21-4 8 15,-9-4-1-15,-16-4 2 16,-18-4-1-16,-4-6-2 16,-3 0-14-16,-2-2 16 15,14 0-24-15,4 3 27 16,9 4-20-16,7 3 8 16,-11 2-19-16,-19-3-136 15,-11-4-199-15,-9-2-421 0</inkml:trace>
  <inkml:trace contextRef="#ctx0" brushRef="#br0" timeOffset="103098.2">14584 9363 624 0,'0'0'357'0,"0"0"-127"16,0 0-21-16,0 0-81 15,148 137-59-15,-105-96-47 16,1 2-22-16,6 1 3 16,-7-1 7-16,7 0-17 15,-7 0 20-15,-2 3 10 16,-7-4 34-16,5 3 13 16,-1-5-41-16,1 1-14 15,2-2-15-15,-11-8-4 16,-8-9-11-16,-6-9-80 15,-16-11-10-15,0-2-245 16,-29-15 24-16,-10-2-328 0</inkml:trace>
  <inkml:trace contextRef="#ctx0" brushRef="#br0" timeOffset="103498.43">13761 9603 1279 0,'0'0'390'0,"0"0"-264"15,89 159 36-15,-46-89 84 16,12 0-70-16,-3-8-111 16,12-6-37-16,-1-11-28 15,1-9 12-15,0-7-24 16,-10-5 5-16,-15-9-20 15,-10-6-66-15,-8-4-8 16,-17-5-52-16,-4 0 5 16,0 0-60-16,0 0-76 15,-9 0-199-15,-11 0-221 0</inkml:trace>
  <inkml:trace contextRef="#ctx0" brushRef="#br0" timeOffset="107014.31">6051 11615 694 0,'0'0'309'15,"0"0"-123"-15,0 0-39 16,0 0-27-16,0 0-2 16,0 0-34-16,-296-77-2 15,244 43 25-15,-3-4 14 0,1-5 38 16,6-5-59-1,7-5 18-15,2-5-32 0,5-2 6 16,5-3-19-16,10 1-28 16,4-5-24-16,15 1-9 15,0-3 27-15,0-4-38 16,29 3 4-16,21-2 11 16,2 2-22-16,8 5 15 15,3 5-9-15,1 10 0 16,15 11 1-16,10 10 11 15,13 10-12-15,10 7 13 16,6 5 1-16,-4 5-25 16,-16 2 27-16,-10 0-24 15,-10 11 15-15,-15 21-7 16,1 19 22-16,-10 16 22 0,-6 31 9 16,-11 35-33-16,-19-6 16 15,-14-12-35-15,-4-16 41 16,-13-27-23-16,-42 6 62 15,-22 1-14-15,-16-15 2 16,-21-13-15-16,-13-10-34 16,-14-15-5-16,-16-13-15 15,-7-13-2-15,-61-13-124 16,43-17-125-16,25-5-532 0</inkml:trace>
  <inkml:trace contextRef="#ctx0" brushRef="#br0" timeOffset="130793.12">25396 10652 370 0,'0'0'603'0,"0"0"-403"15,0 0 19-15,0 0-29 16,0 0-68-16,0 0-2 16,-250-36-57-16,207 26 25 15,-5-1 4-15,-2-8 33 16,0-7-2-16,-2-9-15 16,-3-1 2-16,-4-8-26 15,5 4 6-15,1-3-37 16,-1 0 29-16,-1 1-52 0,12-1 20 15,4-3-44 1,10-2 9-16,4-4-14 0,9-10 0 16,16-12 12-16,0-2-7 15,0 1 15-15,0 3-20 16,0 7 69-16,0 12-38 16,0 10 25-16,0 3-21 15,0 3 0-15,0-1-10 16,0-4-25-16,0-3 7 15,0-4 8-15,25-2-28 16,0 6 32-16,0 2-26 16,0 4 15-16,-2 8-8 15,2 4 4-15,0 3-4 16,4 0-2-16,1 0 18 16,4-5-34-16,0-2 38 0,9 0-39 15,-2-3 29-15,2 1-17 16,-4 3 12-16,-5 9 0 15,0 4-3-15,-4 5 9 16,-1 2-15-16,6 1 17 16,-1-1-24-16,7 0 31 15,2 1-30-15,-5-3 16 16,-3 0-7-16,1 0 0 16,-9 0 1-16,3 5-7 15,-5 2 21-15,9-3-30 16,0 4 30-16,11-4-34 0,-1 1 28 15,6 1-15-15,-7-4 12 16,2 0-6-16,-11 2 0 16,1 1 6-16,-13 5-20 15,3 2 28-15,0 0-32 16,0 0 28-16,0 0-21 16,5 0 18-16,4 0-7 15,0 0 0-15,0 5 1 16,5 3-7-16,0 6 22 15,6 2-32-15,3 3 37 16,2 6-32-16,-2 1 23 16,2 3-18-16,-3 4 12 15,3 2-6-15,0-1 0 16,-2 1 8-16,-9 4-14 0,-5 4 19 16,-5 5-20-16,-4 5 23 15,-4 7-19-15,-12 0 11 16,-4-2-5-16,-5 2-2 15,0-5 0-15,0 1 9 16,0 2 1-16,-30 0-14 16,0-1 18-16,-4 6-26 15,-4-3 26-15,4 0-21 16,-1-2 12-16,1-3 0 16,5 1-6-16,-1-4 2 15,5-1-13-15,7 3 28 16,-2-2-35-16,-1 1 34 15,-2 2-26-15,3-2 10 0,-1-2 0 16,-4-6 1 0,7-4 0-16,-7-4 1 0,0-7 13 15,-4 0-25-15,6-2 28 16,-2-1-29-16,0-1 23 16,0-2-19-16,-5-2 14 15,1-2-4-15,-5-6 9 16,-5-2 11-16,-16-5 37 15,-4-5-44-15,-9 0 11 16,-5-2-13-16,-6 0-16 16,6 0 10-16,0 0-8 15,5 0 0-15,-2-2-7 0,6-2 6 16,7-1-67 0,12 3-45-16,26 2-192 0,13 0-332 15,6 0-762-15</inkml:trace>
  <inkml:trace contextRef="#ctx0" brushRef="#br0" timeOffset="141675.75">30040 10869 952 0,'0'0'633'0,"0"0"-385"16,0 0-26-16,0 0-68 16,0 0 45-16,0 0-62 15,-196-34-25-15,235 34-91 16,38 0 113-16,32 0 14 0,23 0-17 15,20 0-57 1,19-3-28-16,15-1-10 0,10 1-36 16,15 1 3-16,5 2 18 15,-15 0-39-15,-15 2 30 16,-25 12-20-16,-26-1 16 16,-33-1-7-16,-29-4-1 15,-23-3 1-15,-25-5-13 16,-16 0 26-16,-5 0-28 15,-4 0 26-15,5 0-33 16,-1 0 27-16,8 0-6 16,1 0 7-16,3 0-6 15,-11 0-2-15,4 0-2 16,-9 0 2-16,0 0-117 16,0 0-83-16,0 0-130 0,0 4-159 15,0 3-379-15</inkml:trace>
  <inkml:trace contextRef="#ctx0" brushRef="#br0" timeOffset="143414.15">13648 7950 780 0,'0'0'494'16,"0"0"-223"-16,-55-142-29 15,12 70-18-15,-16-12 34 16,-10-5-76-16,-10-8-38 15,6-1-92-15,5 2 0 16,9 4-41-16,4 11 17 16,17 15 15-16,8 18-4 15,5 14 17-15,11 13-50 16,10 15 2-16,4 6-8 0,0 0-76 16,0 13-383-16,25 6-214 0</inkml:trace>
  <inkml:trace contextRef="#ctx0" brushRef="#br0" timeOffset="143978.23">14232 7895 388 0,'0'0'630'0,"0"0"-306"0,0 0-20 16,0 0 22-16,77-185-58 15,-27 105-70-15,9-6-25 16,10-6-72-16,3-2 24 16,-3 8-53-16,-1 1 25 15,-5 6-12-15,-8 4-2 16,-10 2-19-16,-10 11-47 16,-13 9 5-16,-1 18-10 15,-5 13-18-15,-12 10 23 16,1 10-34-16,-5 2 14 0,0 0-81 15,4 0-110 1,1 0-107-16,4 0-338 0,2 0-353 0</inkml:trace>
  <inkml:trace contextRef="#ctx0" brushRef="#br0" timeOffset="144595.2">14389 6752 1101 0,'0'0'657'0,"0"0"-417"0,0 0-15 16,0 0-24-16,0 0-19 15,0 0-95-15,0 0-69 16,243-130-1-16,-179 99-7 15,-5 9-20-15,-9 7 26 16,-11 11-22-16,-5 4 12 16,-9 0 5-16,-5 0 18 15,-2 9 12-15,-2 15 32 16,-7 7-25-16,0 13 13 0,3 12-55 16,-3 6 18-1,0 5-15-15,2-2-16 0,3-10 7 16,2-13-29-16,-12-16-99 15,-4-26-151-15,0 0-385 16,0-17-412-16</inkml:trace>
  <inkml:trace contextRef="#ctx0" brushRef="#br0" timeOffset="145211.1">12658 6971 838 0,'0'0'525'0,"0"0"-314"15,0 0-60-15,0 0 0 16,0 0-43-16,0 0 48 15,0 0 86-15,14 60 3 16,-14-11-103-16,0 13 12 16,0 2-17-16,-9-1-63 15,-7-10 28-15,2-12-68 0,10-14-13 16,4-13-4-16,0-7-34 16,0-7-10-16,0 0-64 15,0 0-141-15,0-5-236 16,9-38-85-16,21 2-17 15,-1-4-219-15</inkml:trace>
  <inkml:trace contextRef="#ctx0" brushRef="#br0" timeOffset="145426.13">12902 6780 1264 0,'0'0'734'15,"0"0"-450"-15,0 0-7 16,0 0-77-16,359 54-7 16,-223-26-129-16,-4-1-30 15,-13-1-22-15,-22-6-24 16,-17-4 11-16,-21-4-35 16,-20-4-63-16,-14-6-101 15,-7 1-183-15,-7-3-343 0</inkml:trace>
  <inkml:trace contextRef="#ctx0" brushRef="#br0" timeOffset="146012.79">15132 7798 297 0,'0'0'267'15,"0"0"-17"-15,0 0 78 16,0 0-34-16,0 0 9 15,0 0-20-15,0 0 61 16,-86 37-97-16,86-37-92 16,0 0-55-16,0 0-24 15,9 0-1-15,30-25-14 16,20-18 67-16,14-17-55 0,15-17-1 16,1-9-71-16,-5-1 17 15,-11 10-10-15,-9 14-8 16,-17 15 0-16,-10 17-32 15,-15 12-8-15,-6 6-46 16,-7 6 16-16,-4 0-62 16,-5 2 50-16,0 0-45 15,0 0-60-15,4 1-160 16,3 1-304-16,2 3-693 0</inkml:trace>
  <inkml:trace contextRef="#ctx0" brushRef="#br0" timeOffset="146343.24">15530 7086 1227 0,'0'0'605'15,"0"0"-399"-15,0 0-87 16,0 0 20-16,0 0-57 15,0 0-18-15,0 0-57 16,212-101 13-16,-160 101-19 16,-6 0 18-16,-17 0 10 15,-11 0 23-15,-2 12 84 16,-11 2 6-16,-1 8 18 16,-4 7-77-16,0 10-20 15,0 2-61-15,0 4 8 0,0-4-9 16,0-4-2-1,0-16-16-15,0-7-99 0,0-11-124 16,0-3-426-16,0 0-408 0</inkml:trace>
  <inkml:trace contextRef="#ctx0" brushRef="#br0" timeOffset="149159.21">27491 10306 844 0,'0'0'536'15,"0"0"-314"-15,0 0-31 16,0 0-13-16,0 0-4 16,-128-161-73-16,112 107-11 15,7-6 27-15,0-4-7 16,-2-1 24-16,2 5-34 0,0 2 45 16,0 5-49-1,2 0 14-15,2 0-71 0,5-2 6 16,0-3-22-16,0-2-2 15,0-5-5-15,21-3-10 16,-3-2 5-16,2 1 1 16,-4 5-24-16,2 5 31 15,-2 9-31-15,-7 6 18 16,5 8-6-16,-3 5 0 16,-1 2 1-16,5 0-8 15,-5 0 23-15,-1 2-32 16,7 1 33-16,-7 2-34 15,4 2 26-15,3-2-10 16,2 3 1-16,7-1 0 16,-4 3 0-16,4 2 7 0,-2 2-21 15,-3 1 31-15,5 2-34 16,0 0 27-16,5 2-25 16,-8 1 11-16,3 1 3 15,0 4-8-15,0-1 9 16,5 2-11-16,4 3 23 15,0 0-24-15,0 0 26 16,5 0-32-16,0 0 27 16,-5 10-9-16,2 7 0 15,-2 7 22-15,-11 2-3 16,-3 6-19-16,-6 2 18 16,-3 6-12-16,-1 4 0 15,-6 7 9-15,1 6-18 0,1 3 12 16,-6 7-8-16,0 1-1 15,0 3 0-15,0-5 6 16,0 1 3-16,0-2-11 16,0 0 14-16,0-1-24 15,0-2 23-15,0-2-19 16,0 0 16-16,0-2-7 16,0-3-1-16,0-4 1 15,-6-1-2-15,-8-4 14 16,-2-5-25-16,-2-3 32 15,2-2-28-15,2-2 17 16,-6 0-9-16,2-3 0 16,-3-2 0-16,1 0 1 15,-3-5 8-15,-2 0-9 0,0-6 14 16,0-5-19-16,-5-1 17 16,-4-7 39-16,-4 0-12 15,-17-5-9-15,-4 0-13 16,-14 0-16-16,-4 0 22 15,-12 0-17-15,1-5-9 16,-1-2 21-16,-4-3-27 16,11 3 15-16,2-5-12 15,16 2-12-15,17 1-68 16,17-1-98-16,30 5-169 16,0 3-407-16,43 2-677 0</inkml:trace>
  <inkml:trace contextRef="#ctx0" brushRef="#br0" timeOffset="162243.03">24848 3454 1275 0,'0'0'870'16,"0"0"-519"-16,0 0-110 16,0 0-75-16,0 0-14 15,0 0-102-15,-59-13-50 0,84 13-14 16,23-2 14-16,23-1 8 15,6-4 7-15,7-1-14 16,-11 1 0-16,-14 0 2 16,-20 5 8-16,-10 2-11 15,-8 0 6-15,-12 9 79 16,-5 23 4-16,-4 11 27 16,0 17-66-16,-25 8-22 15,-23 1-26-15,-11-4 8 16,0-5-20-16,0-7-19 15,11-10 28-15,3-6-5 16,15-11-12-16,8-8 25 16,10-5-7-16,8-8 0 15,4-2 2-15,0-3-4 16,0 3-8-16,0-1 8 0,38 2-34 16,17 1 23-16,9-3-4 15,4 3 16-15,-5-2-1 16,-3-1 2-16,-6 0 0 15,-6-2 7-15,-3 0-25 16,-6 0-103-16,0 0-118 16,15-21-130-16,-11-1-234 15,-6-2-267-15</inkml:trace>
  <inkml:trace contextRef="#ctx0" brushRef="#br0" timeOffset="162476">25883 3419 1622 0,'0'0'518'0,"0"0"-387"15,0 0-35-15,0 0-73 16,0 0-9-16,0 0-5 15,0 0-9-15,293 13-40 16,-199 8-239-16,-22-2-101 16,-13 3-356-16</inkml:trace>
  <inkml:trace contextRef="#ctx0" brushRef="#br0" timeOffset="162660.17">25913 3703 1008 0,'0'0'981'16,"0"0"-624"-16,0 0-224 15,0 0-21-15,0 0-15 16,0 0-30-16,0 0-67 16,322 0-8-16,-228 0-266 15,-17 0-424-15</inkml:trace>
  <inkml:trace contextRef="#ctx0" brushRef="#br0" timeOffset="163276.46">26422 3292 608 0,'0'0'939'15,"0"0"-240"-15,0 0-319 16,0 0 72-16,0 0-283 16,0 0-25-16,0 0-80 15,152 125-32-15,-63-61 34 16,4 6-53-16,-6 0 14 15,-8-7-13-15,-15-8-20 16,-5-9 12-16,-11-5-12 16,-7-5-47-16,-3-5-92 15,-8-2-65-15,-21-7-122 16,-9-8-192-16,0-5-169 0</inkml:trace>
  <inkml:trace contextRef="#ctx0" brushRef="#br0" timeOffset="163510.74">26392 3939 1141 0,'0'0'801'16,"0"0"-436"-16,0 0-70 16,0 0-134-16,73-149 8 15,20 84-69-15,17 0-30 16,-8 2-64-16,-4 10-6 15,-26 15 9-15,-13 13-9 16,-8 9 0-16,-8 9-36 16,-2 3-102-16,2 4-187 0,-9 0-199 15,-4 8-363-15</inkml:trace>
  <inkml:trace contextRef="#ctx0" brushRef="#br0" timeOffset="163859.28">27568 3688 1600 0,'0'0'598'0,"0"0"-409"16,0 0-15-16,0 0-65 15,0 0-88-15,-141 152-1 16,141-104-6-16,0-5-25 16,0-4 26-16,20-8-27 15,8-11 23-15,-8-11-11 16,5-9 0-16,-7 0 6 16,3-26 15-16,-1-11 19 15,-6-8 23-15,-5-3-62 16,-9 2 24-16,0 3-25 15,-4 6-11-15,-26 10-79 16,0 12-42-16,3 15-146 16,7 0-258-16,11 14-504 0</inkml:trace>
  <inkml:trace contextRef="#ctx0" brushRef="#br0" timeOffset="164442.13">27898 3780 1252 0,'0'0'801'0,"0"0"-510"15,0 0-98-15,0 0-10 16,0 0-107-16,0 0-76 16,0 0 0-16,-21 15-109 15,12-8-268-15,0-3-408 0</inkml:trace>
  <inkml:trace contextRef="#ctx0" brushRef="#br0" timeOffset="164677.03">27898 3780 1422 0</inkml:trace>
  <inkml:trace contextRef="#ctx0" brushRef="#br0" timeOffset="164811.53">27898 3780 1422 0,'204'33'740'0,"-208"-33"-530"0,-1-18-105 0,1-21 101 16,4-14-98-16,0-12-31 16,0-12-19-16,0-3-21 15,-9-3 20-15,-3 0-46 16,-6 9-4-16,-2 7-1 16,-1 14-12-16,12 16-79 15,4 18-39-15,5 19-156 0,5 14-295 16,25 19-429-16</inkml:trace>
  <inkml:trace contextRef="#ctx0" brushRef="#br0" timeOffset="165142">28191 3597 208 0,'0'0'649'15,"0"0"-377"-15,0 0-92 16,0 0-98-16,0 0-37 16,266-58 34-16,-193 63 50 15,-14 19 49-15,-11 7-49 16,-14 5 25-16,-18 1-30 16,-16-1 31-16,0 2-12 0,0-4-36 15,-30-3 23-15,-9-4-53 16,-11-8 31-16,-4-8-36 15,-3-3 2-15,-13-5-59 16,6-3-15-16,0 0-15 16,16-15-40-16,19-9-132 15,29-12-349-15,4 5-52 16,51 4-724-16</inkml:trace>
  <inkml:trace contextRef="#ctx0" brushRef="#br0" timeOffset="165477.09">29289 3390 1113 0,'0'0'766'16,"0"0"-229"-16,0 0-252 16,0 0-138-16,0 137-19 0,0-74-43 15,0 2-56-15,0-3-26 16,0-4-3-16,0-5-97 15,-4-15-262-15,-12-11-427 16</inkml:trace>
  <inkml:trace contextRef="#ctx0" brushRef="#br0" timeOffset="165645.24">28891 3604 854 0,'0'0'1029'15,"0"0"-680"-15,0 0-14 0,0 0-27 16,0 0-29-16,300 10-147 16,-215 0-47-16,-8 1-85 15,-4-3-53-15,15 1-211 16,-19-4-389-16,-10-1-589 0</inkml:trace>
  <inkml:trace contextRef="#ctx0" brushRef="#br0" timeOffset="165909.24">29937 3393 1500 0,'0'0'722'0,"0"0"-420"16,0 0 32-16,0 0-165 15,0 0-10-15,112 144-105 16,-67-86 13-16,-2-1-43 16,1-1 7-16,-10-6-28 15,2-9 5-15,-13-7-16 16,-7-8-149-16,-16 3-184 16,0-10-462-16,0-4-444 0</inkml:trace>
  <inkml:trace contextRef="#ctx0" brushRef="#br0" timeOffset="166126.17">29717 3939 1309 0,'0'0'718'16,"0"0"-340"-16,0 0-64 16,0 0-25-16,132-144-87 15,-55 91-48-15,12-5-118 16,4 2-3-16,5 6-21 15,-10 6-17-15,-15 13 11 16,-14 12-12-16,-9 12-40 16,-16 7-197-16,-16 22-114 15,-6 5-543-15</inkml:trace>
  <inkml:trace contextRef="#ctx0" brushRef="#br0" timeOffset="166426.1">30435 3905 970 0,'0'0'410'0,"0"0"-249"15,0 0-45-15,0 0-24 16,0 0 29-16,0 0 32 15,0 0 143-15,80-84 13 16,-80 89-88-16,0 14-39 0,0 10-70 16,0 4-2-1,0 9-92-15,-5 1 1 0,5-5-19 16,0-1-1-16,0-9-112 16,0-11-170-16,25-10-332 15,-2-7-435-15</inkml:trace>
  <inkml:trace contextRef="#ctx0" brushRef="#br0" timeOffset="167127.18">30829 3409 985 0,'0'0'822'0,"0"0"-348"15,0 0-140-15,0 0-100 0,0 0-97 16,68 125-92 0,-9-55-33-16,0 0-6 0,5-5 9 15,-5-9-27-15,-16-16 31 16,-9-11-38-16,-13-14 20 15,-12-11-2-15,-9-4-9 16,0 0 4-16,4-19 7 16,12-13-1-16,2-13 44 15,7-5-42-15,10-1-4 16,-1 5 16-16,0 13-29 16,-5 12 16-16,-8 10-1 15,-1 11 27-15,-11 0 81 0,12 11 13 16,-3 12-53-16,2 11 7 15,-1 2-74-15,1 5 4 16,1 0-5-16,-3-5-6 16,2-7-45-16,5-5 20 15,-7-10 10-15,3-7-2 16,-12-7 23-16,7 0-32 16,2-12 32-16,7-15 20 15,5-10 55-15,4-7-61 16,4-4 22-16,3 0-23 15,-7-3-2-15,-4 11-11 16,-7 8 9-16,-12 13-20 16,-6 12 10-16,-5 7-44 15,0 14-177-15,-16 15-324 16,-7 2-549-16</inkml:trace>
  <inkml:trace contextRef="#ctx0" brushRef="#br0" timeOffset="167459.14">31986 4004 1035 0,'0'0'537'16,"0"0"-283"-16,0 0 14 15,0 0-74-15,0 0-88 16,0 0-50-16,0 0-7 15,166-112-40-15,-146 106 38 0,-6 6 25 16,-5 0 123 0,3 0-56-16,-12 15 21 0,0 11-46 15,0 8-6-15,0 11-44 16,0 6-41-16,0 4 5 16,0-7-16-16,0-10-24 15,0-11 18-15,0-18-13 16,0-9-134-16,0-19-205 15,0-16-231-15,0-4-104 0</inkml:trace>
  <inkml:trace contextRef="#ctx0" brushRef="#br0" timeOffset="168494.03">28123 4993 1967 0,'0'0'749'0,"0"0"-537"16,0 0-61-16,-14 180-4 15,14-117-58-15,0-8-89 0,0-12-53 16,0-8-226-16,0-17-317 16,-20-8-502-16</inkml:trace>
  <inkml:trace contextRef="#ctx0" brushRef="#br0" timeOffset="168661.02">27725 5211 1542 0,'0'0'798'0,"0"0"-533"16,0 0-75-16,0 0 50 15,0 0-104-15,0 0-33 16,305-13-103-16,-208 13 0 16,31 0-215-16,-26 4-167 15,-18 10-404-15</inkml:trace>
  <inkml:trace contextRef="#ctx0" brushRef="#br0" timeOffset="168910.32">28764 5455 2499 0,'0'0'878'0,"0"0"-608"0,0 0-110 16,0 0-50-1,0 0-110-15,0 0 0 0,0 0-132 16,7 2-188-16,27-2-609 16,9 3-1319-16</inkml:trace>
  <inkml:trace contextRef="#ctx0" brushRef="#br0" timeOffset="169060.16">29362 5491 2177 0,'0'0'571'16,"0"0"-427"-16,0 0-79 0,0 0-65 15,0 0-96 1,0 0-574-16,0 0-986 0</inkml:trace>
  <inkml:trace contextRef="#ctx0" brushRef="#br0" timeOffset="169210.17">29810 5460 1886 0,'0'0'1084'15,"0"0"-844"-15,0 0-71 16,0 0-99-16,0 0-70 15,0 0-149-15,0 0-338 16,4 21-420-16</inkml:trace>
  <inkml:trace contextRef="#ctx0" brushRef="#br0" timeOffset="169476.37">30231 4916 834 0,'0'0'936'0,"0"0"-237"16,0 0-324-16,0 0 8 0,0 0-233 16,0 0-42-1,-44 175-42-15,33-110-32 0,6 5-13 16,1-2-12-1,4-6-18-15,0-10-69 0,-5-16-87 16,5-12-319-16,-16-18-321 0</inkml:trace>
  <inkml:trace contextRef="#ctx0" brushRef="#br0" timeOffset="169676.06">29858 5236 371 0,'0'0'1933'16,"0"0"-1366"-16,0 0-331 16,0 0-54-16,0 0 3 15,0 0-119-15,284 0-19 0,-191 0-47 16,0 0-9-16,-8 0-124 16,12-3-228-16,-19-1-417 15,-15-1-756-15</inkml:trace>
  <inkml:trace contextRef="#ctx0" brushRef="#br0" timeOffset="170126.69">30824 4976 1635 0,'0'0'594'15,"0"0"-287"-15,0 0-15 0,0 0-17 16,234 137-79-16,-145-69-61 16,-5-1-36-16,-11-2-41 15,-14-9 10-15,-16-11-68 16,-2-4 4-16,-7-5 16 15,-4-5-40-15,8 3-32 16,-3-5-67-16,-1-3-119 16,-9-7-241-16,-12-6-172 15,-13-8-366-15</inkml:trace>
  <inkml:trace contextRef="#ctx0" brushRef="#br0" timeOffset="170343.03">30697 5590 1275 0,'0'0'877'0,"0"0"-408"15,0 0-203-15,0 0-42 16,38-128-35-16,47 83-84 16,17-9-3-16,21 2-75 15,-1 3-2-15,-19 13-7 16,-19 10-27-16,-32 7 9 15,-11 11-43-15,-7 8-219 16,-11 0-351-16,-3 4-209 0</inkml:trace>
  <inkml:trace contextRef="#ctx0" brushRef="#br0" timeOffset="170827.44">31804 5530 808 0,'0'0'810'16,"0"0"-450"-16,0 0-41 15,0 0-162-15,0 0-99 16,0 0-7-16,-29 134 1 15,29-110-42-15,0-7 55 16,0-8-21-16,-5-6 67 16,5-3-53-16,-5 0 23 0,5 0-63 15,0 0-9-15,0-5-9 16,0-14 0-16,0-10-8 16,0-7 22-16,35-4-28 15,3-5 25-15,5 6-28 16,7 9 25-16,-6 11-10 15,-3 11 4-15,-12 8 16 16,5 0 101-16,-16 21-32 16,3 0 12-16,-12 3-83 15,7 2 7-15,-16 3-5 0,0 0-24 16,4-3 7-16,-4-1-2 16,5-4-4-1,0-9-23-15,-5-5-14 0,0-7-96 16,0 0-133-16,0-17-495 15,9-4-436-15</inkml:trace>
  <inkml:trace contextRef="#ctx0" brushRef="#br0" timeOffset="171942.16">32377 4933 140 0,'0'0'1440'0,"0"0"-844"16,0 0-309-16,0 0-43 16,0 0-46-16,0 0-100 15,0 0 14-15,16 74-58 16,23-14-12-16,-1 10-36 16,12 2 12-16,-20-4-12 15,4-11 19-15,-16-13 14 0,-2-13-31 16,-7-14 23-16,-4-8-22 15,-1-6-18-15,-4-3 18 16,0 0-21-16,12 0-19 16,1-7 11-16,8-12 19 15,13-11 1-15,0-10-2 16,5-11 14-16,-1-7-22 16,3 1 32-16,-11 1-34 15,-7 16 29-15,-3 10-17 16,0 18 17-16,-15 12 64 15,9 0 3-15,-3 0-22 16,7 17 17-16,3 10-67 16,4 4 6-16,-7 7 0 0,7 11-34 15,0 4 16-15,4 0-20 16,6-5-14-16,-6-12 4 16,1-9 30-16,-21-18-24 15,11-9 23-15,-11 0-38 16,5-22 27-16,11-16 24 15,0-8 9-15,5-7-20 16,-1-5 21-16,1-2-11 16,-1 0-10-16,1 5 11 15,-12 11 4-15,-2 13-32 16,-7 14 37-16,-9 10-15 16,0 7 0-16,0 0-9 15,0 2 3-15,0 20-156 0,-39 19-375 16,1-5-292-16,1-2-563 0</inkml:trace>
  <inkml:trace contextRef="#ctx0" brushRef="#br0" timeOffset="172458.93">33275 5452 945 0,'0'0'546'15,"0"0"-209"-15,0 0 6 16,0 0 118-16,0 0-170 16,0 0-24-16,0 0-147 15,0 61-64-15,0-37-6 16,0 0-49-16,0-7 10 15,0-5 1-15,0-5-21 16,0-3 10-16,0-4-1 16,0 0 0-16,0 0-10 15,0 0 10-15,0 0-77 16,0-2 33-16,0-17-31 16,0-10 63-16,18-9 15 15,17-6-3-15,19-4 0 0,10 7 1 16,4 9-3-1,-9 6 19-15,-4 19-29 0,-17 7 24 16,-13 0 19-16,-11 17-30 16,-3 10 35-16,-11 4-35 15,0 0 26-15,0 0 10 16,0-2-36-16,0 0 14 16,0-5-1-16,0-2-28 15,0-5 1-15,0-7-2 16,0-3-129-16,0-7-74 15,5 0-289-15,-1 0-223 16,1-2-924-16</inkml:trace>
  <inkml:trace contextRef="#ctx0" brushRef="#br0" timeOffset="189960.97">25515 6918 958 0,'0'0'602'0,"0"0"-392"15,0 0 30-15,0 0-106 16,0 0 65-16,0 0-120 0,84-111 7 16,-71 68-52-16,-8-7 33 15,-5-11 12-15,0-6 72 16,0-3 10-16,0-2-64 15,-9 2-5-15,0 0-70 16,4 3 16-16,5 2-29 16,0 7-2-16,0 6 2 15,9 5-4-15,16 9-5 16,0 6 1-16,9 6-13 16,1 7 25-16,-6 4-26 15,5 8-1-15,-4 5 8 16,-1 2-81-16,1 2-41 15,4 39-140-15,-11 0-521 0,-3 1-766 0</inkml:trace>
  <inkml:trace contextRef="#ctx0" brushRef="#br0" timeOffset="190193.08">25340 6326 1506 0,'0'0'555'16,"0"0"-379"-16,0 0-22 15,0 0 37-15,0 0-30 16,0 0-118-16,0 0-17 0,284-24-14 16,-232 24-24-16,3 0-40 15,-5 10-130-15,7 16-198 16,-7-4-306-16,-7-1-662 15</inkml:trace>
  <inkml:trace contextRef="#ctx0" brushRef="#br0" timeOffset="190625.93">26286 6716 1162 0,'0'0'618'15,"0"0"-300"-15,0 0-33 16,0 0-59-16,-135-138-98 16,117 83 23-16,14-5-27 0,-3-3 6 15,7 1-42 1,0 4-8-16,0 7-34 0,0 11-46 15,25 6 6-15,4 12 6 16,5 11-24-16,16 5-103 16,39 6-129-16,-12 10-298 15,-8 8-202-15</inkml:trace>
  <inkml:trace contextRef="#ctx0" brushRef="#br0" timeOffset="191059.18">26613 6211 1562 0,'0'0'481'0,"0"0"-318"16,0 0-56-16,0 0 35 16,0 0-77-16,0 0-45 15,0 0-7-15,250-5 0 16,-216 5-26-16,-4 7 32 15,-17 7-19-15,-6 5 0 16,-7 10 34-16,0 13-22 16,-25 7 9-16,-25 7-21 15,-9-3 15-15,-5-2-30 16,8-13 28-16,10-11-29 16,16-6 28-16,17-7-29 15,1-4 16-15,12-2 1 0,0-3 7 16,0-1-5-16,12-1 29 15,22-1-25-15,9-2 43 16,12 0-40-16,4 0 20 16,9 0-16-16,5 0-12 15,-5 0 0-15,3 0 6 16,-19 0-7-16,-2 2 6 16,-16 1-20-16,-4-1-1 15,-10-2-90-15,-2 0-449 16,-6 0-356-16</inkml:trace>
  <inkml:trace contextRef="#ctx0" brushRef="#br0" timeOffset="191442.28">27422 6131 576 0,'0'0'861'16,"0"0"-516"-16,0 0-109 15,0 0 11-15,0 0 12 16,0 0-53-16,0 0-79 16,171 73 33-16,-116-31-77 15,-12 11 13-15,-9 8-40 0,-5 4 38 16,-13 7-19-1,-11 0-56-15,-5 3 17 0,0-8-28 16,-21-7-8-16,-8-12 19 16,-10-7-26-16,1-12 14 15,-8-8-8-15,3-3 1 16,9-11-8-16,0 0 7 16,13-4-40-16,12-3-8 15,9 0-108-15,0 0-50 16,25 0-257-16,27-6-111 15,8-5-272-15</inkml:trace>
  <inkml:trace contextRef="#ctx0" brushRef="#br0" timeOffset="191892.05">28200 6304 1128 0,'0'0'724'15,"0"0"-362"-15,0 0-53 16,0 0-75-16,0 0-58 16,0 0-116-16,0 0-60 15,193 38-30-15,-115-18-152 0,-15-3-440 16,-13-1-298-16</inkml:trace>
  <inkml:trace contextRef="#ctx0" brushRef="#br0" timeOffset="192080.24">28136 6600 1330 0,'0'0'692'0,"0"0"-479"16,0 0-15-16,0 0-66 15,0 0-18-15,0 0-92 16,0 0-16-16,262 10-6 15,-151-2-219-15,-17-2-337 16,-15 1-512-16</inkml:trace>
  <inkml:trace contextRef="#ctx0" brushRef="#br0" timeOffset="192459.22">29128 6280 1020 0,'0'0'669'15,"0"0"-337"-15,0 0-34 16,0 0 24-16,0 0-134 16,0 0-13-16,38 131-27 15,-28-91-67-15,1-1-15 16,-7-6-56-16,1-6 5 16,0-1 3-16,-5-2-36 15,4 2 18-15,7-1-49 16,-6 2-92-16,4-4-128 15,0-4-315-15,-2-7-254 0</inkml:trace>
  <inkml:trace contextRef="#ctx0" brushRef="#br0" timeOffset="192909.26">29755 6335 41 0,'0'0'855'16,"0"0"-561"-16,0 0-38 16,0 0-29-16,0 0 72 15,0 0 84-15,0 0-19 0,-38-4-65 16,-8 39-138-16,-13 12 7 15,-9 13-71-15,0 7 28 16,-12 5-50-16,-2 0-5 16,-2 1-35-16,7-3-1 15,9-6-17-15,-3-1-10 16,19-6-8-16,2-3 22 16,11-11-42-16,5-5 43 15,4-7-38-15,5-9 25 16,12-7-9-16,-3-3 0 15,11-8 1-15,1-1-7 16,4-1 22-16,0-2-34 0,0 0-10 16,0 0 2-16,0 0-104 15,0 0-64-15,0 0-140 16,9-23-246-16,11-2-85 16,-1 2-750-16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2-21T02:34:03.538"/>
    </inkml:context>
    <inkml:brush xml:id="br0">
      <inkml:brushProperty name="width" value="0.05292" units="cm"/>
      <inkml:brushProperty name="height" value="0.05292" units="cm"/>
      <inkml:brushProperty name="color" value="#FF0000"/>
    </inkml:brush>
  </inkml:definitions>
  <inkml:trace contextRef="#ctx0" brushRef="#br0">8775 15318 1483 0,'0'0'607'0,"0"0"-394"15,0 0-78-15,-23 129 22 16,3-27-29-16,-5 33 23 16,-1-5-76-16,8-14 0 15,2-25-40-15,7-26 9 16,0-2-17-16,-2-6-20 15,6-11 5-15,-4-13-1 16,5-8-22-16,-8-11 8 0,8-5-9 16,4-6-92-1,-5-3-86-15,5-12-276 0,0-62-47 16,16 0-18-16,7-1-352 0</inkml:trace>
  <inkml:trace contextRef="#ctx0" brushRef="#br0" timeOffset="584.76">8447 15325 939 0,'0'0'411'16,"0"0"-237"-16,0 0-32 16,0 0-6-16,0 0 9 15,0 0-40-15,0 0 16 0,-63 10-13 16,63-10-16 0,0 0 15-16,9-2-63 0,29-24 20 15,21-14-24-15,17-8 5 16,5-2-43-16,4 1 3 15,-8 9-5-15,-7 11 0 16,-13 17 2-16,-7 10 7 16,-11 2 13-16,-10 9 11 15,1 16 78-15,-5 5-31 16,-5 9-8-16,-1 2-45 16,-3 10 12-16,2 4-18 15,7 3-21-15,0-1 4 0,0-6 5 16,-7-13-18-1,-2-13-7-15,-7-16-57 0,-4-13-195 16,-1-26-321-16,7 1-195 16</inkml:trace>
  <inkml:trace contextRef="#ctx0" brushRef="#br0" timeOffset="1983.67">17368 3892 1637 0,'0'0'701'16,"0"0"-543"-16,0 0-47 15,0 0-86-15,0 0 23 16,250 0-24-16,-137 0-24 16,6 0 3-16,-13 0 10 15,-3 0-26-15,-5 0 26 0,-5 0-16 16,-9 0 12-16,-11 6-9 15,-14 3 1-15,-5-1 8 16,-15-1-9-16,-14-2 11 16,-16-4-23-16,-4 2-8 15,-5-3-139-15,0 0-302 16,0 0-155-16</inkml:trace>
  <inkml:trace contextRef="#ctx0" brushRef="#br0" timeOffset="2335.94">18452 4201 1262 0,'0'0'718'0,"0"0"-469"15,0 0-51-15,0 0-51 16,0 0-8-16,0 0-88 16,0 0 8-16,293-101-59 15,-224 73 19-15,-6-2-18 16,-13-3 6-16,-16 1 18 16,-13 4 42-16,-16-4 57 15,-5 1-34-15,0-5 17 0,-26-3-71 16,-24-4-1-16,-6 2-34 15,-3 5-2-15,4 6-27 16,12 15-95-16,18 15-144 16,9 21-441-16,16 15-895 0</inkml:trace>
  <inkml:trace contextRef="#ctx0" brushRef="#br0" timeOffset="4001.89">17083 6528 1051 0,'0'0'727'0,"0"0"-348"16,0 0-160-16,0 0-38 15,0 0-67-15,0 0 62 16,221 0-76-16,-103 0-15 16,5 0-60-16,0 0 1 15,-12 0-26-15,-11 0 6 16,-13 0-14-16,-12 0 23 15,-12 3-30-15,-15 6 17 16,-3 3-13-16,-15-3-35 16,-12-4-41-16,-6 0-44 15,-8-5-48-15,1 0-100 16,13 0-53-16,2 0-61 16,1 0-383-16</inkml:trace>
  <inkml:trace contextRef="#ctx0" brushRef="#br0" timeOffset="4489.68">18343 6232 1483 0,'0'0'611'16,"0"0"-308"-16,0 0-37 15,0 0-122-15,0 0-63 0,0 0-81 16,0 0 16-16,105 32-10 16,-37-19-12-16,5-6 1 15,-5 1 4-15,-9-6 1 16,-9 1-24-16,-11-1 15 15,-19 1 17-15,-11 7-17 16,-4 4 18-16,-5 7 16 16,0 9-24-16,-14 8 22 15,-22 5-8-15,-3 5 0 16,-4 0 16-16,-3 3-25 16,3 2 41-16,0 3-37 15,-3 1 57-15,3 3-40 0,5 0 23 16,3-4-23-16,6-8 1 15,8-10-28-15,1-14 11 16,11-12-19-16,4-7 14 16,1-5-12-16,4 0-100 15,0 0-90-15,0 0-164 16,23 2-334-16,13 1-337 0</inkml:trace>
  <inkml:trace contextRef="#ctx0" brushRef="#br0" timeOffset="14317.81">27686 12009 1470 0,'0'0'526'0,"0"0"-329"15,0 0 37-15,0 0-34 0,0 0-91 16,0 0-92-1,39 0 12-15,70-4 98 0,27-6-26 16,26 1-51-16,20-3 33 16,0-1-37-16,9-1-1 15,0-3-22-15,-5 0-22 16,-11-2 8-16,-11 3 6 16,-14 1-25-16,-11 0 26 15,-7 5-29-15,-14 3 25 16,-11 3-20-16,-10-3 16 15,-12 1-1-15,-22-3-7 16,-13-1 2-16,-11-4-4 0,-14 2 17 16,-7 0-22-1,-9 5 20-15,3 4-17 0,-8 1 13 16,1 2-9-16,-1 0 0 16,-4 0 0-16,0 0 6 15,0 0 9-15,0 0-30 16,0 0-33-16,0 2-82 15,0 11-235-15,0 3-511 0</inkml:trace>
  <inkml:trace contextRef="#ctx0" brushRef="#br0" timeOffset="15583.77">28025 14183 1114 0,'0'0'530'16,"0"0"-403"-16,0 0 47 15,0 0-4-15,0 0-9 16,0 0-83-16,0 0-17 15,0 0-40-15,5 0 4 16,20 0-4-16,18 0 25 16,7 0 13-16,13-3-45 15,1 1 18-15,4-3-31 16,1 3 28-16,6-3-22 0,2 0 8 16,16 2-3-16,14 1-6 15,11 2 18-15,14 0-23 16,7 0 38-16,-3 0-23 15,-4 12 32-15,-9 0-24 16,-14 0 24-16,-23-5-29 16,-15-2 17-16,-19-3-7 15,-6 1-16-15,-8-3 21 16,-4 0-33-16,-4 0 24 16,-5 0-25-16,-11 2 30 15,2 0-30-15,-12 1 13 16,1-3-12-16,-1 0 5 15,-4 3-6-15,0 4-123 16,5 19-104-16,6 1-563 0,-2 4-177 16</inkml:trace>
  <inkml:trace contextRef="#ctx0" brushRef="#br0" timeOffset="16517.56">27852 15412 188 0,'0'0'1123'16,"0"0"-841"-16,0 0-145 15,0 0-58-15,0 0 10 0,0 0 36 16,0 0-49 0,173-19 34-16,-84 9-46 0,13 0 20 15,21 4-35-15,13 1 42 16,12 3-29-16,4 2-40 16,-6-5-4-16,-12-3-10 15,-13-6-16-15,-12-4 17 16,-12 0-21-16,-3 1 26 15,-10 2-16-15,-16 5 4 16,-9 4-2-16,-16 3 1 16,-9 3 5-16,-9 0 1 15,-15 0 1-15,1 0-1 16,-7 0 2-16,1 0-13 16,-5 0 4-16,5 5-147 15,-1 7-327-15,5 3-325 0</inkml:trace>
  <inkml:trace contextRef="#ctx0" brushRef="#br0" timeOffset="17383.86">27814 16542 1267 0,'0'0'404'0,"0"0"-239"0,0 0 38 15,347 0 42-15,-62 18-81 16,67-9-68-16,16-6-38 15,-24-3 53-15,-55-12-55 16,-69-12 8-16,-33 7-24 16,33 2 0-16,-24 13 5 15,-5-1-21-15,29 3 33 16,-56 0-26-16,7 0 44 16,6 0-24-16,-45 0 20 15,-21-4-41-15,-22-3-9 0,-25 0-21 16,-14-1 10-1,-21 6-13-15,-4 2 16 0,-7-4-16 16,-2 4 18-16,-16 0-28 16,5-3 13-16,-5 3-31 15,0 0-50-15,0-3-77 16,0 3-64-16,-5-2-258 16,-24 2-99-16</inkml:trace>
  <inkml:trace contextRef="#ctx0" brushRef="#br0" timeOffset="19616.86">28300 17821 1228 0,'0'0'288'0,"0"0"-95"15,0 0 46-15,289 0-7 16,-187 0-51-16,5 0-50 0,16 0-89 15,11 0 13-15,12 0-48 16,1-5 17-16,6-2-18 16,-12 2-3-16,-3 5-3 15,-15-3 1-15,-11 3 12 16,-15 0-12-16,-3-2 5 16,-10-3 2-16,-12 0-10 15,-3-2 13-15,-6 1-12 16,1-2 2-16,7 1-1 15,1 4 0-15,6 1 6 16,10 2-9-16,-4 0 15 16,-11 0-24-16,-14 0 9 15,-20 0-9-15,-23 0-202 0,-12 0-325 16,-4-8-366-16</inkml:trace>
  <inkml:trace contextRef="#ctx0" brushRef="#br0" timeOffset="57617.75">31574 7493 1204 0,'0'0'576'16,"0"0"-267"-16,0 0 14 16,0 0-61-16,0 0-20 15,0 0-99-15,14-15-51 16,54 10-80-16,41-2 103 15,32 5-74-15,37-1-13 16,13 3-9-16,4 0-17 16,-4 3 10-16,-13 6-5 15,-21-4-14-15,-35 0 19 0,-28-2-24 16,-31-3 19 0,-33 0-13-16,-17 0 12 0,-13 0-4 15,0 0 13-15,0 0 49 16,0 0 52-16,-13 2-43 15,-46 1 13-15,-30-1-79 16,-34-2-7-16,-13 0-10 16,-21 0-17-16,5-15-14 15,13 1-2-15,23 4 14 16,27 1-11-16,30 7 40 16,25-1 0-16,25 3-14 15,9 0 14-15,0 0-6 0,18 0-46 16,46 5-2-1,29 2 31-15,21-2-13 0,13-1 35 16,5 1-19-16,-9-2 13 16,-10-1 14-16,-15 3-17 15,-34-3 11-15,-21 3-1 16,-13-2 0-16,-21-3 1 16,-9 0 23-16,0 2-1 15,-39-2 68-15,-54 0-53 16,-35 0-32-16,-33 0-5 15,-5-12-2-15,-16-7-13 16,30-3-2-16,24 5-74 16,35 5-57-16,30 3 3 15,28 4-77-15,26 3-61 16,9-2-312-16,0 4-136 0</inkml:trace>
  <inkml:trace contextRef="#ctx0" brushRef="#br0" timeOffset="61399.86">3579 6547 1023 0,'0'0'529'16,"0"0"-274"-16,0 0 45 0,0 0-8 15,0 0-113-15,0 0-82 16,0 0-25-16,109-2 64 15,-11 0-63-15,25-1 11 16,18 1-64-16,27 2 18 16,2 0-38-16,8 0 32 15,-8 0-23-15,-8 7 19 16,-19-5-23-16,-20-2 2 16,-21 0-14-16,-20 0 19 15,-11 0-24-15,-24-2 24 0,-13-3-21 16,-13 3 10-16,-7 2-1 15,-3 0 0-15,-7 0 1 16,1 0 0-16,-5 0 11 16,0 0-18-16,0 0 20 15,0 0-26-15,0 0 25 16,0 0-26-16,0 0-4 16,0 0-74-16,0 0-117 15,-20 0-343-15,1 2-421 0</inkml:trace>
  <inkml:trace contextRef="#ctx0" brushRef="#br0" timeOffset="62634.83">5546 6559 1018 0,'0'0'378'16,"0"0"-164"-16,0 0 97 15,0 0 24-15,0 0-61 16,0 0-117-16,0-151-20 16,0 94-39-16,0-10 1 15,0-6-30-15,0-12-44 16,0-2-1-16,-5 1-16 15,-6 7-14-15,2 11 22 16,4 18-29-16,5 13 19 16,0 11-12-16,0 9 6 15,0 2-6-15,0 2 4 16,0-2-19-16,0-2 15 16,0 0-12-16,0 3 17 0,0 7-10 15,0 2 0-15,0 2 20 16,0 3-9-16,0 0 2 15,0 0-2-15,0 0-1 16,0 0-47-16,0 0 8 16,0 0-63-16,0 0 17 15,0 0-37-15,0 0 15 16,5 5-19-16,-1 3 48 16,1 1 35-16,-5 0 26 15,0-4 9-15,0-2 6 16,0-1 2-16,0-2-111 0,0 0 51 15,0 0 39 1,0 0 22-16,-25 0 33 0,-2 5 86 16,-14 0 37-16,-18-3-21 15,-14 3 8-15,-20-5-42 16,-14 0-4-16,-16 0-34 16,-9 0 9-16,-16 0-23 15,-4-7-4-15,-5 2-6 16,5 2-8-16,-1 3 31 15,21 0-32-15,17 0 27 16,14 0-40-16,20 0 28 16,17 5-31-16,0-2 2 15,10 2-15-15,-1-1 0 0,3 1 0 16,2 0 11 0,7-2-22-16,-3-1 28 0,17 1-36 15,-1-3 31-15,12 2-20 16,-3-2 14-16,1 2-7 15,2-2 0-15,2 0 2 16,2 2-10-16,-2-2 20 16,12 0-24-16,-1 3 12 15,5-3-10-15,0 0-4 16,0 0 7-16,0 0-8 16,0 0 8-16,0 0 6 15,0 2-12-15,0 5 4 16,0 3 18-16,21 10-25 15,4 8 32-15,2 11-17 16,9 8 2-16,-2 10 16 0,-4 3 6 16,-1 0-8-16,-1 2 7 15,8 0-16-15,-9 1-10 16,3-5 25-16,0-3-32 16,-5-7 23-16,-10-6-12 15,-10-8 0-15,-5-11 15 16,0-6 18-16,0-4-27 15,0 3 15-15,0 1-11 16,0 4-20-16,-5 6 25 16,-1-1-32-16,6-4 17 15,-5-10 0-15,5-7-39 16,-4-5-96-16,4 0-76 0,0 0-142 16,0 0-376-1,0 0-630-15</inkml:trace>
  <inkml:trace contextRef="#ctx0" brushRef="#br0" timeOffset="74766.28">11574 15184 1320 0,'0'0'371'16,"0"0"-115"-16,0 0-26 0,0 0-55 16,0 0 18-16,0 0-97 15,4 0 25-15,131 2-58 16,21 1-18-16,24-3-32 16,11 0-3-16,2 0-10 15,-2 0 14-15,-11 0-14 16,-19 4 12-16,-13 10 5 15,-30-2-16-15,-29 1 32 16,-37-5-32-16,-15-4 24 16,-28-4 8-16,-9 0-11 15,-30 0 41-15,-54 0-40 16,-32-12-5-16,-7-2-18 16,-20 1-118-16,41 1-345 15,38 5-318-15</inkml:trace>
  <inkml:trace contextRef="#ctx0" brushRef="#br0" timeOffset="77468.86">6314 14108 1472 0,'0'0'683'16,"0"0"-454"-16,0 0-19 15,0 0 24-15,0 0-106 0,0 0-63 16,30 185 21-16,-14-79-35 15,-12 33 33-15,-4 37-46 16,0 15 36-16,0-6-29 16,-15-15-6-16,10-23-3 15,5-24-27-15,0-29-9 16,0-29 9-16,0-12-24 16,16-3 30-16,2 1-36 15,3-8 30-15,-8-14-18 16,-8-12 11-16,2-8-2 15,-7-6 0-15,0-3-10 0,0 0 9 16,0 0-139-16,0-5-71 16,-7-43-268-16,-16 2-116 15,-2-7-398-15</inkml:trace>
  <inkml:trace contextRef="#ctx0" brushRef="#br0" timeOffset="78633.81">6030 14365 474 0,'0'0'327'16,"0"0"-124"-16,0 0-70 15,0 0 23-15,0 0-4 16,0 0 10-16,0 0-5 15,-93 20 86-15,93-20-6 16,0 0 48-16,0 0-98 16,0 0-79-16,0 0-10 15,0-15-48-15,9-11 32 16,27-11-64-16,8-8 39 16,10-6-56-16,5-2 19 15,5 3-20-15,-12 4 1 0,3 8-3 16,-16 5 14-1,-5 6-27-15,-5 7 33 0,-8 8-33 16,-8 2 27-16,-1 5-18 16,-3 5 12-16,-5 0-4 15,1 0 6-15,-5 0-7 16,11 0 39-16,-2 7 32 16,5 18 20-16,11 6-69 15,5 8 17-15,8 4-32 16,8 3-13-16,1-1 5 15,13 0 0-15,-10-10 0 16,-3-6 9-16,-6-10-30 16,-18-7 27-16,-3-7-21 15,-15-3-20-15,0 1-11 16,-5-1-62-16,29 20-80 0,-4 2-184 16,9 7-468-16</inkml:trace>
  <inkml:trace contextRef="#ctx0" brushRef="#br0" timeOffset="83116.39">5241 16659 918 0,'0'0'542'0,"0"0"-254"16,0 0-1-16,0 0 15 16,0 0-52-16,0 0-19 15,-161-27-70-15,102 37-11 16,0 16-44-16,11 8-43 0,14 7-30 16,18 7-23-16,16 0-20 15,0 0-22-15,25-4 31 16,22-12-41-16,17-11 1 15,0-14-67-15,-1-7 1 16,-3-7-13-16,-6-23 10 16,-11-3 42-16,-13-8-21 15,-5 5 64-15,-9 12 4 16,-7 9 21-16,-4 13 1 16,4 2 125-16,-3 0 13 15,4 26-52-15,-1 11-27 16,-5 6-44-16,3 4 38 15,2 2-53-15,0 7 11 0,7-8-3 16,-2-5-18 0,2-7-67-16,2-7-90 0,-2-15-150 15,-3-14-242-15,3 0-86 16,-2-5-301-16</inkml:trace>
  <inkml:trace contextRef="#ctx0" brushRef="#br0" timeOffset="83449.38">5907 16839 1508 0,'0'0'764'16,"0"0"-494"-16,0 0-101 16,0 184-55-16,5-115 7 15,6 1-72-15,-2 1-4 16,-4-3-39-16,4-4 0 16,7-8 1-16,-2-7-7 15,6-16 0-15,-11-9-25 16,-2-14 10-16,-7-10-138 15,0 0-99-15,0-12-212 16,0-41 223-16,0 6-93 0,0 0-250 0</inkml:trace>
  <inkml:trace contextRef="#ctx0" brushRef="#br0" timeOffset="83736.44">5903 16762 658 0,'0'0'729'16,"0"0"-473"-16,0 0-91 15,0 0-82-15,0 0 53 16,0 0-4-16,314-48 7 16,-260 60-8-16,-6 10-17 0,-14 1 31 15,-18 4-13-15,-16 4 48 16,0 1-106-16,-16 3 7 15,-32 0-63-15,-20-2 2 16,-7-6-20-16,-2-11-14 16,9-7-44-16,13-6-119 15,35-3-93-15,15-3-291 16,5-6-123-16</inkml:trace>
  <inkml:trace contextRef="#ctx0" brushRef="#br0" timeOffset="84083.85">6446 16743 1181 0,'0'0'968'0,"0"0"-480"0,0 0-237 15,0 0-138-15,0 0-16 16,21 158-56-16,13-96-16 15,0-9-25-15,-4-6 2 16,-5-13-2-16,-5-15 12 16,-15-12-24-16,-5-7 7 15,0 0-5-15,0-26 20 16,0-15 23-16,0-10-15 16,9-9-16-16,16 0-1 15,-7 6 14-15,7 17-30 0,-5 8-10 16,-1 12 7-16,-8 7-96 15,3 7-82-15,11 3-283 16,0 3-153-16,9 8-710 0</inkml:trace>
  <inkml:trace contextRef="#ctx0" brushRef="#br0" timeOffset="84467.73">6976 16760 1497 0,'0'0'479'0,"0"0"-350"15,0 0 61 1,0 0-47-16,0 0-47 0,284 0-85 16,-225 0-11-16,-9 0-2 15,-15 0 2-15,-17 0-46 16,-11-4 10-16,-7-4-5 15,0-2 23-15,-7 2 18 16,-32-1 0-16,-9 7 43 16,-6 2-35-16,-5 0 56 15,9 24 17-15,11 16 32 16,14 8-59-16,16 10-2 16,9 0-22-16,0-2-29 15,4-10 4-15,31-8 5 0,-1-12-20 16,7-4 8-16,-3-14-8 15,5-6-7-15,-2-2-45 16,16 0-151 0,-7-15-165-16,-11 1-326 0</inkml:trace>
  <inkml:trace contextRef="#ctx0" brushRef="#br0" timeOffset="84901.33">7701 16813 1735 0,'0'0'643'0,"0"0"-399"16,0 0-105-16,0 0-72 16,39 132-58-16,-14-79 4 15,0-2 1-15,-4-11-20 16,-8-11 16-16,-8-12-11 15,-1-12 1-15,-4-5-9 16,0 0 1-16,0-5-16 16,0-21 5-16,0-16 35 15,0-2-34-15,0-8 0 16,21 4-32-16,13 3-32 16,0 8 27-16,7 12 34 15,-7 12 18-15,-4 8 3 16,-8 5 91-16,-1 11 97 0,-8 24-45 15,3 6-5-15,3 10-102 16,6 4-14-16,0-5-22 16,4-4-1-16,-4-8-12 15,-7-6-43-15,-2-18 10 16,-11-7-99-16,-5-7-3 16,0 0-218-16,0-21 7 15,0-6-231-15,0 1-378 0</inkml:trace>
  <inkml:trace contextRef="#ctx0" brushRef="#br0" timeOffset="85399.54">8863 16844 546 0,'0'0'795'0,"0"0"-447"16,0 0-72-16,0 0 51 16,0 0-23-16,0 0-74 15,0 0-126-15,-254 24-23 16,215 14-49-16,19 8-10 16,20 9-22-16,0 3-12 15,20 0-25-15,35-3-11 16,1-16 40-16,-1-8-10 15,-5-21 9-15,-7-10-8 0,-9-5 16 16,-9-33 2-16,0-20 1 16,-11-16 23-16,-5-11-10 15,3 1 26-15,-8-1-11 16,-4 5 55-16,0 9-13 16,0 8 45-16,0 10-53 15,-16 15 5-15,7 11-30 16,0 16 22-16,9 7 16 15,0 4-31-15,-5 0 11 16,1 4-49-16,-3 14-1 16,-2 17-1-16,4 10-12 15,5 22-48-15,0 20-6 16,25 14-55-16,14 3-111 0,-5-9-108 16,-4-17-159-16,-21-25 184 15,-9-24-92-15,0-17-428 0</inkml:trace>
  <inkml:trace contextRef="#ctx0" brushRef="#br0" timeOffset="85800.9">9355 17072 1132 0,'0'0'374'0,"0"0"-203"16,0 0-40-16,0 0 65 0,0 0-40 15,250 22-59-15,-191-22-29 16,-2-7-60-16,-3-13-2 16,-4 2 6-16,-16-4-21 15,-15-4 15-15,-19-6-6 16,0 1 6-16,-10-1 7 15,-33 9 2-15,-11 8 7 16,-1 15 97-16,3 5-12 16,2 31 46-16,20 19-67 15,17 10-12-15,13 0-73 16,9-2 7-16,45-8-8 16,14-7 0-16,10-7-12 15,10-10 4-15,6-7-50 0,33-2-173 16,-25-8-271-16,-22-4-410 15</inkml:trace>
  <inkml:trace contextRef="#ctx0" brushRef="#br0" timeOffset="88149.9">10398 9531 1602 0,'0'0'525'15,"264"120"-252"-15,2 3-41 16,91 48-70-16,25 14 9 15,-14-11-108-15,-88-40-25 0,-89-45-24 16,-50-24-28-16,-32-12-4 16,-6 0-29-16,-1-7-46 15,-18-5-41-15,-34-22-121 16,-50-19-280-16,0 0-171 16,-41-17-487-16</inkml:trace>
  <inkml:trace contextRef="#ctx0" brushRef="#br0" timeOffset="88466.88">10335 11008 1400 0,'0'0'237'16,"0"0"-66"-16,0 0-57 16,0 0 32-16,0 0 172 15,93-245-113-15,43 55-23 16,51-31-73-16,38-13 33 16,16 3-87-16,-25 24-3 15,-41 39-34-15,-52 50-1 16,-44 50-17-16,-31 30 10 15,-2 6-25-15,-3 9-33 16,2 18-139-16,-18 5-420 16,-11 8-401-16</inkml:trace>
  <inkml:trace contextRef="#ctx0" brushRef="#br0" timeOffset="122835.88">30315 14914 684 0,'0'0'508'0,"0"0"-261"16,0 0 0-1,0 0 1-15,0 0-29 0,0 0 24 16,0 0-61-16,0 0-28 16,0 0-53-16,0 3 26 15,0 11-28-15,0 10 0 16,18 9-78-16,-2 4-3 16,2-1-12-16,-2-5-6 15,-7-3 7-15,-4-10 4 16,-5-2-22-16,4 1 25 15,-4-4-10-15,0-2 2 16,0-1 0-16,7-5 5 0,-7-3 17 16,0 1 7-1,0-3-25-15,0 0 35 0,5 0-39 16,4 0 7-16,4-3 2 16,24-23-19-16,10-20 10 15,22-16 3-15,15-23-1 16,23-11-7-16,6-5 17 15,6 0-17-15,-13 12 43 16,-8 10-32-16,-14 16 27 16,-11 10-39-16,-9 12 20 15,-10 4-19-15,-10 9 11 16,-10 4-12-16,-5 5 7 16,-8 4-11-16,-8 4 17 15,-1 1-23-15,-8 5 25 16,-4 0-23-16,0 2 16 0,0 3-16 15,5 0-5-15,-1 0-103 16,1 0-126-16,2 0-333 16,2 6-449-16</inkml:trace>
  <inkml:trace contextRef="#ctx0" brushRef="#br0" timeOffset="130918.88">14152 14219 537 0,'0'0'1189'15,"0"0"-801"-15,0 0-132 16,0 0-48-16,0 0-56 16,0 0-51-16,114 0-20 15,-32 0 24-15,11 0-80 16,12 7 0-16,-8 0-24 16,-3 0-2-16,-12-2-155 15,11 0-92-15,-18-3-405 16,-12 0-248-16</inkml:trace>
  <inkml:trace contextRef="#ctx0" brushRef="#br0" timeOffset="131200">14953 14339 1582 0,'0'0'837'16,"0"0"-640"-16,0 0-50 15,0 0-62-15,0 0-55 16,0 0-8-16,0 0-10 16,259-81-15-16,-220 46 18 15,-19 6-27-15,-15 8 29 16,-5 1-17-16,-5 4 15 0,-40 2 34 16,-8-6-28-16,-1 1-13 15,4 1-16-15,11 5-25 16,25 4-62-16,14 8-89 15,0 1-151-15,48 14-422 16,7 8-488-16</inkml:trace>
  <inkml:trace contextRef="#ctx0" brushRef="#br0" timeOffset="131802.85">16065 14060 1461 0,'0'0'773'0,"0"0"-480"0,0 0-54 16,0 0-32-16,0 0-66 15,0 0-99-15,0 0-36 16,-216 132 1-16,216-86-14 15,25-3-8-15,18-9 15 16,2-10-28-16,-6-12 26 16,0-9-7-16,-1-3-6 15,-4-21 8-15,3-19 7 16,-15-20-15-16,4-12 33 16,-11-15-20-16,-5-4 11 15,-6-3-10-15,-4 7 11 16,5 15-10-16,-5 15 6 15,0 20 12-15,4 18 38 16,-4 12-17-16,7 7 98 0,-7 12-23 16,0 30-3-16,0 11-100 15,0 16 14-15,0 7-25 16,0 1 11-16,5-7-11 16,4-5-26-16,11-7-31 15,-2-7-84-15,3-11-32 16,-3-4-112-16,2 1-100 15,1-11-335-15,-3-4-435 0</inkml:trace>
  <inkml:trace contextRef="#ctx0" brushRef="#br0" timeOffset="132166.51">16799 14175 1098 0,'0'0'849'15,"0"0"-508"-15,0 0-87 16,0 0-117-16,0 0-10 15,0 0-49-15,-34 164-58 0,29-116 3 16,-4 0-17 0,5-7-8-16,-8-12 16 0,8-9 7 15,-5-11-6-15,4-7 13 16,-2-2-28-16,3 0-1 16,4 0-56-16,0 0-167 15,25-19-339-15,18 0-34 16,3-5-339-16</inkml:trace>
  <inkml:trace contextRef="#ctx0" brushRef="#br0" timeOffset="132649.84">17083 14515 1255 0,'0'0'658'0,"0"0"-459"16,0 0-67-16,0 0-109 15,0 0 17-15,0 0 36 16,-18-169 4-16,2 99 5 15,3 0 7-15,1 3 17 16,8 5-51-16,4 11-15 16,0 16-28-16,0 10-9 15,25 13-6-15,13 10-7 16,3 2-19-16,12 2-221 16,-13 15-387-16,-12-1-720 0</inkml:trace>
  <inkml:trace contextRef="#ctx0" brushRef="#br0" timeOffset="132816.07">16804 14198 1438 0,'0'0'816'16,"0"0"-610"-16,0 0-133 15,0 0-21-15,0 0 27 16,0 0-79-16,338 0 0 15,-206 0-247-15,-23 11-389 16,-20 1-556-16</inkml:trace>
  <inkml:trace contextRef="#ctx0" brushRef="#br0" timeOffset="133382.74">17481 14139 1061 0,'0'0'365'16,"0"0"-163"-16,0 0-65 15,0 0 1-15,0 0-96 16,250 0-17-16,-231-19-25 0,-8-5 6 16,-11-2 41-16,0-1-18 15,0 3 13-15,0 2-41 16,-25 5 22-16,-9 10-10 16,-5 7 112-16,-11 0 4 15,2 22-43-15,-2 16-37 16,21 13-7-16,24 6 0 15,5 0-36-15,9-3-8 16,41-8 17-16,9-11-25 16,1-8 10-16,-8-9 0 15,-2-11-9-15,-11-7-8 16,-5 0 1-16,11-27-103 0,-11-2-174 16,-4 3-272-16</inkml:trace>
  <inkml:trace contextRef="#ctx0" brushRef="#br0" timeOffset="133732.82">18100 14051 1582 0,'0'0'729'15,"0"0"-497"-15,0 0-66 16,0 0-125-16,0 0-9 15,0 0-23-15,4 148-10 16,1-119 2-16,4-7-1 16,-5-5 0-16,1-8 0 15,2-4 0-15,-7-5 12 0,0 0-26 16,0-5-5-16,0-24 19 16,4-12 12-16,1-7 31 15,-1-2-25-15,12 4 3 16,7 10 7-16,7 10 14 15,4 9 30-15,7 12-39 16,-7 5 17-16,0 0-49 16,-5 0-2-16,-4 0-112 15,3 6-126-15,-3 5-459 16,4-1-401-16</inkml:trace>
  <inkml:trace contextRef="#ctx0" brushRef="#br0" timeOffset="134132.79">18584 14077 1386 0,'0'0'546'0,"0"0"-409"15,0 0-28-15,0 0 52 16,0 0-21-16,0 0-114 15,0 0-6-15,225 2-7 16,-186-2-19-16,-19 0 6 16,-11 0-1-16,-9-14-22 15,0-7 23-15,0 1 11 0,-13-2 2 16,-17 7-17-16,5 8 19 16,-4 7-1-16,10 0 3 15,-1 32 30-15,4 11-6 16,16 10-10-16,0 5-19 15,0-5-11-15,0-8 9 16,16-9-1-16,9-12-6 16,-7-7 12-16,3-4-27 15,-1-9 12-15,-2 1-11 16,16-5-184-16,-4 0-336 16,-5 0-330-16</inkml:trace>
  <inkml:trace contextRef="#ctx0" brushRef="#br0" timeOffset="134516.82">19089 14132 1570 0,'0'0'684'0,"0"0"-454"15,0 0-19-15,0 0-147 16,0 0-53-16,0 0-11 15,13 126-32-15,-1-108 7 16,-8-5 5-16,-4-11 3 16,0-2 14-16,0 0-38 15,0-10-14-15,0-17 55 0,0-6-9 16,9-3-71-16,16 2-25 16,5 6-2-16,4 6 85 15,5 10-19-15,-5 7 41 16,-9 5 31-16,-9 0 131 15,-7 9 14-15,0 16-35 16,-9 1-29-16,5 5-76 16,6 5-15-16,-2 0-11 15,12 3-20-15,-8-3-36 16,12-7-114-16,-11-13-426 16,-3-11-363-16</inkml:trace>
  <inkml:trace contextRef="#ctx0" brushRef="#br0" timeOffset="134816.89">19764 14086 515 0,'0'0'630'16,"0"0"-379"-16,0 0-34 15,0 0 81-15,0 0-74 16,0 0-8-16,0 0-41 16,-214 70-34-16,208-39-66 15,6 3 10-15,0 4-28 16,36 3-32-16,7 0-16 0,0-7 4 16,3-7-26-1,-7-9-2-15,-5-8-4 0,-5-10-55 16,1 0-8-16,-1-7-105 15,14-24-55-15,-8 4-113 16,-1 3-326-16</inkml:trace>
  <inkml:trace contextRef="#ctx0" brushRef="#br0" timeOffset="135067.82">20001 14111 508 0,'0'0'967'0,"0"0"-585"0,0 0-87 16,0 0-20-16,0 0-164 16,0 0-25-16,72 148-75 15,-51-109 13-15,-12-5-24 16,2-8-1-16,-2-2-34 15,1-4-87-15,5-4-72 16,-1-4-185-16,2-7-371 0</inkml:trace>
  <inkml:trace contextRef="#ctx0" brushRef="#br0" timeOffset="135482.92">20653 14163 810 0,'0'0'831'0,"0"0"-488"0,0 0-203 15,0 0 34-15,0 0 4 16,0 0-21-16,-270-17-103 16,240 49-14-16,16 1-37 15,14 6-3-15,0-5-12 16,10 1 0-16,28 0-4 15,8-4 32-15,6 0-35 0,7-2 35 16,0-10-33-16,0-7 14 16,-9-12-3-16,-11-5-18 15,-14-31-45-15,-16-17 53 16,-9-2-11-16,0 4 21 16,0 13 12-16,0 16-3 15,0 17 121-15,0 5 134 16,0 17-4-16,0 24-161 15,0 8-70-15,9-2-11 16,12-3-24-16,-8-8-33 16,-1-14-44-16,1-9-167 15,8-10-211-15,-8-3-264 16,3 0-889-16</inkml:trace>
  <inkml:trace contextRef="#ctx0" brushRef="#br0" timeOffset="135749.35">20933 13762 1458 0,'0'0'826'0,"0"0"-525"15,0 0 21-15,0 0-51 16,0 0-57-16,0 0-175 15,0 0-18-15,14 182-5 16,20-112-32-16,11 5-5 0,-2-1 7 16,1 3-58-1,-4-5-11-15,-17-9-27 0,-2-13-86 16,-21-20-64-16,0-14-338 16,0-13-151-16</inkml:trace>
  <inkml:trace contextRef="#ctx0" brushRef="#br0" timeOffset="136066.73">21035 14194 1300 0,'0'0'647'16,"0"0"-488"-16,0 0-41 0,0 0-1 15,0 0-41-15,0 0-20 16,0 0-48-16,141-57 99 15,-95 66-58-15,-8 20 19 16,1 7-23-16,-9 5 4 16,-10 3-16-16,-11 1-33 15,-9-4 24-15,0-5-16 16,0-2-7-16,-25-10 14 16,-18-5-2-16,-12-7-13 15,-4-7-11-15,0-5-28 16,2 0-67-16,16-19-100 15,28-15-107-15,13 3-219 0,0 5-209 16</inkml:trace>
  <inkml:trace contextRef="#ctx0" brushRef="#br0" timeOffset="136350.7">21324 13802 1382 0,'0'0'532'16,"0"0"-319"-16,0 0 129 16,0 0-41-16,0 0-85 15,0 0-93-15,114 144-27 0,-92-73-74 16,-1 1-5-1,-1 2-2-15,-6-4-24 0,2-7 9 16,-2-5-33-16,-1-8-69 16,-1-12-131-16,-3-4-247 15,-5-15-139-15,-4-9-477 0</inkml:trace>
  <inkml:trace contextRef="#ctx0" brushRef="#br0" timeOffset="136717.04">21799 14351 1303 0,'0'0'331'0,"0"0"-212"0,0 0-98 15,0 0 9-15,0 0-22 16,0 0 19-16,0 0-13 15,225-128 14-15,-225 103 31 16,0-2 43-16,0 0-5 16,-4 8-51-16,-26 2 50 15,-4 7 20-15,-9 8 13 16,-3 2-68-16,12 15 33 16,16 23-35-16,18 14-10 15,0 14-46-15,23 6-3 16,36 0 0-16,9-7-35 0,7-10 34 15,-7-18-38-15,-4-20-40 16,9-17-235-16,-19 0-175 16,-15-20-210-16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2-21T02:36:55.572"/>
    </inkml:context>
    <inkml:brush xml:id="br0">
      <inkml:brushProperty name="width" value="0.05292" units="cm"/>
      <inkml:brushProperty name="height" value="0.05292" units="cm"/>
      <inkml:brushProperty name="color" value="#FF0000"/>
    </inkml:brush>
  </inkml:definitions>
  <inkml:trace contextRef="#ctx0" brushRef="#br0">15178 8959 1054 0,'0'0'514'16,"0"0"-412"-16,0 0-29 15,259 2-10-15,-93 0 6 16,71-2 31-16,72 0-58 16,77-21-4-16,51-1-15 15,-7 3 70-15,-7 7-9 16,-37 4 1-16,-4-1-39 16,-9 1-11-16,-16-1-20 15,-23-4-9-15,-15 4 25 16,-15 0 9-16,-19 4 35 15,-1 5-48-15,-5 0 32 0,1 0-22 16,18 12 68 0,11 3-62-16,10-2 36 0,15-5 20 15,9-6-56-15,-2-2 7 16,9-5-50-16,3-13 9 16,4-1 1-16,0-6-19 15,7 3 15-15,-12-2-6 16,-9 0 0-16,-4 0 1 15,-16 2-2-15,-5 3 13 16,-17 2-20-16,-47 8 22 16,-42 4-13-16,-55 0 8 15,-7 5 2-15,18-2 43 16,7-1-30-16,12 1-3 16,-21 0-11-16,-14 0-13 15,-9 2 21-15,3 0-34 0,1 0 32 16,-3 0-28-16,-17-3 18 15,-20-2-6-15,-14 0 0 16,-20 0 1-16,-3-2-15 16,-1-3 29-16,3 0-30 15,8 1 33-15,2 0-31 16,2-4 22-16,-16 4-9 16,-4-1 0-16,-19 3 0 15,-22 2-6-15,-3 1 9 16,1-1-11-16,-3 2 8 15,16-4-16-15,12 2 32 16,13-2-23-16,9-1 14 16,0 1-7-16,-4 1 0 0,-5-2 2 15,-11 1-2-15,-3 1 12 16,-1 0-3-16,1 1-2 16,-6 0 27-16,4 0 4 15,-9 0-4-15,0 3-14 16,0-3 14-16,-9 1 2 15,0 2-36-15,5-4 6 16,-1 2 10-16,1 1-11 16,-1 1 8-16,-4-1 22 15,-6 3-16-15,-10 0 8 16,-2 0-12-16,-7 0-14 16,0 0-1-16,0 0-82 0,0 0-41 15,0 39-107-15,0-6-482 16,0 4-572-16</inkml:trace>
  <inkml:trace contextRef="#ctx0" brushRef="#br0" timeOffset="2634.59">19755 13191 798 0,'0'0'363'0,"0"0"-105"0,0 0-88 16,0 0 15-16,0 0-9 15,0 0-17-15,0 0-4 16,-280-143-27-16,242 108-4 16,-1-1-51-16,0-2 26 15,3-3-49-15,2 2 32 16,11-3-43-16,3 3 6 16,6-5-27-16,3 3-3 15,6-2-8-15,5 2 2 16,0 2-12-16,0 1 18 15,5 4-30-15,15 3 30 16,5 2-24-16,5-1 11 16,-3 5-2-16,3 3 0 0,11 0 1 15,-3 3-2 1,5 2 14-16,12 2-28 0,0 2 29 16,4 3-32-16,4 3 17 15,6 2 0-15,-1 2-14 16,4 1 3-16,4 2-11 15,-4 0-29-15,1 0 42 16,2 0-5-16,-2 0 3 16,4 13 24-16,3 7-20 15,-3 0 10-15,7 2-2 16,-4-1 0-16,-7 1 1 16,-5 0-2-16,-9 5 13 0,-9 1-25 15,-7 10 29 1,-4 8-19-16,-10 9 12 0,-4 5 1 15,-4 3-9-15,-8 0 12 16,-8 2 19-16,0-3-2 16,-5 1 27-16,0-6-30 15,0-3 34-15,-35-9-31 16,-8-6 35-16,-25-9-50 16,-16-5 0-16,-14-8-15 15,-4-8-6-15,9-4-16 16,33-5-246-16,31 0-308 15,29-2-532-15</inkml:trace>
  <inkml:trace contextRef="#ctx0" brushRef="#br0" timeOffset="3516.44">24726 13347 887 0,'0'0'265'0,"0"0"-35"16,0 0-18-16,-280-69-25 16,187 32-7-16,0-8-51 15,4-13 29-15,16-9-40 0,14-8-14 16,20-2-36-1,26 0 2-15,13 0-52 0,0 5 0 16,9 2-8-16,29 3-10 16,1 1 2-16,7 6 11 15,-3 8-26 1,2 6 26-16,8 10-26 0,6 10 20 16,20 9-7-16,14 7 0 15,14 10 7-15,7 0-7 16,-3 0 6-16,-1 17-1 15,-13 9 2-15,-15 11-4 16,-7 8 9-16,-16 15 3 16,-15 8-14-16,-10 9 5 15,-18 2 2-15,-12-2-8 16,-4-10 9-16,0-9-3 0,-29-14-5 16,-26-11 11-16,-9-9-24 15,-13-7-1-15,-3 0-65 16,-8 3-160-16,20-2-125 15,29-3-307-15</inkml:trace>
  <inkml:trace contextRef="#ctx0" brushRef="#br0" timeOffset="4566.58">28928 14420 439 0,'0'0'280'15,"0"0"-66"-15,0 0 4 16,0 0-14-16,0 0 3 16,-280-42-31-16,230 22 35 15,2-5-24-15,3-1-21 16,11-5-12-16,4-7-47 16,5-8-24-16,7-7-59 0,2-9 16 15,7-6-40-15,9-2 16 16,0 0-8-16,0 3-7 15,25 7-1-15,18 7 0 16,7 6-7-16,-2 5 19 16,6 6-24-16,6 7 24 15,12 3-26-15,22 4 23 16,8 5-10-16,16 8 2 16,5 6-1-16,4 3 2 15,-4 0 5-15,-9 3-11 16,-7 13 16-16,-5 9-12 15,-9 3 1-15,-9 13 35 0,-11 5 12 16,-14 7 10-16,-16 7-10 16,-13 3 9-16,-14 4 21 15,-16 5-26-15,0 1 26 16,0-1-24-16,-39-8 25 16,-15-6-50-16,-15-12 20 15,-19-7-38-15,-26-8 2 16,-22-7-13-16,-12-9 0 15,2-4-15-15,19-9-24 16,27-2-12-16,36 0-67 16,35 0-60-16,29-9-131 15,6-8-304-15,29-2 0 0</inkml:trace>
  <inkml:trace contextRef="#ctx0" brushRef="#br0" timeOffset="5701.25">21049 8670 1532 0,'0'0'586'0,"0"0"-366"16,0 0-11-16,0 0-69 16,0 0-33-16,0 0-68 15,0 0 81-15,132-155 25 0,-62 62-33 16,3-11 14 0,0-2-81-16,6 3 15 0,-1 9-42 15,-3 12 21-15,-16 16-33 16,-7 17 6-16,-13 13-12 15,-14 14 1-15,-5 12-11 16,-11 3 7-16,-9 7 3 16,5 0-82-16,-5 0-75 15,11 0-197-15,-2 0-398 16,5 0-728-16</inkml:trace>
  <inkml:trace contextRef="#ctx0" brushRef="#br0" timeOffset="6082.28">21408 7558 1443 0,'0'0'639'16,"0"0"-354"-16,0 0-18 15,0 0-76-15,0 0-16 16,0 0-105-16,0 0-28 16,162-101-40-16,-81 79 10 15,8 3-12-15,-14 4-27 16,-18 6 27-16,-12 3-9 0,-15 6 9 16,-16 0 8-1,2 8 122-15,-3 24-3 0,8 13 23 16,4 15-51-16,4 13-48 15,-1 3-22-15,8 2-22 16,-2-11-14-16,-11-14-23 16,-3-17-69-16,-15-17-189 15,-5-19-164-15,0 0-329 16,-9 0-875-16</inkml:trace>
  <inkml:trace contextRef="#ctx0" brushRef="#br0" timeOffset="12883.15">21558 6155 971 0,'0'0'288'15,"0"0"-124"-15,0 0-27 16,-214-152 13-16,151 92-23 15,8-7 6-15,10-3-38 0,11-1-30 16,11-3 34 0,2 7-2-16,8 5 38 0,-3 11-38 15,2 8 15-15,-2 9-51 16,3 3 33-16,1-8-34 16,3-4-19-16,9-15-18 15,0-7-16-15,0-7 28 16,0 0-35-16,0 5 31 15,16 9-31-15,-2 8 31 16,-1 6-30-16,-1 7 10 16,1 2-5-16,3-1-6 15,-2-3 0-15,6 1 12 16,-1-1-23-16,1-2 26 16,-6 2-30-16,6 6 27 15,-4 6-18-15,2 4 12 0,3 4-4 16,4-1-2-16,4 3 1 15,5 1-7-15,1-6 21 16,3 0-30-16,1-1 30 16,6-2-26-16,-6 4 13 15,0-1-2-15,-5 5 0 16,11 0 1-16,-2 3-2 16,12-1 12-16,-3 1-25 15,12-3 29-15,0 2-30 16,-1-2 26-16,3 1-12 15,-2 1 1-15,0 3 0 16,4 3 0-16,-5 3 1 0,6 2-9 16,-1-1 22-1,5 5-29-15,-3-2 30 0,3 2-21 16,-5 0 6-16,0 0 0 16,-4 0 0-16,7 7 1 15,-15 0-1-15,8 3 9 16,-5-5-21-16,0 2 24 15,0-2-27-15,1 0 29 16,3 2-28-16,5 2 23 16,1 6-9-16,10 4 0 15,-1 7 1-15,1 1-10 16,-6 4 16-16,0-4-17 16,-10-5 13-16,-4-4-14 15,-4 2-1-15,4-3 12 16,-4 4-9-16,4 6 7 0,-7 6-4 15,3 8 12-15,-1 10-10 16,-6 7 16-16,-3 11-18 16,-6 9 18-16,-5 1-9 15,0 3-2-15,-4-3 4 16,-1-4-5-16,1-8 1 16,-5-7-1-16,-2-3 12 15,-7-1-22-15,-7 2 25 16,-9 5-9-16,0 4-5 15,0 5 5-15,-9 3 0 16,-25 0 11-16,-5-6 14 16,-2-2-17-16,-2-4 5 15,4-5-7-15,-6-5-21 0,-3-8 24 16,-11-1-22-16,-9-9 16 16,-12-1-9-16,-18-1 16 15,-15-5 5-15,-8-4 20 16,-9 0-35-16,3-5 7 15,0 1-7-15,-1-2 12 16,1-3-8-16,4-1-1 16,7-1 8-16,3-1 11 15,15-1 1-15,5 4-29 16,8-3 22-16,8-2-13 16,4 2-15-16,-2-5 26 15,-6-1-37-15,-13 1 25 0,-10-5-8 16,-8-2 0-1,-11 0 1-15,-15 0-7 0,-3-9 21 16,-12-2-30-16,1-1 32 16,0 3-34-16,11-3 28 15,4-4-20-15,19 1 9 16,4-8 0-16,21-3 0 16,16-5-54-16,18-3-49 15,25-7-157-15,34-9-253 16,0 10-226-16,43 7-628 0</inkml:trace>
  <inkml:trace contextRef="#ctx0" brushRef="#br0" timeOffset="26933.43">14393 17823 26 0,'0'0'364'0,"0"0"-159"16,0 0-89-16,0 0-29 16,0 0 30-16,14 0-78 15,-14 0-39-15,0 0-71 16,0 0 63-16,-5-2-1 16,1-3 9-16,4 5 33 15,0 0 158-15,-5 0 132 16,-6 0-34-16,-12 0-5 15,-18 0-118-15,-11 0 11 16,-23 0-73-16,-7 0-4 0,-11-5-45 16,-9-9 7-16,-3-3 8 15,3-2-16-15,-1-1 25 16,-6-1-61-16,7-8 22 16,-5-2-38-16,-7-6 34 15,7-1-20-15,-2-8 29 16,2 1-12-16,3-3-6 15,6-1 16-15,5 2-26 16,11 0 38-16,2 4-43 16,8 0 47-16,3 4-58 15,6-4 41-15,4-3-34 16,4 6 8-16,0 3-3 16,12 1-4-16,5 3 14 0,4 4-14 15,-1 2-2-15,-6-2 10 16,-2-2-13-16,-7 0 7 15,-2-3-8-15,-3 2 12 16,12 4 4-16,-2 6 17 16,15 5-34-16,12 5 4 15,7 8 15-15,6-1-41 16,-4 0 35-16,0-3-25 16,-7-6 19-16,-14-5-9 15,5 0 0-15,-4-1 1 16,11 9-5-16,6 4 22 15,12 7-35-15,0 0 17 16,0 0-7-16,16 0-258 16,43 18-187-16,-4-1-149 15,-3 0-241-15</inkml:trace>
  <inkml:trace contextRef="#ctx0" brushRef="#br0" timeOffset="27464.85">11403 16649 932 0,'0'0'575'0,"0"0"-218"16,0 0-61-16,0 0 167 16,0 0-212-16,0 0-45 0,0 0-61 15,-29 21-18-15,24 16-64 16,-6 1-62-16,-3 11 52 16,-6 3-47-16,1 1 33 15,-1 0-33-15,-5-4 9 16,2-9-9-16,7-9-2 15,3-11-4-15,6-10 9 16,7-3-25-16,0-7-11 16,0 0-54-16,0 0-142 15,0 0-97-15,59-34-234 16,-9 0 24-16,-2-2-144 0</inkml:trace>
  <inkml:trace contextRef="#ctx0" brushRef="#br0" timeOffset="27699.04">11251 16548 58 0,'0'0'1008'0,"0"0"-485"15,0 0-246-15,0 0 80 16,0 0-31-16,0 0-52 16,0 0-150-16,29-44-3 15,35 44-44-15,20 0-50 16,3 0-12-16,13 3-5 15,7 2-19-15,6 4 29 16,3 4-40-16,12 6 7 16,6 5-22-16,-14 2-119 15,8 10-88-15,-28-7-354 16,-37-10-362-16</inkml:trace>
  <inkml:trace contextRef="#ctx0" brushRef="#br0" timeOffset="41366.21">14373 18721 1255 0,'0'0'832'0,"0"0"-485"0,0 0-149 16,0 0-18 0,0 0-33-16,0 0-72 0,34-5-38 15,0-5-36-15,12-7 52 16,6-4-47-16,-2-6 21 16,4-9-26-16,-10-2 21 15,-6-6-16-15,-4 1 18 16,-4-5-9-16,-5 0-9 15,-5 0 25-15,-1-1-25 16,-3 6 31-16,-7 7-36 16,2 10 25-16,-6 14-25 15,-1 2 9-15,-4 10-3 16,0 0 1-16,0 0-8 16,0 0-11-16,5 0-143 15,4 0-354-15,2 0-429 0</inkml:trace>
  <inkml:trace contextRef="#ctx0" brushRef="#br0" timeOffset="41832.83">14632 18013 929 0,'0'0'967'0,"0"0"-444"0,0 0-367 15,0 0-34-15,0 0-58 16,0 0-30-16,0 0-34 15,-4 0 5-15,38-2-13 16,7-5 16-16,2-8-7 16,0 3 8-16,-2 2-15 15,-7 3 8-15,-9 2-2 16,-7-1 1-16,-2 6-1 16,-7 0 12-16,0 0 20 0,3 6 99 15,1 14-49-15,1 14 28 16,-3 0-61-16,-2 3-4 15,-4 5-28-15,0-9-1 16,6 3-16-16,-2-2 11 16,0 2-25-16,7 0 8 15,2 3-42-15,12-1-136 16,-1-7-157-16,-4-9-479 0</inkml:trace>
  <inkml:trace contextRef="#ctx0" brushRef="#br0" timeOffset="45983.31">13409 12277 1280 0,'0'0'819'16,"0"0"-356"-16,0 0-224 16,0 0-34-16,0 0-42 15,200 134-49-15,-111-66-61 16,4 7-38-16,-11-1-1 15,-3-5-7-15,-11-9-14 16,-13-11-17-16,-12-13-31 16,-13-9-80-16,-10-13-22 15,-15-6-94-15,-5-4-124 16,0-1-194-16,0-1-361 0</inkml:trace>
  <inkml:trace contextRef="#ctx0" brushRef="#br0" timeOffset="46234.43">13427 12939 1182 0,'0'0'586'15,"0"0"-265"-15,0 0 42 16,0 0-34-16,0 0-80 16,0 0-91-16,0 0-80 15,-73-3-60-15,82-21 2 16,37-15-10-16,6-13 47 15,16-12-36-15,12 0 24 0,-3 1-44 16,-2 10 15 0,-7 11-15-16,-13 10 0 0,-12 10-1 15,-4 5-5-15,2 8-13 16,-14 2-148-16,3 2-73 16,11 0-145-16,-12 3-269 15,-6 2-217-15</inkml:trace>
  <inkml:trace contextRef="#ctx0" brushRef="#br0" timeOffset="47783.29">14266 12799 1365 0,'0'0'604'0,"0"0"-457"16,0 0-29-16,0 0-75 15,0 0-42-15,0 0 26 16,0 0-26-16,157-53-1 15,-123 43-7-15,-9 5 1 16,-11 5 12-16,-10 0 92 16,1 0 163-16,-5 20 11 15,0 13-115-15,0 9-28 16,0 3-48-16,0-2-66 0,0-2-5 16,0-7-10-1,0-3 0-15,7-3-95 0,2-7-13 16,-5-6-62-16,5-2-63 15,-4 4-143-15,-5-5-230 16,0 2-349-16</inkml:trace>
  <inkml:trace contextRef="#ctx0" brushRef="#br0" timeOffset="48283.28">13472 14233 1056 0,'0'0'544'0,"0"0"-189"16,0 0 130-16,0 0-253 16,132 147-65-16,-50-53-25 15,11 9-37-15,-4-2-72 16,-5-12-23-16,-11-17-10 15,-14-24-98-15,-16-14-219 0,-13-17-398 16,-19-7-261-16</inkml:trace>
  <inkml:trace contextRef="#ctx0" brushRef="#br0" timeOffset="48499.48">13325 14921 1013 0,'0'0'605'15,"0"0"-321"-15,0 0 9 16,0 0-56-16,13-122-58 16,58 76-96-16,15-8-14 15,7-3-56-15,1 2 3 16,-10 2-15-16,-7 7-1 16,-13 10-7-16,-1 12-184 0,8 24-162 15,-19 0-234-15,-6 7-570 16</inkml:trace>
  <inkml:trace contextRef="#ctx0" brushRef="#br0" timeOffset="48849.05">14250 14801 84 0,'0'0'1098'15,"0"0"-865"-15,0 0-116 0,0 0-56 16,0 0 93-16,0 0 79 16,0 0-33-16,207 48-82 15,-207 0-78-15,-5-2-24 16,-45-3-16-16,-9-6-44 16,0-11-73-16,7-9 58 15,18-10 25-15,13-2 34 16,21-5 29-16,0 5-8 15,0-1 7-15,44 3 31 16,10 5 70-16,10 5 19 16,4 0-2-16,7 5-94 15,-11-3-21-15,-5 3-30 16,-16-3-2-16,0 12-145 0,-18-4-388 16,-4 0-505-16</inkml:trace>
  <inkml:trace contextRef="#ctx0" brushRef="#br0" timeOffset="49417.43">13720 16769 1196 0,'0'0'793'0,"0"0"-410"15,0 0-39-15,0 0-57 16,0 0-58-16,0 0-138 16,144 162-4-16,-76-81-21 15,0-6-32-15,-4 0-23 16,-10-11-11-16,-4-15-9 15,-16-11-94-15,-4-14-104 16,-26-17-158-16,-4-7-297 0,0 0-232 16</inkml:trace>
  <inkml:trace contextRef="#ctx0" brushRef="#br0" timeOffset="49649.22">13466 17282 1026 0,'0'0'756'16,"0"0"-278"-16,0 0-253 16,0 0-43-16,0 0-35 15,104-152-24-15,-17 102-87 16,1-3-3-16,-4 7-32 16,-6 8 13-16,-15 6-14 15,-8 13-8-15,0 7-12 16,-12 8-132-16,7 4-106 0,-7 13-370 15,-13 12-250-15</inkml:trace>
  <inkml:trace contextRef="#ctx0" brushRef="#br0" timeOffset="50131.36">14432 17166 1255 0,'0'0'796'15,"0"0"-428"-15,0 0-71 16,0 0-132-16,0 0-107 0,0 0-51 16,0 0 16-16,0 135-16 15,0-118-11-15,0-3 17 16,0-7-23-16,0-2 16 15,0-5-6-15,-5 0 0 16,1 0-12-16,-1-7 6 16,5-14-21-16,0-11 14 15,0-9 26-15,0-2-25 16,30 0 20-16,9 2-16 16,4 12 7-16,-5 12 1 15,3 10 0-15,-7 7 6 16,-4 0 14-16,-7 7-19 15,-3 10 29-15,-4 5-29 0,-2-1 7 16,-10-1-7-16,1 1-1 16,-1 3 1-16,-4 3-1 15,0-1 0-15,7-6 12 16,-2-4-25-16,-1-4-4 16,5-5-38-16,-4-2-124 15,11-2-104-15,4-1-202 16,-6-2-225-16</inkml:trace>
  <inkml:trace contextRef="#ctx0" brushRef="#br0" timeOffset="54399.57">17681 17831 1657 0,'0'0'572'16,"0"0"-411"-16,0 0 41 15,0 0-42-15,0 0-4 0,-13 129-66 16,13-80 7-1,-5 6-14-15,5 10-7 0,0 9-19 16,0 1-45-16,0-6 15 16,0-6-18-16,0-19-15 15,0-13 22-15,0-14-25 16,0-7 17-16,-4-8-8 16,-3-2 0-16,2 0-9 15,-4 0-2-15,-7 3-90 16,3-3-112-16,-12 0-142 15,6-10-320-15,3-12-275 0</inkml:trace>
  <inkml:trace contextRef="#ctx0" brushRef="#br0" timeOffset="55064.45">17192 17821 713 0,'0'0'680'0,"0"0"-163"16,0 0-145-16,0 0-44 16,0 0-109-16,0 0-70 15,0 0-65-15,-34-5-60 0,53-12-24 16,31-2 7-16,9-9-8 16,4 3 11-16,10 1-10 15,-5-2 9-15,-4 6-7 16,-14 1-1-16,-11 4-1 15,-14 6 2-15,-12 4 8 16,-1 5-20-16,1 0 26 16,8 2-16-16,2 17 41 15,13 11 46-15,-2 1-13 16,0 7-6-16,0 6-26 16,-4-6-26-16,-1 3 5 15,-6 3-12-15,7-2-18 16,-1-3 26-16,-4-3-32 15,-4-6 15-15,-8-11-1 16,-8-8-46-16,-5-11-72 0,0 0-102 16,0-9-252-16,0-12-142 15,0 3-321-15</inkml:trace>
  <inkml:trace contextRef="#ctx0" brushRef="#br0" timeOffset="70748.87">19725 13492 793 0,'0'0'562'16,"0"0"-388"-16,0 0-24 0,0 0-39 15,0 0-16-15,0 0-27 16,-102-55-46-16,93 42 40 16,-7 1-40-16,3-2 59 15,-8-3-13-15,1-5 89 16,-3-1-19-16,-2-4-6 15,-5 3-50-15,5 0-9 16,7 0-10-16,-2 2-54 16,4 0 11-16,7 3 2 15,0 0-44-15,-1-3 39 16,4 1-34-16,1-7 31 16,0 1-14-16,5-3 0 0,-4-1 6 15,4 2 3-15,-5 5 2 16,5 3-8-16,-4 3 12 15,4 0 13-15,-7-4-20 16,7-2-3-16,-5-5-4 16,5-2 0-16,0-1 0 15,0 1 16-15,0 4-34 16,0 6 40-16,0 2-49 16,0 2 46-16,5 2-38 15,6 1 24-15,-2-3-6 16,7-5 0-16,-2 1 1 15,7-4-6-15,-3 2 25 16,2-2-40-16,5 4 38 0,-2 1-42 16,6 1 33-1,1-2-16-15,-5 1 14 0,5-2-7 16,-5 2 0-16,0 0 11 16,-7 3-25-16,2 5 37 15,-2 1-46-15,3 1 34 16,-1 0-29-16,3-3 25 15,2 1-7-15,5 1 0 16,4-4 1-16,-5 4-2 16,1-2 19-16,-5 3-39 15,0 1 43-15,-2 3-47 16,6-1 37-16,1 1-21 16,-1-2 18-16,1 3-6 15,4-2-3-15,0 3 7 16,-4-1-20-16,4 2 32 0,-5 3-38 15,6 0 41 1,-6 0-32-16,1 0 20 0,4 0-1 16,2 0 0-16,-2 5-7 15,0 2 11-15,0 4 3 16,1-2-32-16,-6-3 41 16,5 5-50-16,-4-4 43 15,-1 2-30-15,5 3 24 16,-4 0-8-16,0 6 4 15,-1 0-2-15,1 4 16 16,-1 3-11-16,-6-2-14 16,2 2 27-16,-5-2-38 0,-1-1 20 15,1 0-6 1,-6-1 0-16,6 1 1 0,-4-2-3 16,-2 3 20-16,-5 2-33 15,2 1 38-15,-2 5-40 16,-4 6 38-16,-1-2-34 15,-4 4 26-15,5 0-13 16,-5-4 0-16,0 2 6 16,0-6-16-16,0 0 31 15,0-2-42-15,0-2 45 16,0 1-39-16,-9-1 25 16,-5-1-10-16,-2 4 1 15,-2-4 6-15,-7 2 52 0,0 1-43 16,0 0 56-1,7-2-70-15,-7-5 29 0,4-1-18 16,3-2-4-16,-2 1-1 16,4-4 4-16,-2 1-5 15,2 0-1-15,2-3 6 16,-6 1 3-16,1-1-1 16,-1 1-4-16,-5 1 33 15,-5 1-42-15,8 1 28 16,-8-2-22-16,10-4 7 15,-1 0-10-15,8-4 13 16,-3-1-31-16,2-2 41 16,-2 2-48-16,-2 0 50 15,-12 2-41-15,1 1 24 16,-10 3-8-16,-2-6 8 0,-2 2-12 16,-12-2 18-16,-8-4-5 15,-5-1-22-15,-5-2 35 16,-7 0-17-16,-2 0 1 15,3-5 8-15,1-2-7 16,-1-5 14-16,11 2-7 16,-1 1-4-16,6-4-26 15,4 2 33-15,9-1-42 16,6 3-6-16,15-2 6 16,15 2-135-16,7 1-121 15,7 4-189-15,0 4-489 0</inkml:trace>
  <inkml:trace contextRef="#ctx0" brushRef="#br0" timeOffset="75015.74">16535 12782 836 0,'0'0'496'15,"0"0"-316"-15,0 0-33 16,0 0 48-16,0 0-94 16,0 0-37-16,0 0-18 0,64 0 82 15,-9 0-49-15,8-2 2 16,5 2 8-16,10 0-40 15,10 0-9-15,15 0-34 16,10 0-6-16,10 0 21 16,0 0-37-16,-7 2 30 15,-7 5-25-15,-16-5 21 16,-9 1-10-16,-11-1 0 16,-5-2 1-16,-4 3-9 15,0 1 22-15,-1 4-28 16,6 2 28-16,-1-3-21 15,-4-2 16-15,6-3-17 16,-11 1 8-16,-2-3 0 16,-7 0-1-16,0 0 9 15,-7 0-26-15,0 0 39 0,7 4-42 16,-2 1 45-16,7-1-48 16,-1 1 32-16,-6 1-8 15,2-4 0-15,-11-2-6 16,-5 0 5-16,0 0-34 15,-4 0 34-15,4 0-8 16,2 5-16-16,3-1 36 16,-1 6-20-16,1-2 18 15,-9-4-3-15,-5 1-6 16,-16-5 0-16,-5 0-6 16,-4 0 22-16,0 0-32 15,0 0 6-15,0 0-2 16,0 9-136-16,-4 1-197 0,-5 5-811 15</inkml:trace>
  <inkml:trace contextRef="#ctx0" brushRef="#br0" timeOffset="76380.72">16422 15106 821 0,'0'0'324'16,"0"0"-78"-16,0 0 0 15,0 0-62-15,0 0-16 16,0 0-101-16,0 0 90 15,-14-57-69-15,44 38 29 0,8 0 23 16,5-1-21 0,7-1 8-16,5-1-38 0,4-5 31 15,9-2-71-15,10-6 32 16,10-5-80-16,6-3 32 16,8-5-22-16,2-2-4 15,3-2 7-15,-9-2-2 16,-5 3 37-16,-9 1-23 15,-15 6 41-15,-10 1-61 16,-7 7 48-16,3 0-53 16,4-1 19-16,0 2-18 15,5 1 10-15,-1-2-12 0,1 0 1 16,0 0-7 0,-5 2 26-16,-5 3-40 0,-6 0 41 15,-9 4-40-15,6 3 26 16,-6 2-8-16,-1 4 1 15,1-5 0-15,2 1 0 16,-2 4 14-16,-1-2-31 16,-4 3 44-16,1 1-54 15,-6 0 45-15,5 1-34 16,-4-3 23-16,-1 2-7 16,1-1 0-16,-1 0 2 15,1-2-7-15,0 1 26 16,-5-1-42-16,4 3 42 15,-4 1-46-15,-7 3 37 16,7 0-23-16,-4 0 22 0,-3 0-11 16,7-2 0-16,5-3 7 15,4-2-20-15,0-1 37 16,0 1-48-16,0 3 46 16,0 1-44-16,-4-2 29 15,-5 0-7-15,0 2 0 16,-7 0 1-16,2-3 4 15,1 4 12-15,-8-1-34 16,3 2 44-16,3-3-54 16,1 5 47-16,5-1-41 15,-7-1 34-15,3 1-13 16,-8 5 0-16,-1 4 2 16,-12 3-13-16,0 0 11 15,0 0-1-15,-21 42-275 0,-22 3-459 16,-11 6-1038-16</inkml:trace>
  <inkml:trace contextRef="#ctx0" brushRef="#br0" timeOffset="78431.46">16413 17236 116 0,'0'0'794'0,"0"0"-460"16,0 0-107-16,0 0 39 16,0 0-71-16,0 0-14 0,0 0-72 15,38-111-8-15,-4 80-14 16,7 0-9-16,-2-5 54 16,4 0-46-16,-4-6 28 15,6-3-66-15,-2-1 35 16,3-3-72-16,6 2 19 15,7-1-12-15,5 0-6 16,4-1 14-16,3 4-17 16,-3-3 9-16,0 0-9 15,-9-3 17-15,0-1-16 16,0 1 26-16,-11 0-28 16,2 5 19-16,-2 8-21 15,-9 4 0-15,2 5-3 16,-7 3 13-16,0-1-32 0,4-1 34 15,-3-4-35-15,10-4 28 16,-6 0-17-16,-1-2 7 16,1 4-1-16,-9 2 2 15,-1 6 14-15,-8 4-22 16,4 5 27-16,-7-1-36 16,11-2 42-16,1-4-43 15,4-5 23-15,5-8-7 16,2 2 0-16,2-5 2 15,-9 3-4-15,0 1 22 16,-9 7-40-16,0 4 44 16,-5 5-46-16,-6-2 38 15,11 0-29-15,0 1 25 0,2-1-12 16,3-4 0 0,0-3 7-16,4 0-23 0,-5-1 41 15,-4 0-50-15,5 3 46 16,-5-2-44-16,-7 5 32 15,2 0-10-15,1 2 1 16,-7 0 0-16,6 1-1 16,-6-1 16-16,6-2-37 15,1 1 46-15,-3-2-53 16,7 1 46-16,0 2-32 16,-7 3 24-16,2 0-9 15,-6-1 0-15,7 2 1 0,-5-4-11 16,2 0 31-1,2 1-42-15,5-1 42 0,-2 0-42 16,2 0 27-16,4-4-12 16,1 0 7-16,0-8-1 15,4-2 0-15,4-5 15 16,1-2-32-16,-3 1 41 16,-8 10-48-16,-3 9 39 15,-5 4-33-15,1 5 26 16,-8 1-8-16,-4 1 0 15,3-2 1-15,-8 0-4 16,5-3 22-16,-4 0-38 16,-1 3 40-16,3-1-47 15,-2 0 37-15,4 3-22 16,0 1 17-16,7-1-6 16,-7-3 0-16,7 0 8 0,-7-1-23 15,0-5 39-15,0 1-48 16,-2-4 46-16,2 2-43 15,0 1 27-15,7 1-6 16,-2 3 0-16,2 1 1 16,-3-2-3-16,-4 3 17 15,7-5-34-15,-2-2 41 16,2-3-46-16,-2-3 39 16,6 1-25-16,5-1 20 15,0-2-8-15,2 3 46 16,10 2-47-16,-10 1 16 15,3 0 1-15,-5 2-34 16,-5-2 41-16,5 1-34 0,-7-4 23 16,7 2-14-16,-11 4 0 15,6 1 1-15,-4 3 10 16,-2 3 4-16,0 0-21 16,2-6 28-16,-3-1-37 15,3-3 39-15,2-1-37 16,-2 4 26-16,-7 4-11 15,7 7-2-15,-11 5-5 16,4 5-17-16,-5 0-62 16,-4 0-39-16,0 14-234 15,0-3-480-15</inkml:trace>
  <inkml:trace contextRef="#ctx0" brushRef="#br0" timeOffset="80830.25">20344 12448 692 0,'0'0'312'0,"0"0"-219"16,0 0-79-16,0 0-14 15,0 0-91-15,0 0-105 16,0 0-174-16</inkml:trace>
  <inkml:trace contextRef="#ctx0" brushRef="#br0" timeOffset="83318.28">24637 15588 182 0,'0'0'294'16,"0"0"-51"-16,0 0 18 16,0 0-6-16,0 0-23 15,0 0-36-15,0 0-59 16,-89-15-8-16,85 15-50 15,4 0-16-15,-5 0-53 16,-4-4 43-16,-7-1-14 16,-2-3 39-16,-7-1 24 0,0-1 15 15,-5-5-1-15,5 1-47 16,-2-3 34-16,2 1-66 16,0-1 23-16,0-3-59 15,7 2 51-15,-3-4-40 16,8-3 19-16,1 4-2 15,3-6-2-15,5 2 32 16,-8-5-39-16,8 1 43 16,-1 0-50-16,1 3 59 15,-1-1-61-15,1 6 34 16,4-1-29-16,-7 4 5 16,7-5-8-16,0 4 1 15,0-5-19-15,0-3 29 16,0-1-37-16,0-4 34 0,0 6-21 15,7 2 7-15,-3 4-2 16,5 9-5-16,-4 1 6 16,-1 0-11-16,12-2 25 15,-2-7-40-15,6-5 43 16,1-3-46-16,-7-1 35 16,6 1-18-16,-6 6 8 15,-5 6-2-15,2 4 0 16,-2 7 18-16,0-1-38 15,3-1 44-15,10-6-49 16,3-5 44-16,5-3-32 16,4 1 20-16,-9 2-7 15,0 3 0-15,0 4 2 16,-7 5-11-16,3 3 24 0,4 0-30 16,4 2 30-16,5-2-11 15,-4-1 10-15,4-2-15 16,-4 0 1-16,-1 3 0 15,1-3 0-15,4 4 16 16,0-3-32-16,0 4 40 16,9 0-42-16,-4 0 42 15,2 0-23-15,-7 0-1 16,0 0 21-16,-9 5-5 16,-2 2-15-16,2 0 13 15,0 1 1-15,4-1-27 16,-4 5 36-16,5-3-32 0,-7 4 22 15,2 1-14-15,0-2 1 16,-5 2 17-16,-2 3-3 16,3-3-3-16,-3 3-12 15,-2 0 21-15,4 3-36 16,-6-1 41-16,0 3-37 16,2 1 22-16,-7 4-2 15,2 2-9-15,-2-3 9 16,-4 3-14-16,-1-2 28 15,-4-1-46-15,0 1 47 16,0-1-40-16,0 1 28 16,0-3-13-16,0 0 1 15,0 0 0-15,-9-3 0 0,-7 1 18 16,7-3-37-16,0 0 47 16,5-2-56-16,-8-2 50 15,8-1-37-15,-5 1 30 16,-1-1-15-16,-1-2 0 15,2 5 6-15,-7-3-18 16,2 1 35-16,5 0-46 16,-2-4 43-16,2 1-43 15,4-2 31-15,1 0-9 16,-8 0 1-16,3-1 0 16,0 0 0-16,-7 1 18 15,-2 2-39-15,-2 0 48 16,6 1-55-16,-2-4 46 0,2-2-33 15,3-3 24 1,2 3-9-16,-5-6 0 0,3 2 6 16,-7 1-17-16,2 1 34 15,-2 3-46-15,2-1 49 16,2 0-47-16,3-2 27 16,2-1-6-16,-5-1 0 15,3-1 0-15,-8 1-1 16,-1 1 21-16,0 0-46 15,6 0 52-15,-7-2-55 16,12 1 50-16,0-1-33 16,2-2 24-16,-2 0-12 15,0 3 0-15,0-3 2 16,-11 1-19-16,-1-1 40 0,3 3-46 16,-7-3 43-16,0 3-38 15,-5-3 24-15,1 0-6 16,-1 0 0-16,1 0 1 15,-5 0-3-15,4 0 17 16,1 0-43-16,6 0 56 16,2 0-53-16,1 0 41 15,6 0-28-15,-2-3 24 16,7 0-10-16,0 2-2 16,0 1 6-16,-2-3-26 15,6 3 38-15,1-2-39 16,-1-1 20-16,0 3-16 15,-1-2-10-15,6 2-12 0,-5-3-42 16,5 3-75-16,0 0-23 16,0-1-94-16,0-6-26 15,0 3-231-15,0 2-64 16</inkml:trace>
  <inkml:trace contextRef="#ctx0" brushRef="#br0" timeOffset="184829.57">20137 10142 1337 0,'0'0'404'0,"0"0"-252"15,0 0-46-15,0 0 21 16,0 0-18-16,0 0-19 15,34-134-36-15,-27 93 51 16,-7-3 2-16,0-4-10 16,0 0 16-16,0 0-17 15,-11 0 37-15,2 0-69 16,-1 2 17-16,4 2-52 0,6 4 1 16,0 1-30-16,0 6 14 15,0 1-14-15,11 8 10 16,14 5-19-16,14 0 24 15,4 4-30-15,2 4 32 16,-1 3-34-16,-6 3 16 16,-8 5-25-16,-1 0-49 15,1 0-112-15,-10 17-268 16,-1 2-445-16</inkml:trace>
  <inkml:trace contextRef="#ctx0" brushRef="#br0" timeOffset="185065.4">19869 9654 324 0,'0'0'1399'15,"0"0"-859"-15,0 0-386 16,0 0-51-16,0 0-62 15,0 0 71-15,0 0-72 16,273 14-20-16,-194 1-20 16,-6-1-143-16,16 8-201 15,-21-3-262-15,-14-5-365 0</inkml:trace>
  <inkml:trace contextRef="#ctx0" brushRef="#br0" timeOffset="185613.63">20653 10070 1416 0,'0'0'507'0,"0"0"-422"15,0 0-60-15,0 0 0 16,0 0-24-16,0 0-2 15,0 0 9-15,180-80-8 16,-160 78 0-16,-4 2 15 16,-11 0 13-16,-5 0 78 15,0 0 132-15,0 0-28 16,0 12-7-16,0 10-118 16,0 8 18-16,0 5-64 0,0 4 9 15,0-8-36-15,0-2-4 16,0-10-8-16,0-7 10 15,0-6-20-15,0-3 26 16,0 0-29-16,0 2 28 16,0 2-1-16,0 3-13 15,4-1 10-15,-4-2-11 16,0-2 0-16,0-5-7 16,0 0-158-16,0 0-104 15,0-10-333-15,0 1-134 0</inkml:trace>
  <inkml:trace contextRef="#ctx0" brushRef="#br0" timeOffset="186597.25">24416 10318 902 0,'0'0'395'0,"0"0"-36"16,0 0-80-16,0 0-38 15,25-137-40-15,-20 84-44 16,-5-2-65-16,0-6-29 16,5 5 13-16,-5 2 9 15,0 1 20-15,0 2-48 0,0 3 16 16,0 0-42-16,0 2 20 16,0 3-39-16,0 7 8 15,0 4-14-15,0 9 0 16,0 6 9-16,0 7-5 15,6 7-20-15,13 1 22 16,15 0-14-16,4-1 8 16,8 1-12-16,2 0-48 15,-8-1-83-15,-1 3-71 16,0 0-144-16,-10 0-191 16,-4 12-284-16</inkml:trace>
  <inkml:trace contextRef="#ctx0" brushRef="#br0" timeOffset="186847.59">24187 9822 527 0,'0'0'1065'15,"0"0"-678"-15,0 0-173 16,0 0-110-16,0 0-95 16,0 0 8-16,0 0 25 15,216 0-42-15,-139 5-1 0,3 7-182 16,17 10-85 0,-19-3-333-16,-15-2-141 0</inkml:trace>
  <inkml:trace contextRef="#ctx0" brushRef="#br0" timeOffset="187749.35">24805 10209 67 0,'0'0'1067'15,"0"0"-735"-15,0 0-130 16,0 0-94-16,0 0-75 15,0 0-10-15,0 0-17 16,180-83 22-16,-126 83 40 16,-10 12 39-16,-3 9-4 15,-12 6-5-15,-20 1-4 16,-9 4-45-16,0 1-15 16,-20-1-34-16,-23 0-41 0,-1-9-67 15,3-6 56-15,12-5 38 16,15-7 14-16,10 0 0 15,4 0-15-15,0-1 14 16,34 0 1-16,9 4 36 16,2-1 56-16,3 3 68 15,2 0-83-15,-2 0-32 16,7-1-29-16,-5 1-15 16,-3-1 1-16,3-2-2 15,-11 3-35-15,20 0-99 16,-16-3-413-16,3 0-784 0</inkml:trace>
  <inkml:trace contextRef="#ctx0" brushRef="#br0" timeOffset="188846.69">28725 10236 71 0,'0'0'1101'0,"0"0"-747"16,0 0-118-16,0 0-69 16,0 0-33-16,0 0-70 15,0 0-3-15,0-13 58 16,0-12-27-16,0-7 14 15,0-4-3-15,0-7 48 16,0-3-41-16,0-5 8 16,0-1-73-16,0-1 4 15,0-2-23-15,0 1 4 16,9-1-14-16,-2-3-16 16,-2 3 21-16,-1-3-13 15,-4 3 22-15,9 4-20 0,3 11 27 16,6 3-36-1,7 14 10-15,-5 3-11 0,3 5 1 16,2 9 7-16,-4 1-7 16,4 3 1-16,-3 2-2 15,8 0-21-15,-5 0-59 16,5 0-52-16,4 4-104 16,-5 10-301-16,-8 6-211 0</inkml:trace>
  <inkml:trace contextRef="#ctx0" brushRef="#br0" timeOffset="189097.55">28330 9714 1363 0,'0'0'535'15,"0"0"-380"-15,0 0-111 16,0 0 90-16,0 0-67 16,0 0-15-16,298 0-52 15,-219 2 0-15,-11 7-79 16,5 12-160-16,-18-5-252 16,-17 1-581-16</inkml:trace>
  <inkml:trace contextRef="#ctx0" brushRef="#br0" timeOffset="189732.93">29269 10136 1298 0,'0'0'541'0,"0"0"-278"16,0 0 18-16,0 0-25 16,0 0-101-16,0 0-106 15,0 0-22-15,-196 126-21 16,196-87-6-16,0-3 15 16,0-9-15-16,0-3 1 15,21-7 14-15,-3-8-15 16,2-5 4-16,1-4-13 15,2 0 3-15,2 0-8 16,4-15 9-16,-4-13 4 16,-4-3 2-16,-8-7 5 15,-8-1-6-15,-5 3 9 16,0 1-18-16,0 3-1 0,0 8-34 16,0 7-163-16,-9 6-274 15,4 11-142-15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2-21T02:41:09.785"/>
    </inkml:context>
    <inkml:brush xml:id="br0">
      <inkml:brushProperty name="width" value="0.05292" units="cm"/>
      <inkml:brushProperty name="height" value="0.05292" units="cm"/>
      <inkml:brushProperty name="color" value="#FF0000"/>
    </inkml:brush>
  </inkml:definitions>
  <inkml:trace contextRef="#ctx0" brushRef="#br0">29362 8521 871 0,'0'0'366'16,"0"0"-149"-16,0-128-48 15,0 63-58-15,0-5 11 16,0-5-12-16,16 1-41 15,-7-3-19-15,0-2-19 0,-2 2 29 16,-3 8-33 0,1 5 48-16,0 13-39 0,-1 16 21 15,1 8-45-15,1 8 6 16,-1 8-9-16,4-5-8 16,12 2 1-16,-8-5 10 15,17 1-24-15,4 3 26 16,16-3-25-16,2 4 19 15,19-1-9-15,1 1 2 16,13 0 4-16,-4-1-5 16,8 0 6-16,-5 1-17 15,-6 0 25-15,-10 2-28 16,-5 2 26-16,-8 7-22 16,-12 3 19-16,-6 0-9 0,-3 3 16 15,-12 12 21-15,3 4 6 16,0 2-43-16,-4 6 3 15,-3 6 11-15,-2 8-17 16,-11 10 16-16,-1 6-15 16,1 8 10-16,-1 5-2 15,8-2-6-15,-8-1-28 16,5-4 28-16,7-6-26 16,-2-1 20-16,-10-3 5 15,1 2-7-15,-5 0 16 16,0 1-8-16,0-1 6 15,0 1 4-15,0-4 4 16,0-3-7-16,0-9-13 0,0-3 22 16,-5-4-30-16,-13 1 28 15,-11 0-15-15,-12 2 2 16,-16 0 9-16,-14-2 20 16,-6-6 8-16,-16-3 46 15,-5-7-39-15,-4-8 5 16,-3-10-42-16,3 0 13 15,-1-5-20-15,6-18-2 16,-3-7 1-16,18-1-1 16,18 5 0-16,19 4-84 15,36 8-122-15,29 3-356 16,48 2-53-16,16 4-562 0</inkml:trace>
  <inkml:trace contextRef="#ctx0" brushRef="#br0" timeOffset="917.25">32427 8484 55 0,'0'0'1236'0,"0"0"-715"15,0 0-315-15,0 0 4 16,-59-134-40-16,54 71-10 16,-10-12-93-16,10-14-11 15,0-9-19-15,5-8-10 16,0-3 19-16,0 4-27 16,25 9 20-16,-2 9-27 15,7 17 36-15,-1 19-18 16,-4 18 22-16,-4 13-8 15,-3 11 3-15,16 7 1 16,16-1-21-16,18 3-10 16,21 0-8-16,9 0-18 0,15 0-12 15,-6 0 6 1,12 7-33-16,-13 5 34 0,-8 3-4 16,-14-3 4-16,-15 0 13 15,-19-3-44-15,-21-2 30 16,-6 3-8-16,-3 0 11 15,5 7 18-15,0 11-12 16,-2 13 12-16,-2 12 0 16,-17 12 26-16,-4 5-17 15,0 3 26-15,0 3-41 16,-14 6 6-16,-1 5 12 16,5 7-32-16,1 1 20 15,9 0-7-15,-20-6 1 16,-1-8 0-16,-8-8 5 15,-10-10 4-15,-9-11 0 0,-27-7 0 16,-6-12 10-16,-24-6-13 16,-22-12 32-16,-19-7-38 15,-22-8 12-15,-7-5-12 16,2-19 2-16,12-9-4 16,24-4-1-16,23-1-75 15,8-13-218-15,37 13-321 16,15 9-338-16</inkml:trace>
  <inkml:trace contextRef="#ctx0" brushRef="#br0" timeOffset="2567.23">30094 11903 899 0,'0'0'350'16,"0"0"-82"-16,0 0-79 16,-25-156 47-16,25 94-75 15,0-10-34-15,0-5-30 16,0-3-5-16,-4-1-10 16,-8-2-48-16,-1 4 15 15,-8 0-41-15,3 2 27 16,2 7-35-16,2 10 32 15,3 10-32-15,6 15 10 16,5 14 0-16,0 9-9 16,0 5-1-16,0-1 15 15,0 1-30-15,0-3 33 16,5 0-30-16,15 2 24 0,1-6-13 16,2 6 2-16,18 1 8 15,-3 1 15-15,17 4-7 16,13 2 25-16,5 0-41 15,6-5 6-15,3-5 6 16,7-5-26-16,4-5 14 16,5-2-1-16,11 8 5 15,3 6-4-15,1 8-2 16,3 0 15-16,-2 8-29 16,-7 8 31-16,-3-6-34 15,-15-2 23-15,-7-8-11 16,2 0-3-16,-2 0-4 15,2 0-22-15,9 0-11 0,0 0 27 16,1 0-17 0,-10 0 35-16,-11 0-13 0,-5-3-2 15,-9-2 16-15,0 2 0 16,5 1-1-16,-1 2 1 16,1 0 2-16,4 0 6 15,-13 5-12-15,-7 3 16 16,-8-2-17-16,-10-3 17 15,-12-3-24-15,3 0 14 16,-8 0-2-16,3-5 0 16,-2 1 6-16,-3 1 7 15,-2 3 2-15,-4 0 24 16,4 0-38-16,2 0 14 16,-11 0-14-16,5-3-1 15,-1 1 0-15,1-1 0 0,0 3 2 16,10 0 9-16,-1 0-2 15,7 8-9-15,4 17 43 16,-12 0-34-16,8 10 22 16,-21-2-29-16,0 5 31 15,0 6-3-15,0 9-17 16,0 14 26-16,4 15-29 16,10 15 34-16,2 5-43 15,-3 2 34-15,3-10-29 16,-7-13 46-16,1-15 12 15,1-18 20-15,-11-12-24 16,4-10-49-16,1-4 2 0,4 2 5 16,7 6-36-1,-2-2 37-15,2-2-33 0,-16-6 20 16,0-11-6-16,0-4 0 16,0-5-6-16,-21 0-3 15,-38 2 17-15,-18 8-28 16,-37 2 40-16,-22 7-38 15,-37 5 31-15,-57 3-20 16,-75-6 14-16,-61-11-5 16,-41-8-2-16,30-2 7 15,81-7-19-15,92-7 31 16,72 2-38-16,9-3 40 16,5-4-39-16,4 0 18 0,16-1 0 15,30 3-57-15,34 8-53 16,25 7-44-16,9 2-112 15,0 14-323-15,4 5-456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2-21T02:42:41.083"/>
    </inkml:context>
    <inkml:brush xml:id="br0">
      <inkml:brushProperty name="width" value="0.05292" units="cm"/>
      <inkml:brushProperty name="height" value="0.05292" units="cm"/>
      <inkml:brushProperty name="color" value="#FF0000"/>
    </inkml:brush>
  </inkml:definitions>
  <inkml:trace contextRef="#ctx0" brushRef="#br0">26133 6324 675 0,'0'0'356'0,"0"0"-18"15,0 0-92-15,0 0 15 0,0 0-10 16,-202-130-10-16,168 84-36 15,11-5-87-15,23-4 29 16,0 0-77-16,23-3 20 16,45 5-76-16,11 7 20 15,10 15-27-15,0 14 2 16,-3 17 2-16,3 0-1 16,4 17 38-16,-9 19-34 15,-11 5 55-15,-14 5-42 16,-16 2 40-16,-13 2-61 15,-14 3 16-15,-16 5-22 16,0-3 12-16,0-4-12 0,-21-11 15 16,-22-11-33-16,-20-16 44 15,-26-13-52-15,-25 0 35 16,-13-22-28-16,-1-6 3 16,17-2-41-16,18 6-32 15,34 10-104-15,54 7-80 16,5 7-454-16,18 0-482 0</inkml:trace>
  <inkml:trace contextRef="#ctx0" brushRef="#br0" timeOffset="654.74">25769 7500 1001 0,'0'0'482'16,"0"0"-223"-16,-59-122 3 15,59 66-43-15,0-1-56 16,64 1-96-16,25 3 3 16,24 10-63-16,10 14 18 15,9 19-13-15,-5 10 23 16,-4 15 32-16,-16 23 52 0,-9 8-41 15,-14 2-47-15,-21 3 12 16,-19-1-41-16,-19-1 11 16,-21-4 7-1,-4-2-13-15,0-4 4 0,-43-8 1 16,-16-7 6-16,-14-10 41 16,-16-9 16-16,-8-5-54 15,-1 0 15-15,-7-21-19 16,8-8-34-16,15 0 22 15,18 0-11-15,19 8-132 16,45 4-165-16,0 9-462 16,29 6-444-16</inkml:trace>
  <inkml:trace contextRef="#ctx0" brushRef="#br0" timeOffset="1302.9">26192 8901 1307 0,'0'0'486'0,"0"0"-372"16,0 0 68-16,0 0-44 0,-97-181 47 16,97 111-90-16,34 3-23 15,43 5-38-15,16 15-33 16,21 21 25-16,-3 22-25 15,-2 4 81-15,-6 17-22 16,-26 16 56-16,-13 8-80 16,-19-1 30-16,-20 5-39 15,-16 0 16-15,-9 3-29 16,0 2-5-16,-43-2-3 16,-7 0 12-16,-5-9-18 15,-4-8 16-15,3-13-2 16,-15-11-8-16,-6-7-12 0,-7-15 3 15,-5-26-14 1,3-11-5-16,1-14-116 0,13-21-34 16,22 16-387-16,20 11-248 0</inkml:trace>
  <inkml:trace contextRef="#ctx0" brushRef="#br0" timeOffset="2170.16">28352 4119 1283 0,'0'0'487'0,"0"0"-261"16,0 0-100-16,-93-178 27 15,93 111-54-15,12-3 2 16,56 1-81-16,25 3 7 15,25 14-26-15,19 10 10 0,-1 16-11 16,-4 16 6 0,-2 10 15-16,-24 5 0 0,-17 29 96 15,-16 9-23-15,-30 13 81 16,-27 6-40-16,-16 10-32 16,-30 3-46-16,-42-5-31 15,-22-17-13-15,-19-20 2 16,-15-23-30-16,-3-10 3 15,3-29 6-15,1-15-49 16,18 1-7-16,27 5-135 16,36 23-91-16,28 13-398 15,18 2-688-15</inkml:trace>
  <inkml:trace contextRef="#ctx0" brushRef="#br0" timeOffset="2701.07">28416 5154 1149 0,'0'0'557'15,"0"0"-333"-15,0 0-1 16,11-123-76-16,71 92-27 16,23 7-77-16,15 10-17 15,15 14 0-15,-19 0 1 16,-7 23 116-16,-32 19 2 16,-18 8 27-16,-25 10-96 0,-22 5 0 15,-12 2-67 1,-21-4 17-16,-47-13-15 0,-21-11-10 15,-18-18-2-15,-11-19-16 16,-9-2 16-16,4-21-44 16,9-20 25-16,26-2-93 15,31 5-41-15,57 19-140 16,23 11-303-16,47 8-256 0</inkml:trace>
  <inkml:trace contextRef="#ctx0" brushRef="#br0" timeOffset="3183.63">28496 6492 1083 0,'0'0'714'16,"0"0"-433"-16,0 0-36 0,0 0-91 15,211-137-33 1,-120 122-59-16,-2 15 1 0,-10 0 34 15,-10 22 34 1,-26 16 13-16,-18 8-78 0,-25 9 13 16,0 8-77-16,-14 2 25 15,-36-1-27-15,-9-5-1 16,0-19-19-16,-5-13 10 16,5-22 2-16,-5-5-24 15,1-24 31-15,10-19-19 16,13-10 2-16,17-2 12 15,23 2-4-15,0 11-2 16,34 16 1-16,34 16-23 16,16 10-84-16,44 34-97 0,-22 14-319 15,-17 5-131-15</inkml:trace>
  <inkml:trace contextRef="#ctx0" brushRef="#br0" timeOffset="3750.87">28093 8463 1132 0,'0'0'509'0,"0"0"-303"16,89-125-55-16,4 72-53 16,19 11-41-16,10 16-32 15,-3 17 64-15,-6 9 40 16,-15 12 64-16,-16 19-70 0,-18 8 67 16,-19 4-27-16,-20 7-31 15,-11 3-60-15,-14 5-47 16,0 0-5-16,-9 0-7 15,-37-6-26-15,-2-6-8 16,-15-10 13-16,-6-17-41 16,-6-14 25-16,-2-5-17 15,2-19 32-15,11-17-6 16,26-7-21-16,29-1 35 16,9 3-43-16,13 10-34 15,56 7-43-15,19 12 60 16,55 12-120-16,-20 0-204 0,-11 0-335 15</inkml:trace>
  <inkml:trace contextRef="#ctx0" brushRef="#br0" timeOffset="4549.92">28996 10417 876 0,'0'0'276'0,"0"0"-78"16,0 0-45-16,0 0-25 15,-46-140-44-15,71 99-68 16,35 7 13-16,8 13-11 16,5 16 48-16,2 5 10 0,-7 24 85 15,-14 22-40-15,-10 12 18 16,-15 7-12-16,-8 6-49 15,-17 7 18-15,-4 3-84 16,0-1 23-16,-16 0-27 16,-27-9 37-16,-12-9-33 15,-22-11 49-15,-16-14-26 16,-21-23 8-16,-18-14-6 16,-4-12-14-16,9-31-29 15,22-13 25-15,32-2-38 16,35 8 5-16,33 9 14 15,5 8-42-15,18 2 2 0,37-3-44 16,-1-7-151 0,10-22-88-16,-16 10-156 0,-14 5-380 15</inkml:trace>
  <inkml:trace contextRef="#ctx0" brushRef="#br0" timeOffset="5483.71">30553 5657 1222 0,'0'0'389'0,"0"0"-188"15,0 0-20-15,0 0-95 0,0 0-14 16,335-99-72-16,-242 99 47 16,-11 12 134-16,-19 17 48 15,-22 2-45-15,-27 0-84 16,-14 1 5-16,0-6-48 15,-55-1 23-15,-22-6-79 16,-7-3 12-16,-9-6-13 16,6-10-21-16,8 0-21 15,15-10-33-15,10-11 14 16,19-1-45-16,17 8 76 16,18 4-45-16,0 10-32 15,73 0-113-15,11 23-157 16,-11 5-440-16</inkml:trace>
  <inkml:trace contextRef="#ctx0" brushRef="#br0" timeOffset="6035.85">30528 6913 1392 0,'0'0'557'16,"0"0"-308"-16,0 0-40 15,-22-171-11-15,60 118-109 0,47 5-25 16,21 10-40-1,22 11-14-15,-1 17 11 0,-9 10-19 16,-15 17 65-16,-19 24-7 16,-32 17 47-16,-22 4-65 15,-24 6 18-15,-6-5-59 16,-20-14 21-16,-30-15-7 16,-18-11-15-16,-14-19 3 15,-23-4 3-15,-11-12-12 16,3-19-44-16,15-8 40 15,18 3-96-15,28 7-60 16,52 29-134-16,0 0-330 16,5 20-694-16</inkml:trace>
  <inkml:trace contextRef="#ctx0" brushRef="#br0" timeOffset="6800.8">30378 8147 1661 0,'0'0'371'0,"0"0"-150"15,0 0-5-15,0 0-79 16,-50-132-59-16,105 96-61 16,27-1 52-16,22 11-39 15,12 12 45-15,12 14-52 16,-6 0 54-16,-3 31-25 15,-26 10 17-15,-13 5-26 16,-28 2-34-16,-18 0 23 0,-14 3-31 16,-20-1 4-16,0 1 19 15,-4-3-15-15,-42-5-2 16,-6-1 20-16,-16-12-4 16,-16-6 26-16,-5-9-12 15,-9-9-29-15,5-6-16 16,9 0 17-16,7-23-25 15,8-11-32-15,15-4 27 16,15-5-81-16,14 4-31 16,25 5-96-16,0 12-332 15,39 13-256-15</inkml:trace>
  <inkml:trace contextRef="#ctx0" brushRef="#br0" timeOffset="8087.8">25446 12628 945 0,'0'0'747'0,"0"0"-423"16,0 0-14-16,-68-166-99 15,73 115-8-15,63 3-106 16,46 3-5-16,22 6-71 16,16 13 3-16,1 13-13 15,-21 13 23-15,-30 15 132 16,-22 23 17-16,-37 10-18 16,-18 6-111-16,-25 4 13 0,0 2-59 15,-30-3 5 1,-33-4-2-16,-17-9-8 0,-6-14-3 15,-14-15-1-15,9-15-16 16,-3 0-7-16,10-9 11 16,21-16-79-16,13 4-4 15,20 4-163-15,30 7-95 16,16 5-382-16,27 5-288 0</inkml:trace>
  <inkml:trace contextRef="#ctx0" brushRef="#br0" timeOffset="8666.87">25553 13969 1652 0,'0'0'503'0,"0"0"-349"16,0 0 80-16,-102-160-46 16,102 98-109-16,55-8-15 15,42-10-36-15,35 6 23 16,11 12-43-16,-2 23 10 15,-9 29-9-15,-23 10 16 16,-27 49 38-16,-18 20 25 16,-19 20-23-16,-31 5-65 15,-14 0 11-15,0-15 11 16,-23-16-37-16,-36-17 39 0,-20-20-28 16,-19-18 14-16,-20-8-8 15,-5-12-2-15,-4-22 1 16,20-12-9-16,18 3 17 15,25 4-22-15,35 13-97 16,29 26-89-16,29 0-388 16,21 15-209-16</inkml:trace>
  <inkml:trace contextRef="#ctx0" brushRef="#br0" timeOffset="9384.1">25706 16023 235 0,'0'0'1313'0,"0"0"-1028"16,0 0-78-16,-210-180 30 0,210 103-72 16,5-12-55-16,97-10-87 15,51 1 47-15,29 13-46 16,2 23 21-16,-7 36-36 16,-29 26 18-16,-25 23 77 15,-30 40 11-15,-29 33 18 16,-30 1-97-16,-25 8 8 15,-9-1-28-15,0-23-23 16,-30-3 13-16,-8-21-6 16,-8-18 0-16,-11-15 1 15,-13-14-7-15,-17-10 23 16,-13-8-37-16,-7-27 40 16,5-12-46-16,4-6 37 0,14 3-22 15,25 4-29 1,20 8-78-16,24 9-80 0,15 0-272 15,50 7-136-15,9 9-592 0</inkml:trace>
  <inkml:trace contextRef="#ctx0" brushRef="#br0" timeOffset="10568.11">28543 14633 1295 0,'0'0'501'0,"0"0"-279"0,0 0 60 16,-213-140-70-16,197 80-57 16,16-6-80-16,43-5 4 15,62-6-30-15,26 7-35 16,26 10 9-16,9 19-11 15,-9 24 30-15,-9 17 5 16,-21 22 81-16,-8 23-59 16,-33 15-3-16,-6 10-28 15,-21 7-13-15,-25 0-4 16,-25-4-11-16,-9-9-2 16,0-10 10-16,-25-11 3 0,-32-10-15 15,-23-11 57 1,-13-12-62-16,-14-10 29 0,-6 0-30 15,1-25 11-15,8-6-25 16,22 2-10-16,18 6-36 16,14 8-146-16,16 15-25 15,9 0-275-15,11 17-467 0</inkml:trace>
  <inkml:trace contextRef="#ctx0" brushRef="#br0" timeOffset="11434.67">30838 12490 1224 0,'0'0'348'0,"0"0"-93"15,-48-142-89-15,48 85 32 16,0-1-50-16,48 3 2 15,31 12-33-15,33 7-38 0,11 16-10 16,15 10-34-16,-6 10 67 16,-9 5-12-16,-21 20 20 15,-18 8-84-15,-31 6 52 16,-28 2-2-16,-25 0 11 16,-5-3-36-16,-59-1-44 15,-20-7 14-15,-18-3-4 16,-5-11-34-16,-7-9 44 15,8-4-54-15,1-3 27 16,16 0-22-16,17-7-35 16,24-2-52-16,32 4-46 15,25 5-148-15,50 14-398 16,21 15-257-16</inkml:trace>
  <inkml:trace contextRef="#ctx0" brushRef="#br0" timeOffset="12168.95">30697 13927 793 0,'0'0'758'0,"0"0"-521"16,0 0-84-16,-30-132-39 16,35 65 56-16,58-10-30 15,31-5-28-15,24 0-62 16,5 14-36-16,-3 20 3 16,-6 20-16-16,-16 18 116 15,-1 10-34-15,-3 0 74 16,-6 19-105-16,-4 8-4 15,-11 4-46-15,-9 8 25 16,-14 7-9-16,-16 6-17 16,-20 6 25-16,-14 2-14 15,0-1-18-15,-30-10 30 0,-18-8-30 16,-27-11 18-16,-7-14-12 16,-36-9 16-16,-9-7 5 15,-10 0-9-15,-1 0 5 16,10-14-34-16,22-3 9 15,21-2 7-15,42 4-131 16,23 4-37-16,45 11-214 16,43 0-278-16,21 4-163 0</inkml:trace>
  <inkml:trace contextRef="#ctx0" brushRef="#br0" timeOffset="12932.81">30981 15770 1247 0,'0'0'351'0,"0"0"-154"16,-80-143-93-16,80 67 35 15,55 0-98-15,38 6 3 16,14 17-22-16,-2 26-13 16,-12 25 145-16,-11 4 82 15,-7 42-7-15,-23 12-62 0,-11 13 13 16,-14 8-110-16,-15 7 11 16,-12 0-70-16,0-4 5 15,0-13-16-15,-16-14 2 16,-23-14-23-16,-4-18-6 15,-37-16 18-15,-17-5-63 16,-26-17 7-16,-9-21-33 16,5-8-31-16,29-9-93 15,34 9-157-15,35 14-274 0</inkml:trace>
  <inkml:trace contextRef="#ctx0" brushRef="#br0" timeOffset="13917.94">26540 12616 1096 0,'0'0'655'0,"123"137"-346"15,13 12-92-15,42 61 81 16,13 11-88-16,-30-33-74 15,-38-58-85-15,-37-56-41 0,-1-15-10 16,12 3 15 0,6 5-36-16,10 7 41 0,-10-6-44 15,-15-3 43-15,-15 0-26 16,-2-5 14-16,-24-5 1 16,-8-11-8-16,-9-13 7 15,-19-13-16-15,-2-9 21 16,-9-9-24-16,0 2-21 15,0 1 33-15,9 6-76 16,2 5-44-16,12 15-246 16,-2-3-253-16,-12-6-512 0</inkml:trace>
  <inkml:trace contextRef="#ctx0" brushRef="#br0" timeOffset="14499.52">26367 13788 924 0,'0'0'393'0,"0"0"-147"0,0 0 66 16,0 0-36-16,389 60-72 15,-218-12 23-15,15 2-63 16,-4 1-14-16,-7-8-118 16,-18-6 7-16,-14-11-30 15,-20-9-11-15,-21-5 2 16,-17-5-3-16,-8 3-4 16,-9-1-50-16,0 8-13 15,-9 2-102-15,5 15-116 16,-14-8-310-16,-16-1-268 0</inkml:trace>
  <inkml:trace contextRef="#ctx0" brushRef="#br0" timeOffset="15182.85">26436 15744 1099 0,'0'0'254'0,"0"0"6"0,0 0 36 16,236-190 55-16,-95 106-50 15,41-15-80-15,29-7-25 16,15-7-90-16,10 0 21 15,-15 5-95-15,-17 8 35 16,-17 5-59-16,-30 8 6 16,-16 3-5-16,-19-1 0 15,-17 9-9-15,-19 4 9 16,-15 13-21-16,-23 19 33 16,-14 13-42-16,-14 13 33 15,-11 9-37-15,-4 5 24 16,-5 0 0-16,0 0-8 15,0 0-3-15,0 0 0 0,0 0-77 16,0 0-37-16,11 0-126 16,28 0-130-16,-5 7-268 15,5 8-661-15</inkml:trace>
  <inkml:trace contextRef="#ctx0" brushRef="#br0" timeOffset="15867.19">29310 14420 1129 0,'0'0'259'16,"0"0"-63"-16,0 0 108 15,0 0 22-15,132-156-73 16,-55 90-62-16,16-14-48 16,21-12-24-16,4-10-9 15,5-5-51-15,-7-4 13 0,-12 0-66 16,-6 1 36-16,-25 9-34 16,0 11 22-16,-14 16-29 15,-5 14 16-15,-10 12-11 16,1 5 3-16,-2-2-10 15,7 3 22-15,-2-4-42 16,11 1 43-16,5 1-43 16,0 5 30-16,-19 13-16 15,-11 12 14-15,-20 9-5 16,-10 5 26-16,-4 0-22 16,0 0-12-16,0 17-93 15,-47 24-187-15,-3-6-533 16,11 0-717-16</inkml:trace>
  <inkml:trace contextRef="#ctx0" brushRef="#br0" timeOffset="16399.99">29658 14332 1024 0,'0'0'613'15,"0"0"-365"-15,0 0-30 0,0 0-15 16,0 0 62 0,0 0-66-16,322-176-93 0,-156 97 19 15,25-11-93-15,7 2 33 16,-7 1-63-16,-29 14 15 16,-39 16-17-16,-42 21 0 15,-35 14 1-15,-37 15 14 16,-9 5-30-16,0 2-18 15,-30 0-125-15,-17 12-472 16,1 4-354-16</inkml:trace>
  <inkml:trace contextRef="#ctx0" brushRef="#br0" timeOffset="16801.88">29617 14284 995 0,'0'0'729'0,"0"0"-361"16,84 158-132-16,14-6-150 15,15 19 19-15,-15-19-48 16,-21-39 5-16,-22-44 1 16,-10-6 6-16,8 2 49 0,10 1-62 15,12 5 46-15,-6-10-68 16,-1-9 31-16,-9-4-59 16,-4-4 27-16,-8-4-15 15,-13-3-8-15,-9-6 11 16,-11-9-9-16,-3-6-24 15,-6-9 39-15,-5-7-57 16,0 0 18-16,5 0-42 16,15-14-215-16,3-12-365 15,2-6 33-15</inkml:trace>
  <inkml:trace contextRef="#ctx0" brushRef="#br0" timeOffset="17983.47">26677 6058 1401 0,'0'0'358'0,"0"0"-100"16,0 0 16-16,0 0 20 16,156-136-74-16,-53 59-57 15,49-37 3-15,44-34-44 16,31-27 30-16,-22 13-99 0,-48 39 34 16,-55 43-77-16,-27 30 43 15,2-3-52-15,7-5 23 16,10-2-23-16,-12 2 8 15,-7 2-15-15,-3 4 27 16,-3-1-42-16,-15 2 45 16,-4 8-42-16,-23 9 32 15,-2 13-14-15,-13 11 9 16,-12 7 22-16,0 3-13 16,4 0-18-16,-4 0-12 15,0 10-187-15,0 10-286 16,0-1-484-16</inkml:trace>
  <inkml:trace contextRef="#ctx0" brushRef="#br0" timeOffset="19034.59">26833 6189 1064 0,'0'0'634'0,"0"0"-337"16,0 0-67-16,0 0-96 0,0 0 21 15,0 0-55-15,319 84 33 16,-196-40-56-16,4 11 74 16,16 12-61-16,3 7 15 15,2 4-26-15,-12-2-28 16,-13-8-7-16,-21-15-43 15,-18-12-1-15,-16-12 29 16,-13-12-58-16,-16-7 40 16,-5-6-29-16,-5-2 28 15,-4 1-10-15,-4-1 0 16,-3 0 1-16,-7 0-10 16,-2 1 20-16,-4-3-22 0,0 3-41 15,-5-3 40-15,0 0-67 16,0 0-7-16,0 0-104 15,0-10 63-15,0-1-38 16,0-4-137-16,0 3-73 16,-5 2-587-16</inkml:trace>
  <inkml:trace contextRef="#ctx0" brushRef="#br0" timeOffset="19884.18">26617 7431 1224 0,'0'0'579'16,"0"0"-304"-16,0 0-72 16,0 0 123-16,0 0-74 15,319 175-14-15,-201-91-61 16,9 11-17-16,1 2-36 16,-1-3-74-16,-9-4 4 15,-11-11-45-15,-9-4 25 16,-5-8-26-16,-9-2 28 0,-4-3-26 15,-12-6-4 1,-9-5-5-16,-20-15 5 0,-10-10-6 16,-10-13 21-16,-13-4-44 15,-6-9 53-15,0 0-60 16,0 0 36-16,0 0-21 16,0 0-10-16,0 0-10 15,0 0-55-15,5 2-82 16,-5-2-45-16,0 3-238 15,0-3-330-15</inkml:trace>
  <inkml:trace contextRef="#ctx0" brushRef="#br0" timeOffset="20800.88">26638 8992 851 0,'0'0'328'16,"0"0"-61"-16,0 0-10 15,0 0-12-15,0 0 26 16,0 0-129-16,0 0 7 15,195 117-84-15,-51-18 23 0,31 37-54 16,-18-4 22 0,-19-10-9-16,-35-14-8 0,-35-25 33 15,5 3-12-15,6 8 70 16,-10-12-79-16,3-10 38 16,-3-7-88-16,1-5 19 15,-2-7-8-15,0-7-7 16,-4-8-5-16,-9-5 1 15,-3-8-21-15,-11-5 47 16,-7-6-54-16,-9-2 54 16,-2 0-45-16,-3 0 30 15,1 0-12-15,-3 2 0 0,-2-3 0 16,-3 0 0 0,-3-4 18-16,-4-3-39 0,-1-3 40 15,-5 2-49-15,0-3 38 16,0 0-22-16,0 0 4 15,0 0 10-15,0-3-49 16,0-12-126-16,0-8 40 16,-11-28-135-16,-3 5-204 15,-7-2-227-15</inkml:trace>
  <inkml:trace contextRef="#ctx0" brushRef="#br0" timeOffset="21802.42">26711 8922 1455 0,'0'0'603'16,"0"0"-438"-16,0 0 44 16,0 0-35-16,0 0-32 15,334-35-71-15,-193 5-20 16,20-11 25-16,21-8 2 15,9-5 31-15,5-1-71 16,-14 9 64-16,-25 12-74 16,-25 13 36-16,-28 6-35 15,-36 9 32-15,-20 5-19 0,-18 1-41 16,-10-3 12-16,-11 3 8 16,-4 0-42-16,6-2 42 15,3-1-40-15,2-1 26 16,-3 2-7-16,3 2 0 15,-7 0 1-15,-9 0-1 16,0-3-17-16,0 3-41 16,-9 0-188-16,-32 0-128 15,3 0-497-15</inkml:trace>
  <inkml:trace contextRef="#ctx0" brushRef="#br0" timeOffset="22467.57">27206 8383 352 0,'0'0'602'0,"0"0"-325"0,0 0-68 16,0 0 43-16,0 0 17 15,0 0-156-15,0 0-49 16,-79 51-49-16,56-13 20 16,-2 1-26-16,16-1 5 15,9-4-13-15,0-7 10 16,0-6 8-16,14-9 6 15,20-5 21-15,4-7-34 16,12 0 40-16,-2-2 13 16,-2-17 79-16,-8-8-72 15,-13-4-7-15,-11-4-44 0,-14 3-3 16,0-2-18 0,-5-5-27-16,-24 11-250 0,-5 8-365 0</inkml:trace>
  <inkml:trace contextRef="#ctx0" brushRef="#br0" timeOffset="23300.97">26843 7431 869 0,'0'0'366'0,"0"0"-89"0,0 0-22 15,0 0-33-15,0 0-12 16,0 0-68-16,0 0-16 16,25-60 47-16,34 21 21 15,18-10-60-15,37-10 11 16,22-9-58-16,28-8 5 15,11-2-36-15,2 1-42 16,-6 0 8-16,-3 3-5 16,-18-1-34-16,-11 2 43 15,-16 8-46-15,-21 13 28 0,-29 14-14 16,-28 16 6 0,-22 14 0-16,-7 6 3 0,-16 2 12 15,4 0-10-15,-4 0 10 16,0 0-17-16,0 0 22 15,0 0-28-15,0 0 8 16,0 0-55-16,0 5-165 16,-4 15-126-16,-5 1-228 15,-3-7-199-15</inkml:trace>
  <inkml:trace contextRef="#ctx0" brushRef="#br0" timeOffset="23867.02">27643 7240 971 0,'0'0'358'16,"0"0"-126"-16,0 0-4 16,0 0 47-16,0 0-82 15,0 0-69-15,0 0-50 16,-89 131-10-16,103-98-12 15,16-9-50-15,10-7 48 0,-1-10-49 16,4-7 66 0,3 0-36-16,2-19 84 15,-3-15-12-15,-11-5-5 0,-4-4-54 16,-17 5-32-16,-8 1-7 16,-5 7-5-16,0 0-66 15,-34 4-258-15,-5 4-292 16,5 5-839-16</inkml:trace>
  <inkml:trace contextRef="#ctx0" brushRef="#br0" timeOffset="24986.69">26956 6174 831 0,'0'0'504'0,"0"0"-381"16,0 0 65-16,0 0 30 15,0 0 9-15,0 0-7 16,0 0-38-16,200-90-2 0,-125 50-50 15,7-8 27-15,16-5-90 16,16-2 53-16,13-3-66 16,10 7-6-16,1 3-38 15,3 5 1-15,-9 3-11 16,2 1 18-16,-22 5-35 16,-15 0 43-16,-12 8-52 15,-26 6 47-15,-12 6-39 16,-10 5 30-16,-10 2-12 15,3-3 2-15,-1-1 4 16,1 0-6-16,4-1 18 16,-9-1-36-16,-5 0 40 15,-6 5-37-15,-9 3 35 0,-5 5-21 16,0 0 2 0,0 0 11-16,0 0-12 0,0 0-79 15,-5 32-183-15,-20-2-541 16,7 3-578-16</inkml:trace>
  <inkml:trace contextRef="#ctx0" brushRef="#br0" timeOffset="70817.89">809 6535 91 0,'0'0'1048'0,"0"0"-533"15,0 0-274-15,0 0 92 16,0 0-45-16,0 0-20 16,-209-135-41-16,155 90-53 0,-1-11-4 15,12-1-77 1,9-6 15-16,22-2-102 16,12-5 23-16,25-7-7 0,55 0-38 15,22 1 28-15,10 6-14 16,11 19 2-16,-5 22-15 15,-4 22-7-15,-3 7 44 16,3 31-47-16,-7 20 53 16,-10 9-31-16,-13 11 18 15,-20 9-10-15,-14 3-5 16,-27 0 1-16,-12-8-2 16,-11-7 22-16,0-15-41 15,-34-13 50-15,-30-11-43 0,-29-12 35 16,-25-11-31-1,-18-6 24-15,-8 0-15 0,8-18 0 16,13-3-25-16,25-4-11 16,23 4-150-16,12-4-58 15,28 8-335-15,10 9-219 0</inkml:trace>
  <inkml:trace contextRef="#ctx0" brushRef="#br0" timeOffset="74550.23">10976 6545 727 0,'0'0'257'0,"0"0"-60"15,0 0 33-15,0 0-44 0,0 0-33 16,0 0-18-16,0 0-17 16,-39-22-21-16,39 22-25 15,0 0-19-15,0 0 1 16,0 0-6-16,0 0 1 16,0 0 14-16,0 0 18 15,-4 0-5-15,4 0 0 16,0 0-1-16,-5 0 2 15,5 0 7-15,0 0-24 16,0 0-23-16,0 0-25 16,0-2-3-16,0 2-3 15,0 0-4-15,0 0-1 16,0 0 0-16,0 0 6 0,0 0 0 16,0 0 28-16,0 0 2 15,0 0 13-15,0 0-7 16,0 0-8-16,0 0-20 15,0 0-8-15,0 0-6 16,0 0 0-16,0-3-2 16,0-4 2-16,0-5-1 15,0-2 0-15,0-3 10 16,0 0 38-16,0 3 10 16,0-1-7-16,5 1-21 15,8 1-12-15,8-5-16 16,8-4 4-16,10-9-6 0,0-11 12 15,6 2-5 1,-6-3 8-16,-5 6-3 0,0 11 5 16,-9 6 2-16,0 8-4 15,4 1 2-15,6 2-10 16,3-4 1-16,5-2-8 16,3-4 1-16,-3-3 0 15,3 3-1-15,-8 5 0 16,5 2 1-16,-2 6 0 15,7-1-1-15,2 7 5 16,-2 0-5-16,7 0 0 16,-8 0 0-16,-1 0-1 15,-3 0-1-15,7 0 2 16,-2 0-2-16,2 0 1 16,0 0 0-16,-2 0-1 0,2 3 2 15,-3 9-1-15,-8 3 0 16,2 0 1-16,-7-4 0 15,-9 0-1-15,-2-5 0 16,-7-1 1-16,-3-3-5 16,3 3 5-16,2 2 0 15,7 2 6-15,0 1-6 16,0-1 0-16,-6 2 0 16,1-4 1-16,-11-3-1 15,-4-1 0-15,2-1 1 16,-7-2 0-16,0 0-1 15,4 0 1-15,1 0 0 16,-1 3-1-16,-4-3 0 16,5 2 0-16,-5-2 0 15,0 0 0-15,0 0 0 0,0 0 0 16,0 0-1-16,0 0 1 16,0 0 0-16,0 0 0 15,0 0 0-15,0 0 0 16,0 0 0-16,0 0-14 15,0 0-26-15,0 0-56 16,-14 0-41-16,-15-5-89 16,-17 0-146-16,7 1-415 15,5 4-562-15</inkml:trace>
  <inkml:trace contextRef="#ctx0" brushRef="#br0" timeOffset="76836.67">10819 6420 750 0,'0'0'592'0,"0"0"-315"16,0 0 29-16,0 0 38 15,0 0-42-15,0 0-71 16,-77-149-30-16,65 102-35 0,12-1-3 16,0 1-43-16,0 3-21 15,0 3-33-15,16 5-14 16,9 5-20-16,5-3-5 15,4 1-11-15,4-3 1 16,6-8-1-16,1 1-2 16,3-3 5-16,6 3-8 15,1 2 1-15,4 2-11 16,0 1 12-16,-2 1-12 16,2 2 6-16,-4 1 1 15,-5 0-8-15,-2 6 12 16,-5-2-11-16,11 2 23 15,-4 3-7-15,3 2-1 0,6 1 2 32,4 5-6-32,1-2-1 0,0 2 4 0,6 0-8 15,-1 1-6-15,-6-1 5 16,1-2-6-16,4-1 15 16,-4-2-14-16,8 0 7 15,4 1-7-15,-4 1 5 16,1-1-5-16,7 4-1 15,-8 0 7-15,3 5-6 16,-6 3-1-16,-6 2 0 16,-4 3 12-16,-2 4-11 15,-2 0 0-15,-1-1-1 16,-6 1 0-16,7-2 1 16,-5-3-1-16,2 0 1 15,3 0-1-15,-5 0 1 0,2 3-1 16,-2-1 1-16,5 3 0 15,4 0 0-15,-7 0 0 16,7 6 0-16,5 8 0 16,-5-2-1-16,-5-1 2 15,6 1-2-15,-13 1 1 16,3-4-1-16,-6 1 1 16,1 2 0-16,-2 4-1 15,0 7 6-15,3 5-6 16,-7 4 1-16,4 4 0 15,-2-3 6-15,-3-1-6 16,1-6-1-16,0-4 0 0,-10-3 0 16,1-3 0-16,-10 2 0 15,-2-4 0-15,-2 3 1 16,-2 2 4-16,2 6-2 16,4 0-6-16,-1 7 3 15,1-2 0-15,-2 3-6 16,3-6 6-16,-8-1-1 15,-1-7 2-15,1-2-2 16,-1-8 2-16,-3 4-2 16,0-2 1-16,7 5 0 15,2-1 1-15,2 3-1 16,-6-2 0-16,7-1 0 16,-12-8-1-16,2 0 2 0,-11-4-2 15,5-1 2 1,-5-2-2-16,0 3 1 0,4 1 0 15,-4 1-1-15,5-3 1 16,-5 3 0-16,0-3-5 16,0-2 4-16,0 0-20 15,0 0-14-15,0 3-46 16,0-1-58-16,-21 9-146 16,-6 0-350-16,-3 1-484 0</inkml:trace>
  <inkml:trace contextRef="#ctx0" brushRef="#br0" timeOffset="78232.22">10610 6229 770 0,'0'0'388'0,"0"0"-93"16,0 0 18-16,0 0-25 15,0 0 19-15,43-167-66 16,-18 96-34-16,0-8-17 15,9-15-9-15,5-10-29 16,20-20-48-16,18-31-13 16,37-20-25-16,18-5-7 15,-5 33-25-15,-9 38-4 16,-25 40 3-16,1 11-9 16,13-4-4-16,11 1-8 15,5 6 7-15,-17 11-10 0,-8 13 8 16,-5 5-11-1,5-3 3-15,11 0-8 0,-2-2 1 16,16 2 7-16,0 2-9 16,0 10 9-16,-5 6-8 15,-7 11 6-15,-6 0-6 16,-7 0 9-16,-12 0-9 16,-2 9 0-16,-4 0 0 15,-3 1 0-15,-4 2 1 16,2 3-2-16,-2 4 7 15,-5 1-6-15,0 1 3 16,-4-4-3-16,-1-3-1 0,-3-2 0 16,-1-4 0-1,4-4 0-15,-8 1 0 0,4 2 2 16,5 5-2-16,-1 3 5 16,6 6-4-16,3 1 0 15,8 0-1-15,-7-1 1 16,-5 0-1-16,-4-3 0 15,-5 1 0-15,0-2 1 16,-5 0-1-16,1-1 0 16,-3 4 6-16,3 0-6 15,-1-2 1-15,-1 4 0 16,1-2 1-16,1-2-1 16,-7-3 0-16,2 2 0 15,0-2-1-15,-3 0 10 16,8 6-9-16,0-2 7 0,1 5-7 15,3 2 5-15,-4 1 0 16,4-2-6-16,-11 2 2 16,2 0-2-16,-7-1 5 15,-2-1-4-15,-2-2 0 16,-5 4-1-16,0-1 11 16,-4 4-10-16,-1 0 5 15,5 5-5-15,-4-4 0 16,-5 0 0-16,4-2-1 15,-6-3 1-15,2-2-1 16,0 1 1-16,0 1 0 16,0 8 5-16,2 4-5 15,14 5 0-15,-7 3 0 16,5 0 0-16,0-5 1 16,-10-5-2-16,1 0 6 0,-10 1-6 15,5 0 6-15,-6 5-5 16,1 3 0-16,-6 0 0 15,6-7 1-15,-11-7-2 16,3-10 1-16,-8-9-1 16,-4-5 0-16,5-4 1 15,-5-3-1-15,0 0 0 16,0 0-8-16,0 0-32 16,0-5-80-16,-59-31-105 15,4 3-442-15,3 1-981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2-21T02:45:22.932"/>
    </inkml:context>
    <inkml:brush xml:id="br0">
      <inkml:brushProperty name="width" value="0.05292" units="cm"/>
      <inkml:brushProperty name="height" value="0.05292" units="cm"/>
      <inkml:brushProperty name="color" value="#FF0000"/>
    </inkml:brush>
  </inkml:definitions>
  <inkml:trace contextRef="#ctx0" brushRef="#br0">6487 7099 905 0,'0'0'868'15,"0"0"-494"-15,0 0-55 16,0 0-91-16,0 0-28 15,-309 5-59-15,250 20-64 16,9 12-6-16,7 1-70 16,9 3 14-16,9 0-2 15,4-2-11-15,7-8 10 16,10-2-11-16,4-1 0 16,0-3 8-16,0 1-9 0,34 1 9 15,21-6-27-15,4 0 35 16,4-5-34-16,1-7 7 15,-12-4-5-15,-2-3 4 16,-11-2-4-16,-19 0 3 16,-6 0 9-16,-3 0-13 15,-6 0 31-15,4 2-33 16,5 3 3-16,11 5-42 16,-5-3-127-16,5-4-140 15,-7-3-337-15,-13 0-301 0</inkml:trace>
  <inkml:trace contextRef="#ctx0" brushRef="#br0" timeOffset="517.28">6937 6882 899 0,'0'0'681'0,"0"0"-360"16,0 0 22-16,0 0-7 16,0 0-14-16,0 0-66 15,0 0-125-15,35 138-10 16,-6-62-15-16,1 1-11 15,-10 1-82-15,3-4 5 0,-3-2 6 16,-6-3-40 0,2-9 34-16,-7-12-35 0,-9-16 19 15,0-15-3-15,0-10 1 16,0-7-67-16,0 0 11 16,-18-7-133-16,-3-10 44 15,17-15-197-15,-1 7-292 16,5 0-328-16</inkml:trace>
  <inkml:trace contextRef="#ctx0" brushRef="#br0" timeOffset="866.11">7654 7317 1000 0,'0'0'661'0,"0"0"-422"16,0 0-29-16,0 0-2 16,0 0-18-16,0 0-29 15,0 0-63-15,-225 109-13 16,213-64-85-16,12 2 0 16,0-7 18-16,39-2-35 15,11-9 28-15,0-7-11 16,-7-12 0-16,-4-10-20 15,-10 0 14-15,-4-30 2 16,-11-8-13-16,-3-2 34 0,-11 1-32 16,0 10 15-16,0 12 0 15,0 14-19-15,0 3-33 16,0 0-152-16,0 15-359 16,0 0-73-16,-4-6-159 0</inkml:trace>
  <inkml:trace contextRef="#ctx0" brushRef="#br0" timeOffset="1484.3">8270 7257 1001 0,'0'0'630'0,"0"0"-394"15,0 0-52-15,0 0-27 16,0 0-46-16,0 0-48 16,0 0-57-16,-230 26-6 15,230-4-31-15,0 3 6 16,25 1-59-16,23-2 35 15,11-3-16-15,-4-6 47 16,-1-3 17-16,-15-7-5 16,-5-3-5-16,-4 1 21 15,-5 2-28-15,-7 2 36 16,7 7-2-16,0 5 74 16,-12 5 42-16,-1 0-12 15,-12 3-53-15,0-6 56 0,0 0-17 16,-41-6 34-16,-16-3-89 15,-9-1 20-15,-7-7-64 16,-4 1-10-16,13-5 3 16,14 0-1-16,25 0-62 15,25 0-115-15,30 0-278 16,45 0-65-16,2-3-336 0</inkml:trace>
  <inkml:trace contextRef="#ctx0" brushRef="#br0" timeOffset="1884.78">9075 7303 1182 0,'0'0'492'0,"0"0"-373"16,0 0-6-16,0 0-72 15,0 0-7-15,0 0-34 16,0 0-37-16,-221 103 6 16,269-83-29-16,7-1 53 15,-1 0 0-15,-6-2-11 16,-7 0 36-16,-7 3 8 16,-4 6 61-16,-8 2 21 15,-1 4-15-15,-12 4-8 16,-2-7 53-16,-7-3-27 15,0-9 45-15,0-7-36 0,-30-5 44 16,-11-5-67-16,-7 0-7 16,-2 0-48-16,-2 0-6 15,2 0-21-15,7-3-5 16,6-1-20-16,19-1-115 16,18-5-112-16,0 0-427 15,39 3-367-15</inkml:trace>
  <inkml:trace contextRef="#ctx0" brushRef="#br0" timeOffset="2200.17">9657 7428 1483 0,'0'0'941'0,"0"0"-572"15,0 0 95-15,0 0-272 16,0 0-17-16,0 125-122 16,0-69 7-16,-5 2-59 0,1-5 23 15,-1-8-24 1,5-10-27-16,0-13 0 0,-4-9-110 15,4-8-53-15,-5-5-184 16,-6-3-83-16,6-14-153 16,-4-3-74-16</inkml:trace>
  <inkml:trace contextRef="#ctx0" brushRef="#br0" timeOffset="2582.21">10094 8082 519 0,'0'0'889'0,"0"0"-604"15,0 0-82-15,0 0-25 16,0 0 52-16,0 0-39 16,-5-173-75-16,-9 92 5 15,3-16-51-15,11-7 33 16,0-4-72-16,0 2 26 16,41 10-42-16,7 14 31 15,6 17-11-15,5 22 1 16,0 17 22-16,-6 9-20 15,-3 9 29-15,-16 6-66 0,-9 2 17 16,-11 0-18-16,-14 0-17 16,0 20-140-16,0 6-301 15,-10 3-398-15</inkml:trace>
  <inkml:trace contextRef="#ctx0" brushRef="#br0" timeOffset="2766.03">9918 7584 1470 0,'0'0'688'16,"0"0"-467"-16,0 0 21 0,0 0-97 16,0 0-99-16,0 0-46 15,303-17-14-15,-228 17-242 16,-11 0-516-16</inkml:trace>
  <inkml:trace contextRef="#ctx0" brushRef="#br0" timeOffset="3015.91">10639 7170 1633 0,'0'0'895'0,"0"0"-605"16,0 0 21 0,0 0-191-16,0 125-18 0,0-64-78 15,0-4 3-15,0-6-27 16,5-12-15-16,-1-16-3 16,-4-9-124-16,0-10-28 15,0-4-167-15,0-4-281 16,-16-12-164-16</inkml:trace>
  <inkml:trace contextRef="#ctx0" brushRef="#br0" timeOffset="3636.16">11251 7346 750 0,'0'0'715'0,"0"0"-333"0,0 0-43 15,0 0-104-15,-314 65-50 16,255-33-98-16,20 3 12 15,19 5-83-15,20 0 18 16,0 3-33-16,41-4 8 16,22-6-9-16,6-6-4 15,3-12-6-15,-3-13-31 16,-10-2-11-16,-9 0-73 16,-16-15 13-16,-5 1-69 15,-6 1-61-15,2 7-81 16,-9 4-276-16</inkml:trace>
  <inkml:trace contextRef="#ctx0" brushRef="#br0" timeOffset="4083.31">11947 7385 1107 0,'0'0'770'0,"0"0"-439"15,0 0-16-15,0 0-103 16,0 0-20-16,0 0-84 16,0 0-39-16,-205 155-44 15,205-108-25-15,0-2 0 0,23-4 12 16,18-7-27-16,2-10 8 15,-4-10-11-15,-1-9 3 16,-1-5 14-16,-8 0-34 16,-2-26 35-16,-2-10 0 15,-9-8 1-15,-2 0-22 16,-9 2 46-16,-1 13-50 16,-4 12 50-16,7 15-8 15,2 2 35-15,5 14 95 16,2 17-69-16,2 10-63 15,2 1-8-15,5-5-6 16,-4-7-2-16,-3-8-123 16,2-11-35-16,5-11-216 15,-2 0-415-15,2-11-598 0</inkml:trace>
  <inkml:trace contextRef="#ctx0" brushRef="#br0" timeOffset="4367.55">12570 6933 1983 0,'0'0'824'15,"0"0"-498"-15,0 0-76 0,0 0-89 16,-34 177-113-1,34-85-14-15,0 6-11 0,0-1-43 16,13-8 20-16,8-15-40 16,-1-14-47-16,-6-16-63 15,-10-18-28-15,-4-6-102 16,0-15-45-16,0-3-404 16,-9-2-485-16</inkml:trace>
  <inkml:trace contextRef="#ctx0" brushRef="#br0" timeOffset="4552.47">12217 7252 717 0,'0'0'1233'0,"0"0"-871"0,0 0-121 15,0 0-28-15,0 0 5 16,303 34-160-16,-210-25-24 15,-4 4-34-15,13 4-169 16,-22-3-200-16,-17 3-484 0</inkml:trace>
  <inkml:trace contextRef="#ctx0" brushRef="#br0" timeOffset="4800.2">13070 7483 1879 0,'0'0'874'15,"0"0"-582"-15,0 0-42 16,0 0-119-16,-55 152-28 16,55-120-102-16,0-9 12 15,0-3-13-15,0-8-48 16,0-3-121-16,5-4-94 15,15-1-61-15,5-4-230 16,-2 0-44-16,-2 0-441 0</inkml:trace>
  <inkml:trace contextRef="#ctx0" brushRef="#br0" timeOffset="5115.89">13682 7512 1302 0,'0'0'635'0,"0"0"-360"16,0 0-25-16,0 0-5 15,0 0-131-15,-285 29-44 16,226 9-63-16,21 6-14 16,24 2-48-16,14-5-36 15,9-6-40-15,39-3 23 0,11-11 82 16,0-9 12-16,-9-9 13 15,-11-3 2-15,-14-3 90 16,-16-20-37-16,-9-9 36 16,0 1-39-16,0-1-9 15,-14 11-42-15,3 10 0 16,11 11-121-16,0 9-480 16,11 12-542-16</inkml:trace>
  <inkml:trace contextRef="#ctx0" brushRef="#br0" timeOffset="5766.97">13957 7476 1164 0,'0'0'732'0,"0"0"-261"0,0 0-155 16,0 0-33-16,0 0-6 16,0 0-186-16,0 0-37 15,9 144-43-15,-5-86 5 16,8-7-7-16,-8-13-9 15,-4-12 0-15,5-11 6 16,-5-10-10-16,0-5 25 16,0 0-42-16,0 0 43 15,0 0-49-15,0-15 27 16,16-13-10-16,2-13 20 0,12-15-7 16,8-8-3-1,8 1 2-15,-3 5-20 0,7 17-5 16,-2 22 10-16,2 19 26 15,2 5 1-15,7 33 11 16,0 13 26-16,-9 6-34 16,-7-1-16-16,-8-8 1 15,-15-7 20-15,0-10-44 16,-6-4-11-16,0-2-11 16,2-4-111-16,4-2-13 15,3-3-116-15,-3-3-298 16,1-11-292-16</inkml:trace>
  <inkml:trace contextRef="#ctx0" brushRef="#br0" timeOffset="10099.48">2010 3467 52 0,'0'0'1526'0,"0"0"-1147"15,0 0-182-15,0 0-51 16,0 0-18-16,0 0-78 16,216-9-7-16,-182 9-43 0,-4 0-28 15,-5 0-235 1,-5 9-251-16,-15 5-212 0</inkml:trace>
  <inkml:trace contextRef="#ctx0" brushRef="#br0" timeOffset="10518.16">2010 3467 1107 0,'-68'125'848'16,"68"-113"-306"-16,0 17-294 15,0 15-4-15,0 11-33 0,0 8-84 16,0 6-72-16,0 3-19 15,0 1-35-15,20-1-1 16,1-3 13-16,-3-8-26 16,-2-11 20-16,-7-13-8 15,0-16 2-15,-9-9-1 16,5-4 9-16,-5-8-7 16,6 2-1-16,4-2 10 15,-1 2-22-15,7 1 7 16,13 2-7-16,1 2 7 15,8 0 4-15,1-3-1 16,0 1 1-16,-1 0-1 16,3-3 4-16,2-2-15 15,3 0 2-15,2 0-4 0,2 0-62 16,-7 0 9-16,-9 0-79 16,-4 0-70-16,-1-9-157 15,-8-5-301-15,-8 2-283 0</inkml:trace>
  <inkml:trace contextRef="#ctx0" brushRef="#br0" timeOffset="11082.86">2413 3792 1008 0,'0'0'550'0,"0"0"-404"15,0 0-70-15,0 0 72 16,0 0-31-16,0 0-59 15,0 0-9-15,211-84-40 16,-168 76 32-16,-9 8 21 16,-9 0 61-16,-4 0 61 15,-12 0 34-15,0 20-12 16,-2 11-22-16,2 17-21 16,-5 12-61-16,6 12-6 15,1 3-60-15,-2-5 0 16,-4-10-35-16,4-16 10 15,-3-18-11-15,-6-12 1 0,0-9-7 16,0-5-13-16,0 0-55 16,5 0-97-16,43 0-77 15,2 3-270-15,4-3-296 0</inkml:trace>
  <inkml:trace contextRef="#ctx0" brushRef="#br0" timeOffset="11667.25">4363 3573 897 0,'0'0'781'0,"0"0"-310"16,0 0-199-16,0 0-24 16,0 0-27-16,-195 127-71 15,165-54-89-15,21 7-22 16,9-2-38-16,9-3-2 15,50-9 4-15,14-11-11 16,11-17 2-16,1-14 5 16,-8-15-4-16,-4-9-14 15,-3-13 18-15,-13-29-13 16,-7-13 7-16,-20-10 13 16,-10-5-27-16,-20 3 22 15,0 7-2-15,-7 12-16 0,-27 14-71 16,4 11-48-16,1 23-172 15,11 0-255-15,13 4-314 0</inkml:trace>
  <inkml:trace contextRef="#ctx0" brushRef="#br0" timeOffset="12051.21">5785 3628 1365 0,'0'0'690'0,"0"0"-365"16,0 0-77-16,0 0-36 15,0 0-52-15,0 0-101 16,-94 145-22-16,94-78-36 15,35 3-2-15,19-10-17 16,10-9 11-16,11-13 6 16,2-12 1-16,3-11 6 15,2-10-6-15,2-5 8 16,-12-8-1-16,-8-27-14 16,-14-11 4-16,-20-9-6 0,-26-5 5 15,-4 2 4 1,-16 5 0-16,-31 11 1 0,-13 11-1 15,-8 12-30-15,-7 16-102 16,12 3-324-16,19 0-377 0</inkml:trace>
  <inkml:trace contextRef="#ctx0" brushRef="#br0" timeOffset="12584.32">7624 3742 1380 0,'0'0'798'0,"0"0"-426"15,0 0-91-15,-186 126-80 16,165-63-53-16,21 3-106 16,0 1-15-16,50-2-17 15,18-9-17-15,5-13 8 16,7-15-2-16,-3-18 1 16,7-10-26-16,0-7 25 15,-11-27-7-15,-5-11-1 16,-9-6 7-16,-24-4-8 15,-19-1-1-15,-16 5 11 16,0 11-19-16,-41 5-25 16,-12 5-72-16,-35 11-171 0,8 4-300 15,21 10-307-15</inkml:trace>
  <inkml:trace contextRef="#ctx0" brushRef="#br0" timeOffset="13599.95">8409 3686 449 0,'0'0'825'16,"0"0"-513"-16,0 0-115 0,0 0-10 15,0 0-52-15,0 0-50 16,0 0 11-16,9 0-2 16,29 0 74-16,12-2-64 15,14-5-10-15,4-1-69 16,5 0-4-16,-14-1-20 16,-4 3 5-16,-17 0-4 15,-13 1 8-15,-4 1-13 16,-17 1 11-16,1 3 25 15,-5 0 11-15,0 0 79 16,5 0 24-16,-1 12 3 16,12 15-91-16,-2 9-20 15,11 9 6-15,9 11-22 0,0 4 25 16,5 3-24 0,6-3 34-16,-6-2-32 0,-5-6 2 15,-5-6-14-15,-4-2 7 16,0-6 6-16,-11-4-26 15,6-5 9-15,-10-6 2 16,-1-3-24-16,2-8 28 16,-6-2-17-16,-5-5 2 15,0-5 36-15,0 2 17 16,0 3-15-16,-12-1 25 16,-22 6-63-16,-9 2 22 15,-12 0-16-15,-4-2 4 16,-9-1 1-16,-5 1-20 15,-2-5 8-15,-2 2-1 16,9-3-24-16,4-1-37 0,18 0 4 16,12-1-71-16,21-2-21 15,13 0-133-15,0 0-83 16,0 0-374-16,18 0-138 0</inkml:trace>
  <inkml:trace contextRef="#ctx0" brushRef="#br0" timeOffset="23517.47">2492 2697 1493 0,'0'0'750'0,"0"0"-417"0,0 0-24 15,0 0-164-15,0 0-72 16,0 0-46-16,0 166-7 15,0-118-13-15,5 0-7 16,-5-2 6-16,4-7 3 16,-4-6-15-16,0-5 16 15,0-3-20-15,0-5 10 16,0-8-24-16,0-7-85 16,0-5-138-16,0-5-298 15,0-20-205-15,-9 0-214 0</inkml:trace>
  <inkml:trace contextRef="#ctx0" brushRef="#br0" timeOffset="23816.54">2365 2685 421 0,'0'0'929'0,"0"0"-548"15,0 0-144-15,0 0-27 16,0 0-53-16,0 0-33 15,0 0 10-15,216-89-44 16,-148 89-8-16,-4 15-32 16,-12 3 9-16,-7 7-21 15,-20-4 22-15,-11 3-3 16,-9 3-8-16,-5-1 13 16,0 4-40-16,-30-2 5 0,-18-1-18 15,-11-6-18-15,-14-4 6 16,-6-7 2-16,2-8-25 15,13-2-55-15,9 0-95 16,30 0-79-16,25-2-224 16,44-5-44-16,26 4-468 0</inkml:trace>
  <inkml:trace contextRef="#ctx0" brushRef="#br0" timeOffset="24549.13">4711 2707 217 0,'0'0'1117'16,"0"0"-536"-16,0 0-261 16,0 0-26-16,0 0-23 0,0 0 20 15,0 0-48 1,-182-27-77-16,139 68-89 0,-4 15-20 16,1 11-56-16,12 10 18 15,20 3-17-15,14-4-4 16,0-3 2-16,5-13-24 15,29-15 15-15,0-15-21 16,0-16 29-16,0-12-55 16,-4-2 13-16,4-9-29 15,-5-16 39-15,-3-3-8 16,-13 1 35-16,-1 5 0 16,-12 6-1-16,0 4 7 15,-12 2 1-15,-27 3 22 0,1 2-23 16,-8 0-1-1,12 5-162-15,5 0-114 0,15 0-209 16,10 0-224-16</inkml:trace>
  <inkml:trace contextRef="#ctx0" brushRef="#br0" timeOffset="25350.26">5971 2703 1249 0,'0'0'940'0,"0"0"-411"16,0 0-264 0,0 0-68-16,0 0-68 0,0 177-15 15,0-98-87-15,0 6-5 16,0-6-22-16,0-7 6 15,11-12-6-15,-1-12 1 16,3-11-1-16,-1-11 7 16,-3-9-7-16,-5-10 6 15,1-4 11-15,11-3-17 16,2 0 0-16,16 0-1 16,16 0 1-16,5 0 0 15,4 0 9-15,-7 0-12 0,-7 0 13 16,-10 0-19-1,-10 0 24-15,-16 0-16 0,0 0 1 16,-9 0 0-16,0 0 0 16,0 0-5-16,0 0-13 15,0 0-179-15,11 0-184 16,-2 0-565-16</inkml:trace>
  <inkml:trace contextRef="#ctx0" brushRef="#br0" timeOffset="27201.06">7501 3359 637 0,'0'0'972'0,"0"0"-463"16,0 0-248-16,0 0-66 16,0 0-79-16,0 0 27 15,0 0 14-15,25-176-12 16,-2 109-61-16,7 0-12 15,-1 11-49-15,1 10 26 0,-1 12-37 16,1 13 9-16,-5 12-6 16,9 9 6-16,9 0 70 15,7 14-34-15,9 21 14 16,1 9-47-16,-1 11 19 16,-7 11-43-16,2 6 12 15,6 2-10-15,3 3-2 16,1-4 0-16,-5-13-14 15,-16-14 5-15,-9-18-66 16,-18-18-45-16,-16-13-185 0,0-23-295 16,-16-5-162-16</inkml:trace>
  <inkml:trace contextRef="#ctx0" brushRef="#br0" timeOffset="27432.89">7447 3190 388 0,'0'0'1616'15,"0"0"-1110"-15,0 0-318 16,0 0 0-16,0 0-98 16,0 0-72-16,0 0 3 15,250-28-2-15,-141 20-18 16,-2 4-2-16,-9 4-115 0,-19 0-70 15,-1 0-170-15,-28 0-250 16,-12 0-493-16</inkml:trace>
  <inkml:trace contextRef="#ctx0" brushRef="#br0" timeOffset="31370.44">5932 4586 1415 0,'0'0'674'0,"0"0"-469"16,0 0-104-16,0 0-38 15,0 0-45-15,0 0 22 16,0 0-23-16,196-53-16 16,-151 39 6-16,-15 4-1 15,-16 5 28-15,-10 2 89 16,1 3 127-16,-5 0 12 16,0 0-23-16,0 22-48 0,7 15-77 15,-7 13-56-15,0 10-49 16,4 3 9-16,-4-8-6 15,0-8-19-15,5-12 20 16,-5-6-22-16,4-10 15 16,1-4-7-16,-1-3 1 15,1 0-39-15,2 1 7 16,2 2-59-16,-5 0-67 16,-4-10-153-16,0-3-231 15,0-2-281-15</inkml:trace>
  <inkml:trace contextRef="#ctx0" brushRef="#br0" timeOffset="42283.13">12256 9916 995 0,'0'0'360'0,"0"0"-174"15,0 0-37-15,0 0 6 16,0 0 52-16,0 0-96 15,211-24-27-15,-176 48-1 16,-6 7-9-16,-6 12 11 0,-12 10-42 16,-11 12 19-16,0 13-11 15,-16 23 44-15,-43 38-28 16,-5 39-7 0,1 10 13-16,15-29-7 0,23-39 12 15,11-45-51-15,3-8 12 16,2 10-38-16,0 12 53 15,2 12-31-15,7-2 7 16,0-5-21-16,0 2 1 16,16-2-10-16,18-3 1 15,5 3-12-15,6-7 25 16,-6-1-28-16,0-4 20 0,-1-2-18 16,-8-6 7-16,-1-7 4 15,1-3 1-15,-1-5 0 16,6-6 0-16,3 0-14 15,3 0 13-15,7-5-6 16,-3 0-11-16,-1-7 24 16,-6-5-13-16,-8-9 13 15,-5-6-6-15,-12-6 0 16,-1-3 0-16,-3-3-2 16,-5-3 14-16,1-2-24 15,-5-2 2-15,7 1 8 16,-7-3-47-16,0 2 38 15,0 1 11-15,0 1 5 0,0 9 4 16,-7 4 0-16,-23 6 8 16,-4 11-17-16,-4 5 9 15,-1 6 6-15,5 8-26 16,9 3 12-16,11 4-1 16,14 2 0-16,0 6 0 15,0 2-9-15,0 5 26 16,0 0-29-16,5 5 24 15,4 2-24-15,7 3 24 16,-3 2-13-16,12 3 2 16,5 2 15-16,0-3-8 15,4-4-7-15,-5-14 21 16,-6-13-21-16,-3-15 23 16,1-11-23-16,-7-6 25 15,-5-3-20-15,7 5 2 0,-3 1-2 16,3 4-5-1,2 6-2-15,-2 3 15 0,-2 0-18 16,-3 4 19-16,3-5-24 16,-10 0 24-16,3-3-11 15,-2 1 8-15,4 3 20 16,0 5-25-16,11 11 2 16,10 7-16-16,9 2 19 15,-1-4-24-15,-4-10 13 16,3-13-11-16,-14-11 11 15,-8-7-1-15,-5-7 1 16,-1-4-1-16,7 4 0 16,2 4 13-16,11 5-31 0,12 5 33 15,7 4-30 1,7 2 17-16,-8 3-13 0,-1 0 22 16,-12-1-10-16,-5-4-1 15,-8-9 2-15,-12-5-4 16,-4-9 17-16,-5-5-19 15,0-3 14-15,0-2 20 16,-10 0-22-16,-40 0 22 16,-27 0-30-16,-21 0 1 15,-11 0-1-15,-2 0 12 16,2 0-26-16,6 0 22 16,1-5-16-16,2-5-22 0,7-11-31 15,11-15-147 1,-2-54-145-16,25 7-306 0,15-1-304 0</inkml:trace>
  <inkml:trace contextRef="#ctx0" brushRef="#br0" timeOffset="43068.31">13418 12346 1064 0,'0'0'565'16,"0"0"-371"-16,0 0-112 16,-284 55-25-16,215-28 1 0,19 2-37 15,21 0 1-15,15 0-16 16,14 0 15-16,0-5 4 16,0-7-5-16,18-5-20 15,12-5 0-15,15-2 0 16,-1-5-14-16,6 2 12 15,2 1 4-15,-7 4-7 16,3 2 11-16,-9 6 10 16,-3 2 1-16,-6 3 68 15,-12 1 68-15,-2 0-17 16,-16 8 6-16,0 0-50 16,0 2 38-16,-30 0-25 15,-15-2 2-15,-3-7-60 0,-11-5-22 16,4-5-25-1,-4-5-7-15,12-4-5 0,6-3-77 16,22 0-100-16,19 0-169 16,0-8-216-16,39-9-345 0</inkml:trace>
  <inkml:trace contextRef="#ctx0" brushRef="#br0" timeOffset="43465.03">13686 12544 1423 0,'0'0'317'0,"0"0"-223"0,0 0-40 15,0 0-14-15,280 14-26 16,-226-14-14-16,-15-8 0 15,-9-10-7-15,-21-1-9 16,-2 0 15-16,-7 0 2 16,0 3 20-16,-25 2 9 15,-21 7 60-15,-6 7 22 16,-12 0 17-16,-4 5 12 16,-7 19-34-16,11 10 15 15,21 9-46-15,18 5-5 16,25 2-48-16,0 3 1 15,14-6-17-15,31-5 5 0,3-3-12 16,6-8 10-16,-4-8-23 16,-2-2 0-16,-2-10-98 15,13-11-210-15,-16 0-186 16,-9-2-287-16</inkml:trace>
  <inkml:trace contextRef="#ctx0" brushRef="#br0" timeOffset="44099.07">14232 12503 914 0,'0'0'896'0,"0"0"-556"0,0 0-198 15,0 139-22-15,0-91-44 16,18-4-44-16,-2-10-20 15,-2-11-6-15,-3-8-10 16,-6-10 4-16,-5-5 0 16,0 0-65-16,0-24-11 15,0-10 66-15,4-11 8 16,5-3-79-16,12 2-42 16,4 2 27-16,2 13 9 15,14 7 68-15,-2 10 17 16,-1 9 2-16,1 5 41 0,-3 0 124 15,-13 14 39 1,2 13-41-16,-5 4-50 0,-6 8-50 16,-3-1-20-16,-1 0-41 15,-6-1-4-15,1-6 3 16,-5-7-2-16,0-10-30 16,4-4 16-16,-4-10-7 15,0 0-60-15,0 0-44 16,0-26 90-16,0-9 29 15,0-10-5-15,0-6-48 16,0-4-117-16,25 3-46 16,5 3-80-16,8 16 90 15,3 10 158-15,-2 17 55 16,-5 6 250-16,-4 2 56 16,-1 22 16-16,-11 12-129 0,-2 6-43 15,-7 10-80-15,1 3-36 16,-4 3-31-16,-1 0-3 15,-1-6-10-15,6-11-29 16,1-9 23-16,-2-13-51 16,-9-14-51-16,0-5-216 15,0-17-46-15,0-15 28 16,0 2-260-16</inkml:trace>
  <inkml:trace contextRef="#ctx0" brushRef="#br0" timeOffset="44554.22">15373 12430 1038 0,'0'0'589'0,"0"0"-425"15,0 0 14-15,0 0 137 16,0 0-57-16,0 0-73 16,0 0-99-16,-250 73-24 15,230-18-61-15,20 1-1 0,0-1-16 16,20-7-40-16,23-8 0 15,7-6 30-15,-6-14 20 16,6-10-4-16,-7-10 10 16,-2-19-39-16,-7-30-13 15,-16-9-91-15,-2-2-39 16,-11 12 15-16,-1 17 167 16,1 17 31-16,-1 14 323 15,12 4-20-15,9 27-228 16,-7 6-46-16,7-1-54 15,-4-8-6-15,-8-6-8 16,13-10-168-16,-1-4-331 16,-7-4-267-16</inkml:trace>
  <inkml:trace contextRef="#ctx0" brushRef="#br0" timeOffset="44982.26">15912 12532 186 0,'0'0'1260'0,"0"0"-785"15,0 0-243-15,0 0-52 16,0 0 15-16,0 0-100 16,0 0-28-16,30 156-60 0,-17-120 2 15,3-7 3-15,-7-9-24 16,3-11 5-16,-12-9-33 15,0 0-60-15,4-25 5 16,1-8 83-16,4-6-3 16,12-1 14-16,8-1-19 15,5 7-2-15,5 6-33 16,-1 5 40-16,-8 12 15 16,-9 8 18-16,-12 3 151 15,-5 0-11-15,3 0 2 16,-7 22-2-16,5 9-56 15,-1 13-78-15,10 9-3 16,2 2-21-16,9-2-1 16,-3-5-26-16,3-12-30 15,-9-14-56-15,-11-22-128 0,-5-22-364 16,0-22 48-16,-5-4-345 16</inkml:trace>
  <inkml:trace contextRef="#ctx0" brushRef="#br0" timeOffset="45233.02">16392 12002 421 0,'0'0'1305'0,"0"0"-696"16,0 0-428-16,0 142 35 0,0-72-65 15,21 9-68-15,8 11-59 16,5 3-22-16,5-1-4 16,-5-10-8-16,-4-17 1 15,-15-23-69-15,-10-21-64 16,-5-21-415-16,-16-21-170 16,-18-9-565-16</inkml:trace>
  <inkml:trace contextRef="#ctx0" brushRef="#br0" timeOffset="45432.9">16108 12253 1562 0,'0'0'498'0,"0"0"-275"15,0 0-29-15,250 0-99 16,-152-3-58-16,0 1-37 15,2 2-97-15,6 0-146 16,-21 12-155-16,-22 5-400 0</inkml:trace>
  <inkml:trace contextRef="#ctx0" brushRef="#br0" timeOffset="45716">17065 12388 611 0,'0'0'1248'0,"0"0"-635"16,0 0-385-16,0 0-110 15,0 0-44-15,-25 136-15 16,25-85-50-16,0 2 1 15,0 2-10-15,25 0-45 16,9-2-97-16,0-4-29 16,-9-16-90-16,-11-18-63 15,-9-10-70-15,-5-5-473 0</inkml:trace>
  <inkml:trace contextRef="#ctx0" brushRef="#br0" timeOffset="46016.52">17609 12494 1122 0,'0'0'602'0,"0"0"-379"16,0 0 4-16,0 0 77 16,0 0-80-16,0 0-127 15,0 0-74-15,-226 81 5 16,181-45-27-16,31 3 35 15,14 6-35-15,0 2 2 0,48 5-2 16,11-2-1 0,12-3 12-16,-8-9 17 0,1-9 19 15,-7-13-47-15,-7-11-1 16,0-5-6-16,-11 0-17 16,-1-12-104-16,5 3-129 15,-6 2-257-15,-14 4-245 0</inkml:trace>
  <inkml:trace contextRef="#ctx0" brushRef="#br0" timeOffset="46782.98">14084 13278 1213 0,'0'0'388'0,"0"0"-150"0,0 0 34 15,0 0 24-15,0 0-104 16,-280 2-84-16,226 12-67 16,11 3-17-16,13 0-13 15,16 0-14-15,8 0 3 16,6 0-10-16,0 0-36 16,25-1 3-16,13 1 25 15,12 4 18-15,5 1-12 16,4 5 24-16,-7 4-23 15,3 1 26-15,-5 1-18 0,-16-1 9 16,-11-6 0 0,-12-4 2-16,-11-6 33 0,0-1 56 15,-34-5-9-15,-25-1-8 16,-9-1-34-16,-12-4 18 16,-2-2-64-16,12-2 0 15,22 0 0-15,23 0-27 16,25 0-115-16,34-4-211 15,34-10-160-15,7-4-144 0</inkml:trace>
  <inkml:trace contextRef="#ctx0" brushRef="#br0" timeOffset="47152.24">14539 13545 985 0,'0'0'356'0,"0"0"-202"16,0 0-68-16,0 0-6 16,257 2-53-16,-223-16 10 15,-5-8-18-15,-19-9 22 16,-6 0-40-16,-4-1 12 16,0 5-12-16,0 6-1 15,-29 6 28-15,-10 6 39 16,-16 5 58-16,-4 4-13 15,-9 0-48-15,0 4-63 16,13 22 45-16,17 15-12 16,24 10 31-16,14 7-3 0,0 3-26 15,9-5-8 1,21-5-26-16,-1-15 1 0,-11-12 6 16,3-9 11-16,-8-10-20 15,8-5-7-15,8 0-63 16,31-3-171-16,-6-12-232 15,-2 3-569-15</inkml:trace>
  <inkml:trace contextRef="#ctx0" brushRef="#br0" timeOffset="47682.11">15530 13427 977 0,'0'0'709'16,"0"0"-390"-16,0 0-5 16,0 0-32-16,-293-15-111 15,247 35-50-15,21 6-73 16,21 8-18-16,4-1-30 16,0-1-11-16,34-6-14 15,0-5 1-15,3-8 15 16,-10-8-13-16,-2-5 22 15,-5 0-28-15,-6-5 26 16,-3-12-17-16,-6 0 11 16,-5 3 14-16,0 7-6 15,4 2 1-15,-4 5 10 0,5 0 62 16,-5 0 27-16,4 5 96 16,1 18-98-16,2 11-37 15,-3 7-54-15,5 7 28 16,1 6-19-16,6 1-5 15,-3-5 4-15,3-4-14 16,-7-7 36-16,-9-11-14 16,0-6 40-16,0-7-41 15,-20-6 10-15,-24-4-32 16,-15-3-1-16,-9-2-14 16,0 0-18-16,4 0 33 15,14-4-25-15,12-8 23 16,17-3-32-16,12-3 4 0,9-5-102 15,5-6-34-15,74-19-123 16,-2 8-304-16,3 3-162 0</inkml:trace>
  <inkml:trace contextRef="#ctx0" brushRef="#br0" timeOffset="48332.18">15903 13502 1463 0,'0'0'570'16,"0"0"-322"-16,0 0 83 16,0 0-206-16,0 0-55 0,68 122-64 15,-43-81 10-15,-11-7-7 16,2-9-9-16,-11-14 0 15,-5-11-5-15,0 0 4 16,0-5-68-16,0-22 42 16,-16-6-23-16,11-6 18 15,5 1-62-15,0 0 20 16,34 1-22-16,16 6-24 16,5 9 22-16,-12 7 66 15,0 11 32-15,-9 4 13 0,-9 0 203 16,-4 21-32-1,-8 9-32-15,-1 6-100 0,-3 0-4 16,-9-1-30-16,0-5-9 16,0-7-8-16,0-7 7 15,0-10-16-15,0-3 1 16,0-3-13-16,0 0-80 16,0-9 18-16,-9-13 48 15,2-10 34-15,7-4 0 16,0-5-14-16,0 1-53 15,20-1-93-15,19 7-36 16,2 10 64-16,-2 11 126 16,-5 13 6-16,0 0 219 15,0 13-45-15,-4 11-49 16,-10 7-31-16,-6 3-52 0,-5 4-21 16,-9 1-11-16,0 2-20 15,0-5 20-15,0-5-20 16,0-9-1-16,0-5 5 15,0-9 0-15,0-8-37 16,0 0-69-16,0 0-113 16,-5-21-33-16,1 0-99 15,-5-1-289-15</inkml:trace>
  <inkml:trace contextRef="#ctx0" brushRef="#br0" timeOffset="48800.2">16922 13477 175 0,'0'0'1381'16,"0"0"-811"-16,0 0-406 16,0 0-13-16,0 0-34 15,300 32-57-15,-227-30-42 16,-10-2-17-16,-13 0-1 16,-15-9 9-16,-22-11-21 0,-4 1 4 15,-9 0 8-15,0 7-100 16,-13 2-5-16,-31 7-14 15,-15 3 73-15,-16 0 23 16,-7 18 15-16,3 8 1 16,20 6 14-16,20 3 10 15,25 2 21-15,14 1 8 16,5 0-46-16,34-4 8 16,11-3-7-16,2-9 14 15,-2-8 17-15,-7-7-31 16,-9-4-2-16,-4-3-2 15,-5 0-20-15,4-21-251 16,-8-1-212-16,-3 0-410 0</inkml:trace>
  <inkml:trace contextRef="#ctx0" brushRef="#br0" timeOffset="49253.99">17622 13424 1235 0,'0'0'664'0,"0"0"-426"0,0 0-3 15,0 0-30-15,0 0-53 16,-29 138-39-16,29-100-65 16,0-2-21-16,25 1-15 15,0-11-3-15,-5-9 9 16,-11-8 48-16,-4-9-45 16,-5 0-21-16,0-12 0 15,0-19-2-15,0-9-5 16,0-7 14-16,0-3-14 15,25 4 24-15,23 3-31 16,17 4 23-16,4 8-15 16,-6 7 12-16,-10 7-6 0,-12 10 9 15,-19 5-8-15,-6 2 63 16,-7 0-30-16,3 0-34 16,-3 0-9-16,0 14-176 15,-5-2-378-15,-4 1-474 0</inkml:trace>
  <inkml:trace contextRef="#ctx0" brushRef="#br0" timeOffset="49586.16">18232 13083 1003 0,'0'0'836'0,"0"0"-261"15,0 0-245-15,0 0-74 16,0 0-78-16,0 170 1 16,0-97-84-16,0 6-29 15,0-4-33-15,13-5-32 16,8-10 6-16,4-15 5 15,-7-9-24-15,-2-14 18 16,-12-11-21-16,-4-10-34 16,0-1-88-16,0 0-167 0,-16-38-156 15,-6 2-177-15,1-3-346 16</inkml:trace>
  <inkml:trace contextRef="#ctx0" brushRef="#br0" timeOffset="50000.11">17736 13273 818 0,'0'0'851'16,"0"0"-507"-16,0 0-17 15,0 0-106-15,0 0-50 16,0 0-96-16,284-43-20 16,-204 36-46-16,-12 4 5 15,0 1-8-15,-9 2-6 0,-16 0-45 16,-13 0-146-16,-14 7-137 16,-12 7-269-16,-4 3-308 0</inkml:trace>
  <inkml:trace contextRef="#ctx0" brushRef="#br0" timeOffset="50731.95">18643 13424 922 0,'0'0'658'0,"0"0"-334"16,0 0-20-16,0 0-16 16,0 0-96-16,0 0-58 15,0 0-109-15,-98-34 3 16,57 28-27-16,-2 3 14 16,5 3-1-16,-1 3-13 15,3 25 41-15,8 14-20 16,3 6 31-16,14 0-47 15,11-1 21-15,0-8-26 0,16-10-1 16,22-5 1-16,8-10 6 16,-3-4-7-16,0-7 9 15,3-3-18-15,-3 0 18 16,-4-10-26-16,-10-5 34 16,-4 1-18-16,-9 5 2 15,-7 1-1-15,-4 3 0 16,-1-2 6-16,8 2-11 15,6 0 16-15,16 3-7 16,12 0 2-16,-8 2 16 16,1 0-21-16,-19 0 4 15,-11 0-5-15,-9 0-109 16,0-10-151-16,-20-2-335 16,-7-5-396-16</inkml:trace>
  <inkml:trace contextRef="#ctx0" brushRef="#br0" timeOffset="51017.02">19016 13108 1277 0,'0'0'790'16,"0"0"-449"-16,0 0 1 15,0 0-4-15,0 0-115 0,0 0-123 16,0 136-32 0,0-83-32-16,14-3-24 0,2 1-6 15,2-8 6-15,-7-4-24 16,-2-8 15-16,-4-5-9 16,-1-1-75-16,-4-11-90 15,0-5-163-15,0-4-320 16,0-5-291-16</inkml:trace>
  <inkml:trace contextRef="#ctx0" brushRef="#br0" timeOffset="51235.25">18711 13283 1340 0,'0'0'545'0,"0"0"-296"16,0 0-54-16,0 0-59 16,0 0-109-16,310 16-27 15,-242 0-70-15,21 10-181 16,-21-3-311-16,-14-1-553 0</inkml:trace>
  <inkml:trace contextRef="#ctx0" brushRef="#br0" timeOffset="51483.05">19398 13401 624 0,'0'0'841'0,"0"0"-320"15,0 0-166-15,0 0-101 16,0 0-102-16,0 0-68 15,0 154-74-15,5-126 1 16,8-4 1-16,-1-4-24 16,-3-9-26-16,0-1-9 15,7-5-58-15,-12-3-47 16,5-2-142-16,3 0-78 16,-3-13-233-16,-5-5-457 0</inkml:trace>
  <inkml:trace contextRef="#ctx0" brushRef="#br0" timeOffset="51832.18">19976 13429 434 0,'0'0'581'16,"0"0"-227"-16,0 0-88 15,0 0-14-15,0 0 7 16,0 0-89-16,0 0-41 15,-230 38-61-15,200-8 4 16,14 1-47-16,16 0 29 16,0-2-41-16,25-2-11 15,10-8 10-15,10-2-10 0,-6-11 42 16,-1-6-20-16,-4 0 33 16,-8-21-35-16,-11-11 41 15,-15-10-21-15,0-2-8 16,0 3-12-16,0 8-21 15,-6 8 10-15,-8 11 0 16,5 7-22-16,-3 7-47 16,8 0-77-16,-1 3-176 15,1 13-416-15,4-1-596 0</inkml:trace>
  <inkml:trace contextRef="#ctx0" brushRef="#br0" timeOffset="51961.89">19976 13429 1111 0</inkml:trace>
  <inkml:trace contextRef="#ctx0" brushRef="#br0" timeOffset="52249.12">19976 13429 1111 0,'288'-53'642'0,"-288"53"-338"0,0 0 161 0,0 18-194 0,0 10-123 0,0 4-82 16,0-1-13-16,0 0-53 15,7-2 2-15,2-5 14 16,10 0-26-16,-4-2 10 16,6-3 0-16,-3-11-6 0,3-8-31 15,-12-6 0-15,-9-33 1 16,0-13 30-16,0-8-42 16,0-1 32-16,0 8-11 15,0 15 27-15,20 9 0 16,23 17 0-16,12 12 9 15,4 0 40-15,0 34 45 16,-7 9-51-16,8 10-4 16,-6 5-33-16,-6 2-10 15,2 0 4-15,-7-5-63 16,-9-7-42-16,-13-9-53 16,-21-27-64-16,-21-10-327 15,-36-2-378-15</inkml:trace>
  <inkml:trace contextRef="#ctx0" brushRef="#br0" timeOffset="52433.08">18652 12951 1994 0,'0'0'599'15,"0"0"-599"-15,0 0-9 16,0 0-111-16,0 0-368 0</inkml:trace>
  <inkml:trace contextRef="#ctx0" brushRef="#br0" timeOffset="63048.97">9389 11682 1750 0,'0'0'1072'16,"0"0"-512"-16,0 0-280 15,0 0-53-15,0 0-110 16,0 0-27-16,0 0-90 16,0 0 0-16,0 0 0 15,0 0-9-15,0 0-116 16,25 25-128-16,-7 1-439 15,11 3-911-15</inkml:trace>
  <inkml:trace contextRef="#ctx0" brushRef="#br0" timeOffset="64166.12">9623 11594 1785 0,'0'0'1011'0,"0"0"-660"16,0 0-114-16,0 0-50 16,0 0-125-16,0 0-23 15,0 0-39-15,-5 0-11 16,5 0-124-16,0 7-209 15,5 7-451-15</inkml:trace>
  <inkml:trace contextRef="#ctx0" brushRef="#br0" timeOffset="65056.15">9643 10672 2299 0,'0'0'811'0,"0"0"-560"0,0 0-110 16,0 0-40-16,0 0-92 15,0 0-9-15,0 0-81 16,5 38-211-16,11-16-561 0</inkml:trace>
  <inkml:trace contextRef="#ctx0" brushRef="#br0" timeOffset="66283.06">10742 11524 1629 0,'0'0'916'0,"0"0"-615"15,0 0-109-15,0 0-82 16,0 0-51-16,0 0-59 16,0 0-15-16,-5 0-228 15,5 2-332-15,0 0-488 0</inkml:trace>
  <inkml:trace contextRef="#ctx0" brushRef="#br0" timeOffset="66949.52">10610 11071 1355 0,'0'0'969'16,"0"0"-657"-16,0 0-215 0,0 0-24 15,0 0-73-15,0 0-36 16,0 0-194-16,0 8-383 16,0-1-605-16</inkml:trace>
  <inkml:trace contextRef="#ctx0" brushRef="#br0" timeOffset="67534.75">10992 10978 1528 0,'0'0'749'0,"0"0"-511"0,0 0-37 16,0 0-32-16,0 0-76 15,0 0-38-15,0 0-55 16,-5 0-47-16,5 0-301 15,0 0-387-15</inkml:trace>
  <inkml:trace contextRef="#ctx0" brushRef="#br0" timeOffset="70337.11">10937 11613 1360 0,'0'0'766'15,"0"0"-487"-15,0 0-124 16,0 0-27-16,0 0-91 15,0 0-35-15,0 0-2 16,-4 0-96-16,4 0-162 16,0 0-265-16,0 0-252 0</inkml:trace>
  <inkml:trace contextRef="#ctx0" brushRef="#br0" timeOffset="71234.1">11458 10510 1837 0,'0'0'730'0,"0"0"-572"16,0 0-77-16,0 0-2 16,0 0-69-16,0 0-10 15,0 0-37-15,4 8-187 16,1-1-427-16,-5 3-671 0</inkml:trace>
  <inkml:trace contextRef="#ctx0" brushRef="#br0" timeOffset="77383.22">4634 14988 235 0,'0'0'540'0,"0"0"-320"0,0 0-19 16,0 0-40-16,0 0-23 15,0 0-32-15,0 8-27 16,0 7 10-16,0 0 7 16,0 5 2-16,5 2-26 15,-1 2 23-15,1 4-15 16,-5-3 22-16,0 6-41 16,0 5 6-16,0 3-42 15,0-1-6-15,0 3-10 16,0-2-7-16,0-1-2 15,0-2 13-15,0-4-22 0,0 0 18 16,0-6 7-16,0 0-14 16,0 1 20-16,0-1 5 15,0 1-5-15,0-1-10 16,0 3-10-16,0-3 4 16,0 3 7-16,0 0-26 15,0-2 29-15,0-1-24 16,0-4 16-16,0-5-9 15,0-4 1-15,0 0 0 16,0-4-1-16,0 4 10 16,0-1-18-16,0-3 18 15,0 1-20-15,0 2 20 0,0-2-10 16,0 2 1 0,0 1 0-16,0 0 0 0,0 4 6 15,0-2-16-15,0 3 22 16,0-1-24-16,0 0 22 15,0-3-19-15,4-2 11 16,3-2-2-16,-7-2 0 16,0-4 1-16,5 4-2 15,-5-2 12-15,4 4-23 16,-4-3 25-16,0-3-29 16,5 2 25-16,-5-3-11 15,0-1 4-15,0-2 2 16,0 2-4-16,0-2 1 15,0 5-10-15,0 1 11 16,0 3-4-16,4 3-66 0,-4 3-27 16,5 1-45-16,-1-2 32 15,-4-7 58-15,0-2 31 16,0-5-52-16,0 0-178 16,0 0-7-16,0-9-38 15,0 0-203-15</inkml:trace>
  <inkml:trace contextRef="#ctx0" brushRef="#br0" timeOffset="77750.02">4805 16170 401 0,'0'0'336'0,"0"0"-90"0,0 0-57 16,0 0-9-16,0 0-86 15,0 0-59-15,0 0-35 16,-25 0-72-16,6 0-425 0</inkml:trace>
  <inkml:trace contextRef="#ctx0" brushRef="#br0" timeOffset="78367.89">4805 16170 451 0,'-119'2'337'0,"119"-2"-114"15,0 0-21-15,16 0 1 0,9 0-63 16,9 0-51-16,1 0-60 15,3 0-6-15,1 0-16 16,6 0-5-16,-1-2-1 16,1-3-1-16,-6 3 0 15,-1 2 1-15,-4 0 1 16,1 0 5-16,-6 0-7 16,5 0 7-16,0 0-4 15,0 0 5-15,3 0-9 16,-10 0 1-16,3 0 0 15,6 0-1-15,-9 0 8 16,10 0-17-16,-10 0 21 16,9 0-19-16,-6 0 16 0,-7 0-11 15,2 0 4 1,0 2-1-16,-7-2 0 0,2 0 1 16,1 0-2-16,2 0 7 15,2 0-13-15,0 0 14 16,0 0-14-16,-7 0 8 15,2 0-1-15,5 2 0 16,-7-2 0-16,3 0 0 16,-1 0 6-16,-1 0-12 15,-4 0 15-15,4 0-18 16,1 0 18-16,-4 3-16 16,2-3 8-16,3 0-1 0,-3 0 0 15,2 0 0-15,5 0 0 16,-11 2 7-16,2-2-14 15,-2 3 17-15,-3-3-20 16,-2 1 17-16,0-1-8 16,7 4 1-16,-11-2 0 15,-1-2 0-15,-4 0-7 16,0 0-17-16,0 0-204 16,0 0-513-16</inkml:trace>
  <inkml:trace contextRef="#ctx0" brushRef="#br0" timeOffset="79349.97">5937 16175 662 0,'0'0'315'16,"0"0"-60"-16,0 0-77 15,0 0-25-15,0 0-62 0,0 0-2 16,0 0-36 0,0-104 14-16,0 76 2 0,0-4-13 15,0-4 49-15,0 2-50 16,0 1 1-16,0 6-33 15,0 1 14-15,0-1-29 16,0 4 2-16,0-4-3 16,0 1-5-16,0-1-4 15,0 1 13-15,0-1-23 16,0 3 27-16,0 5-24 16,0-1 10-16,0 6-2 15,5-3 2-15,-5 3 0 16,0-5-1-16,0 2 1 15,0-3-4-15,0 3 13 0,0 1-20 16,0-1 22-16,0 2-21 16,0 1 10-16,0 0-1 15,0 1 0-15,0 1 1 16,0 0-1-16,0-2 7 16,0-3-16-16,0-2 23 15,0 2-28-15,0-1 23 16,0 5-15-16,0 0 12 15,0 1-6-15,0 1 0 16,0-1 1-16,0-2-9 16,0-1 20-16,0 1-24 15,0-2 24-15,0 2-21 16,0 5 10-16,0 2-1 0,0-1 1 16,0 1-1-16,0 0 0 15,0-3 9-15,0 0-21 16,0 1 25-16,0 2-26 15,0 5 23-15,0-1-11 16,4 3 2-16,-4 0 7 16,0 0-8-16,0 0-87 15,0-7-178-15,0 0-289 16,0-3 36-16</inkml:trace>
  <inkml:trace contextRef="#ctx0" brushRef="#br0" timeOffset="80049.59">5923 15171 624 0,'0'0'646'0,"0"0"-355"16,0 0-93-16,0 0-25 16,0 0-46-16,0 0-34 15,0 0 14-15,-202-2-18 16,154-3 3-16,-2 3-44 15,-2-2 41-15,-3 0-25 16,-4 2 15-16,0 2-31 16,0 0-1-16,4 0-23 15,3 0-24-15,7 0 0 16,1-2 15-16,10 2-30 16,5-3 30-16,4 3-23 15,7 0 16-15,-7 0-8 16,4 0 1-16,3 0-1 15,-3 0 3-15,5 0 7 16,3 0-20-16,4 0 25 0,-7 0-24 16,2 0 18-1,3 0-18-15,-3 0 9 0,-2 0 0 16,3 0 0-16,-8-2 1 16,3 2-4-16,-7-2 17 15,0-1-28-15,0 1 28 16,-5-1 5-16,3 1-3 15,-2 0 13-15,4-1-10 16,4 3-1-16,7 0 0 16,3 0-18-16,2 0 7 15,0 0 7-15,-3 0-23 16,3 0 18-16,0 0-18 16,0 0 4-16,-2 0-11 0,-3 0-7 15,3 0-20 1,2 0 10-16,0 0-48 0,4 0-23 15,5 0-159-15,0 7-219 16,0 1-320-16</inkml:trace>
  <inkml:trace contextRef="#ctx0" brushRef="#br0" timeOffset="88233.31">18732 8051 1262 0,'0'0'367'0,"0"0"-117"16,0 0-38-16,0 0 44 15,0 0-72-15,0 0-37 16,307 70-60-16,-207-51-10 16,7 3-5-16,0-5-39 15,11-2 16-15,-4-6-38 16,-3-7 16-16,3-2-21 16,4 0 15-16,5-5-20 15,-3-7 17-15,8 0-1 16,1 3-17-16,-8 2 18 15,1-1-16-15,-3 1 29 0,-6 0-22 16,-10-3 38-16,-1-2-35 16,-9 0 21-16,0-3-17 15,1 3 8-15,-6 3 8 16,6 0-26-16,-1-1 41 16,-5 3-46-16,-6-3 15 15,-13 3-2-15,-19 2-10 16,-16 0 2-16,-14 3 0 15,-11 2-6-15,-9 0 1 16,5 0-2-16,-5 0 10 16,0 0-24-16,4 0 9 15,1 0-38-15,6 0-74 16,-6 4-23-16,-5 13-132 0,0-2-332 16,0 2-262-16</inkml:trace>
  <inkml:trace contextRef="#ctx0" brushRef="#br0" timeOffset="89434.33">19152 12248 1046 0,'0'0'613'0,"0"0"-456"16,0 0-12-16,0 0 15 15,0 0 42-15,319 115-68 0,-205-85-21 16,17-4-68 0,17 0 26-16,14 0-16 0,13 1 20 15,11-1-18-15,5 0-11 16,-4 4 11-16,-1-8-36 16,-9-3 25-16,-11-5-28 15,-13-4 46-15,-12-5-35 16,-7-3 13-16,-2-2-3 15,-5 0 4-15,5 0 2 16,0-10-20-16,0-9 26 16,-3-2-45-16,-1-6 27 15,-17 2-33-15,-9 2 29 16,-22 4-28-16,-16 7-1 16,-21 2 10-16,-18 3-9 15,-5 4-2-15,-11 2 14 0,-4 1-28 16,0 0 12-16,1 0-6 15,-1 0-142-15,18 0-110 16,-3 9-247-16,5 3-616 0</inkml:trace>
  <inkml:trace contextRef="#ctx0" brushRef="#br0" timeOffset="90399.93">22529 12729 952 0,'0'0'844'0,"0"0"-462"15,0 0-97-15,0 0-139 16,0 0-51-16,0 0-26 15,0 0-14-15,143 120-28 16,-74-88-27-16,3 4 12 16,8-2-3-16,-3-1-12 15,-2-2 15-15,-6-4-4 16,-6-3-6-16,-4-7 11 16,0 0 13-16,-2-5 11 15,2-1 19-15,5 1-19 16,0 1 26-16,-1-6-29 15,8-2 23-15,-7-3-43 16,4-2 19-16,0 0-18 0,0-12 16 16,5-7-1-16,7-7-3 15,-3-6 27-15,12-4-23 16,-1-2 28-16,15-8-35 16,6-9 28-16,2-13-37 15,3-9 9-15,-1-7-13 16,-6-3-5-16,-9 3 0 15,-14 14 6-15,-20 12-11 16,-21 18 7-16,-9 11 25 16,-13 11-27-16,-12 12 26 15,0 1-31-15,-9 5 10 0,7 0-11 16,-7 0 6 0,0 0-13-16,0 0-16 0,0 0-52 15,0 0-141-15,0 0-116 16,0 0-307-16,0 0-302 0</inkml:trace>
  <inkml:trace contextRef="#ctx0" brushRef="#br0" timeOffset="90833.5">24776 12103 1030 0,'0'0'648'0,"0"0"-354"16,0 0-81-16,0 0-5 15,0 0-42-15,0 0-124 16,298-57-15-16,-210 47-21 16,-15 3-2-16,-14-1 2 15,-9 1-7-15,-11 2 2 16,-19 3-1-16,-2 2 39 0,-8 0 62 16,1 14 72-16,-2 27-47 15,-4 17 21-15,-5 12-41 16,0 8-7-1,0-2-72-15,0-12-6 0,0-10-21 16,0-15-21-16,0-18-68 16,0-6-110-16,0-6-98 15,0-5-375-15,0 2-239 0</inkml:trace>
  <inkml:trace contextRef="#ctx0" brushRef="#br0" timeOffset="94466.8">20687 16730 1403 0,'0'0'490'16,"0"0"-408"-16,0 0 78 15,0 0-7-15,0 0-59 16,0 0-39-16,69 121-49 15,-15-83-3-15,19 9 13 16,16 3-30-16,17 8 22 16,8 0-14-16,-2-3 7 15,-3-7-1-15,-7-10 0 0,-9-6 0 16,5-11-2-16,-5-4 10 16,16-5 20-1,7-2-17-15,12-6 26 0,6 1-19 16,2-5 17-16,5 0-9 15,2-12 26-15,-2-15 25 16,7-3-8-16,0-12 58 16,-2-1-45-16,1-2 32 15,-10-2-57-15,-8 10 54 16,-13-8-62-16,-6 10-12 16,-8-1-11-16,-13 2-26 15,-8 3 9-15,-10 2 5 0,-23 7-28 16,-10 6 32-16,-8 6-31 15,-10 1 20-15,-6 3-14 16,2-1-11-16,-2 0-100 16,-8-5-98-16,-1-1-125 15,-5-10-157-15,0 4-49 16,0-3-493-16</inkml:trace>
  <inkml:trace contextRef="#ctx0" brushRef="#br0" timeOffset="94984.37">24230 16519 1495 0,'0'0'616'0,"0"0"-430"0,0 0-54 16,0 0 62-16,0 0-61 16,0 0-99-16,0 0-19 15,134-5-4-15,-82-14-22 16,-2 0 22-16,-15 2-26 16,-6 4 25-16,-15 6-11 15,2 7 2-15,2 0 7 16,2 5 19-16,1 22 15 15,-3 9 73-15,-2 7-54 16,-7 3 3-16,-4-3-63 16,6 3 14-16,-2-8-15 15,5-1 0-15,2-3-54 0,2-3-114 16,11-5-137-16,-8-4-429 16,-8-12-485-16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2-21T02:47:20.096"/>
    </inkml:context>
    <inkml:brush xml:id="br0">
      <inkml:brushProperty name="width" value="0.05292" units="cm"/>
      <inkml:brushProperty name="height" value="0.05292" units="cm"/>
      <inkml:brushProperty name="color" value="#FF0000"/>
    </inkml:brush>
  </inkml:definitions>
  <inkml:trace contextRef="#ctx0" brushRef="#br0">15760 15898 1258 0,'0'0'532'0,"0"0"-328"15,0 0 13-15,0 0 84 16,0 0-166-16,0 0-53 16,0 0-80-16,182 22 16 15,-75-15-18-15,11-2 0 16,5-3 0-16,-10 3 0 15,-10 0-6-15,-19 2-5 16,-16 3 2-16,-25-3 14 16,-18-2-16-16,-16 0 22 15,-9-3 4-15,0 3 6 16,-43-3 28-16,-30 3-21 0,-20-5-20 16,-20 0 42-16,-6 0-26 15,8-9 16-15,6-6-39 16,33 3 25-16,21 5-25 15,38 2 13-15,13 5-13 16,4 0-1-16,56 0-9 16,24 0 9-16,9 10-5 15,5-1 22-15,-17 1-34 16,-10 0 31-16,-19-1-15 16,-11-5 2-16,-23 1 10 15,-8-5 2-15,-10 0-12 16,0 0 36-16,-5 0-25 0,-54 0 46 15,-32 0-56 1,-27-14 7-16,-14-5 1 0,-2 2-10 16,18 0 9-16,32 6 17 15,33 3 16-15,38 6-33 16,13 2-9-16,25 0 0 16,43 0-12-16,25 0 3 15,14 0 8-15,11 0-101 16,1 2-94-16,51 17-129 15,-31 1-403-15,-12 1-517 0</inkml:trace>
  <inkml:trace contextRef="#ctx0" brushRef="#br0" timeOffset="670.59">18393 16271 1423 0,'0'0'706'0,"0"0"-518"16,0 0-72-16,0 0-27 15,289 0-6-15,-146 0-56 16,3 2-9-16,1-2-17 16,-19 0 8-16,-21 0-13 15,-23 3 17-15,-25-1-23 16,-25 3 22-16,-20-3 0 16,-14 1 23-16,0-1 59 15,-53 1 36-15,-35-1-26 16,-19-2 23-16,-16 0-58 15,9 0 13-15,21-10-45 16,29-2-11-16,30 8-26 16,25-1-12-16,9 1-193 0,23-16-163 15,31-2-439-15,10-4-606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2-21T02:47:18.097"/>
    </inkml:context>
    <inkml:brush xml:id="br0">
      <inkml:brushProperty name="width" value="0.05292" units="cm"/>
      <inkml:brushProperty name="height" value="0.05292" units="cm"/>
      <inkml:brushProperty name="color" value="#FF0000"/>
    </inkml:brush>
  </inkml:definitions>
  <inkml:trace contextRef="#ctx0" brushRef="#br0">15946 16035 899 0,'0'0'315'0,"0"0"-167"15,0 0-60-15,0 0-76 16,0 0-12-16,0 0-126 15,289 0-193-15,-230 6-499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97EEB2-3D28-4A91-BD3B-79F36512EED8}" type="datetimeFigureOut">
              <a:rPr lang="es-PE" smtClean="0"/>
              <a:t>20/12/2023</a:t>
            </a:fld>
            <a:endParaRPr lang="es-P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C852F9-EE8A-4F98-B08E-9CDECA6B3BB4}" type="slidenum">
              <a:rPr lang="es-PE" smtClean="0"/>
              <a:t>‹#›</a:t>
            </a:fld>
            <a:endParaRPr lang="es-PE"/>
          </a:p>
        </p:txBody>
      </p:sp>
    </p:spTree>
    <p:extLst>
      <p:ext uri="{BB962C8B-B14F-4D97-AF65-F5344CB8AC3E}">
        <p14:creationId xmlns:p14="http://schemas.microsoft.com/office/powerpoint/2010/main" val="1223887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1</a:t>
            </a:fld>
            <a:endParaRPr lang="en-US"/>
          </a:p>
        </p:txBody>
      </p:sp>
    </p:spTree>
    <p:extLst>
      <p:ext uri="{BB962C8B-B14F-4D97-AF65-F5344CB8AC3E}">
        <p14:creationId xmlns:p14="http://schemas.microsoft.com/office/powerpoint/2010/main" val="504997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10</a:t>
            </a:fld>
            <a:endParaRPr lang="en-US"/>
          </a:p>
        </p:txBody>
      </p:sp>
    </p:spTree>
    <p:extLst>
      <p:ext uri="{BB962C8B-B14F-4D97-AF65-F5344CB8AC3E}">
        <p14:creationId xmlns:p14="http://schemas.microsoft.com/office/powerpoint/2010/main" val="3862139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11</a:t>
            </a:fld>
            <a:endParaRPr lang="en-US"/>
          </a:p>
        </p:txBody>
      </p:sp>
    </p:spTree>
    <p:extLst>
      <p:ext uri="{BB962C8B-B14F-4D97-AF65-F5344CB8AC3E}">
        <p14:creationId xmlns:p14="http://schemas.microsoft.com/office/powerpoint/2010/main" val="2763467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12</a:t>
            </a:fld>
            <a:endParaRPr lang="en-US"/>
          </a:p>
        </p:txBody>
      </p:sp>
    </p:spTree>
    <p:extLst>
      <p:ext uri="{BB962C8B-B14F-4D97-AF65-F5344CB8AC3E}">
        <p14:creationId xmlns:p14="http://schemas.microsoft.com/office/powerpoint/2010/main" val="2334133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13</a:t>
            </a:fld>
            <a:endParaRPr lang="en-US"/>
          </a:p>
        </p:txBody>
      </p:sp>
    </p:spTree>
    <p:extLst>
      <p:ext uri="{BB962C8B-B14F-4D97-AF65-F5344CB8AC3E}">
        <p14:creationId xmlns:p14="http://schemas.microsoft.com/office/powerpoint/2010/main" val="2027637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14</a:t>
            </a:fld>
            <a:endParaRPr lang="en-US"/>
          </a:p>
        </p:txBody>
      </p:sp>
    </p:spTree>
    <p:extLst>
      <p:ext uri="{BB962C8B-B14F-4D97-AF65-F5344CB8AC3E}">
        <p14:creationId xmlns:p14="http://schemas.microsoft.com/office/powerpoint/2010/main" val="3379048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424"/>
                </a:solidFill>
                <a:effectLst/>
                <a:latin typeface="source-serif-pro"/>
              </a:rPr>
              <a:t>https://towardsdatascience.com/understanding-backpropagation-abcc509ca9d0</a:t>
            </a:r>
          </a:p>
          <a:p>
            <a:pPr algn="l"/>
            <a:endParaRPr lang="en-US" b="0" i="0" dirty="0">
              <a:solidFill>
                <a:srgbClr val="242424"/>
              </a:solidFill>
              <a:effectLst/>
              <a:latin typeface="source-serif-pro"/>
            </a:endParaRPr>
          </a:p>
          <a:p>
            <a:pPr algn="l"/>
            <a:r>
              <a:rPr lang="en-US" b="0" i="0" dirty="0">
                <a:solidFill>
                  <a:srgbClr val="242424"/>
                </a:solidFill>
                <a:effectLst/>
                <a:latin typeface="source-serif-pro"/>
              </a:rPr>
              <a:t>Backpropagation, short for “backward propagation of errors,” was first introduced in the late 1970s as a mechanism for training neural networks. The early pioneers of neural network research, such as Geoffrey Hinton, David </a:t>
            </a:r>
            <a:r>
              <a:rPr lang="en-US" b="0" i="0" dirty="0" err="1">
                <a:solidFill>
                  <a:srgbClr val="242424"/>
                </a:solidFill>
                <a:effectLst/>
                <a:latin typeface="source-serif-pro"/>
              </a:rPr>
              <a:t>Rumelhart</a:t>
            </a:r>
            <a:r>
              <a:rPr lang="en-US" b="0" i="0" dirty="0">
                <a:solidFill>
                  <a:srgbClr val="242424"/>
                </a:solidFill>
                <a:effectLst/>
                <a:latin typeface="source-serif-pro"/>
              </a:rPr>
              <a:t>, and Ronald Williams, played a pivotal role in its development. The inspiration for backpropagation came from the biological concept of synaptic weight adjustment in the human brain. The idea was to build an artificial model that could mimic the learning process observed in biological neurons.</a:t>
            </a:r>
          </a:p>
          <a:p>
            <a:pPr algn="l"/>
            <a:endParaRPr lang="en-US" b="1" i="0" dirty="0">
              <a:solidFill>
                <a:srgbClr val="242424"/>
              </a:solidFill>
              <a:effectLst/>
              <a:latin typeface="sohne"/>
            </a:endParaRPr>
          </a:p>
          <a:p>
            <a:pPr algn="l"/>
            <a:r>
              <a:rPr lang="en-US" b="1" i="0" dirty="0">
                <a:solidFill>
                  <a:srgbClr val="242424"/>
                </a:solidFill>
                <a:effectLst/>
                <a:latin typeface="sohne"/>
              </a:rPr>
              <a:t>The Basics of Backpropagation</a:t>
            </a:r>
          </a:p>
          <a:p>
            <a:pPr algn="l"/>
            <a:r>
              <a:rPr lang="en-US" b="0" i="0" dirty="0">
                <a:solidFill>
                  <a:srgbClr val="242424"/>
                </a:solidFill>
                <a:effectLst/>
                <a:latin typeface="source-serif-pro"/>
              </a:rPr>
              <a:t>At its core, backpropagation is an optimization algorithm used to adjust the weights and biases of the artificial neurons within a neural network. This adjustment is guided by the goal of minimizing a predefined loss or error function. The steps of backpropagation can be summarized as follows:</a:t>
            </a:r>
          </a:p>
          <a:p>
            <a:pPr algn="l">
              <a:buFont typeface="+mj-lt"/>
              <a:buAutoNum type="arabicPeriod"/>
            </a:pPr>
            <a:r>
              <a:rPr lang="en-US" b="1" i="0" dirty="0">
                <a:solidFill>
                  <a:srgbClr val="242424"/>
                </a:solidFill>
                <a:effectLst/>
                <a:latin typeface="source-serif-pro"/>
              </a:rPr>
              <a:t>Forward Pass</a:t>
            </a:r>
            <a:r>
              <a:rPr lang="en-US" b="0" i="0" dirty="0">
                <a:solidFill>
                  <a:srgbClr val="242424"/>
                </a:solidFill>
                <a:effectLst/>
                <a:latin typeface="source-serif-pro"/>
              </a:rPr>
              <a:t>: During the forward pass, input data is fed through the network, propagating it through the layers of neurons. Each neuron performs a weighted sum of its inputs, applies an activation function, and passes the result to the next layer.</a:t>
            </a:r>
          </a:p>
          <a:p>
            <a:pPr algn="l">
              <a:buFont typeface="+mj-lt"/>
              <a:buAutoNum type="arabicPeriod"/>
            </a:pPr>
            <a:r>
              <a:rPr lang="en-US" b="1" i="0" dirty="0">
                <a:solidFill>
                  <a:srgbClr val="242424"/>
                </a:solidFill>
                <a:effectLst/>
                <a:latin typeface="source-serif-pro"/>
              </a:rPr>
              <a:t>Error Calculation</a:t>
            </a:r>
            <a:r>
              <a:rPr lang="en-US" b="0" i="0" dirty="0">
                <a:solidFill>
                  <a:srgbClr val="242424"/>
                </a:solidFill>
                <a:effectLst/>
                <a:latin typeface="source-serif-pro"/>
              </a:rPr>
              <a:t>: After the forward pass, the output of the neural network is compared to the ground truth, and the error or loss is computed. Common loss functions include Mean Squared Error (MSE) for regression tasks and Cross-Entropy for classification tasks.</a:t>
            </a:r>
          </a:p>
          <a:p>
            <a:pPr algn="l">
              <a:buFont typeface="+mj-lt"/>
              <a:buAutoNum type="arabicPeriod"/>
            </a:pPr>
            <a:r>
              <a:rPr lang="en-US" b="1" i="0" dirty="0">
                <a:solidFill>
                  <a:srgbClr val="242424"/>
                </a:solidFill>
                <a:effectLst/>
                <a:latin typeface="source-serif-pro"/>
              </a:rPr>
              <a:t>Backward Pass:</a:t>
            </a:r>
            <a:r>
              <a:rPr lang="en-US" b="0" i="0" dirty="0">
                <a:solidFill>
                  <a:srgbClr val="242424"/>
                </a:solidFill>
                <a:effectLst/>
                <a:latin typeface="source-serif-pro"/>
              </a:rPr>
              <a:t> The key step in backpropagation is the backward pass, where the gradients of the error with respect to the network’s weights and biases are computed. This is achieved through the chain rule of calculus, which allows the error to be propagated backward through the network.</a:t>
            </a:r>
          </a:p>
          <a:p>
            <a:pPr algn="l">
              <a:buFont typeface="+mj-lt"/>
              <a:buAutoNum type="arabicPeriod"/>
            </a:pPr>
            <a:r>
              <a:rPr lang="en-US" b="1" i="0" dirty="0">
                <a:solidFill>
                  <a:srgbClr val="242424"/>
                </a:solidFill>
                <a:effectLst/>
                <a:latin typeface="source-serif-pro"/>
              </a:rPr>
              <a:t>Weight Update</a:t>
            </a:r>
            <a:r>
              <a:rPr lang="en-US" b="0" i="0" dirty="0">
                <a:solidFill>
                  <a:srgbClr val="242424"/>
                </a:solidFill>
                <a:effectLst/>
                <a:latin typeface="source-serif-pro"/>
              </a:rPr>
              <a:t>: Once the gradients are known, the weights and biases of the network are updated using optimization techniques like gradient descent. The goal is to adjust these parameters in a way that reduces the error, thus improving the network’s performance.</a:t>
            </a:r>
            <a:endParaRPr lang="en-US" b="1" i="0" dirty="0">
              <a:solidFill>
                <a:srgbClr val="242424"/>
              </a:solidFill>
              <a:effectLst/>
              <a:latin typeface="sohne"/>
            </a:endParaRPr>
          </a:p>
          <a:p>
            <a:pPr algn="l"/>
            <a:endParaRPr lang="en-US" b="1" i="0" dirty="0">
              <a:solidFill>
                <a:srgbClr val="242424"/>
              </a:solidFill>
              <a:effectLst/>
              <a:latin typeface="sohne"/>
            </a:endParaRPr>
          </a:p>
          <a:p>
            <a:pPr algn="l"/>
            <a:r>
              <a:rPr lang="en-US" b="1" i="0" dirty="0">
                <a:solidFill>
                  <a:srgbClr val="242424"/>
                </a:solidFill>
                <a:effectLst/>
                <a:latin typeface="sohne"/>
              </a:rPr>
              <a:t>Backpropagation</a:t>
            </a:r>
          </a:p>
          <a:p>
            <a:pPr algn="l"/>
            <a:r>
              <a:rPr lang="en-US" b="0" i="0" dirty="0">
                <a:solidFill>
                  <a:srgbClr val="242424"/>
                </a:solidFill>
                <a:effectLst/>
                <a:latin typeface="source-serif-pro"/>
              </a:rPr>
              <a:t>Backpropagation is the learning mechanism that allows the Multilayer Perceptron to iteratively adjust the weights in the network, with the goal of minimizing the cost function.</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15</a:t>
            </a:fld>
            <a:endParaRPr lang="en-US"/>
          </a:p>
        </p:txBody>
      </p:sp>
    </p:spTree>
    <p:extLst>
      <p:ext uri="{BB962C8B-B14F-4D97-AF65-F5344CB8AC3E}">
        <p14:creationId xmlns:p14="http://schemas.microsoft.com/office/powerpoint/2010/main" val="3598068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424"/>
                </a:solidFill>
                <a:effectLst/>
                <a:latin typeface="source-serif-pro"/>
              </a:rPr>
              <a:t>https://towardsdatascience.com/understanding-backpropagation-abcc509ca9d0</a:t>
            </a:r>
          </a:p>
          <a:p>
            <a:pPr algn="l"/>
            <a:endParaRPr lang="en-US" b="0" i="0" dirty="0">
              <a:solidFill>
                <a:srgbClr val="242424"/>
              </a:solidFill>
              <a:effectLst/>
              <a:latin typeface="source-serif-pro"/>
            </a:endParaRPr>
          </a:p>
          <a:p>
            <a:pPr algn="l"/>
            <a:r>
              <a:rPr lang="en-US" b="0" i="0" dirty="0">
                <a:solidFill>
                  <a:srgbClr val="242424"/>
                </a:solidFill>
                <a:effectLst/>
                <a:latin typeface="source-serif-pro"/>
              </a:rPr>
              <a:t>Backpropagation, short for “backward propagation of errors,” was first introduced in the late 1970s as a mechanism for training neural networks. The early pioneers of neural network research, such as Geoffrey Hinton, David </a:t>
            </a:r>
            <a:r>
              <a:rPr lang="en-US" b="0" i="0" dirty="0" err="1">
                <a:solidFill>
                  <a:srgbClr val="242424"/>
                </a:solidFill>
                <a:effectLst/>
                <a:latin typeface="source-serif-pro"/>
              </a:rPr>
              <a:t>Rumelhart</a:t>
            </a:r>
            <a:r>
              <a:rPr lang="en-US" b="0" i="0" dirty="0">
                <a:solidFill>
                  <a:srgbClr val="242424"/>
                </a:solidFill>
                <a:effectLst/>
                <a:latin typeface="source-serif-pro"/>
              </a:rPr>
              <a:t>, and Ronald Williams, played a pivotal role in its development. The inspiration for backpropagation came from the biological concept of synaptic weight adjustment in the human brain. The idea was to build an artificial model that could mimic the learning process observed in biological neurons.</a:t>
            </a:r>
          </a:p>
          <a:p>
            <a:pPr algn="l"/>
            <a:endParaRPr lang="en-US" b="1" i="0" dirty="0">
              <a:solidFill>
                <a:srgbClr val="242424"/>
              </a:solidFill>
              <a:effectLst/>
              <a:latin typeface="sohne"/>
            </a:endParaRPr>
          </a:p>
          <a:p>
            <a:pPr algn="l"/>
            <a:r>
              <a:rPr lang="en-US" b="1" i="0" dirty="0">
                <a:solidFill>
                  <a:srgbClr val="242424"/>
                </a:solidFill>
                <a:effectLst/>
                <a:latin typeface="sohne"/>
              </a:rPr>
              <a:t>The Basics of Backpropagation</a:t>
            </a:r>
          </a:p>
          <a:p>
            <a:pPr algn="l"/>
            <a:r>
              <a:rPr lang="en-US" b="0" i="0" dirty="0">
                <a:solidFill>
                  <a:srgbClr val="242424"/>
                </a:solidFill>
                <a:effectLst/>
                <a:latin typeface="source-serif-pro"/>
              </a:rPr>
              <a:t>At its core, backpropagation is an optimization algorithm used to adjust the weights and biases of the artificial neurons within a neural network. This adjustment is guided by the goal of minimizing a predefined loss or error function. The steps of backpropagation can be summarized as follows:</a:t>
            </a:r>
          </a:p>
          <a:p>
            <a:pPr algn="l">
              <a:buFont typeface="+mj-lt"/>
              <a:buAutoNum type="arabicPeriod"/>
            </a:pPr>
            <a:r>
              <a:rPr lang="en-US" b="1" i="0" dirty="0">
                <a:solidFill>
                  <a:srgbClr val="242424"/>
                </a:solidFill>
                <a:effectLst/>
                <a:latin typeface="source-serif-pro"/>
              </a:rPr>
              <a:t>Forward Pass</a:t>
            </a:r>
            <a:r>
              <a:rPr lang="en-US" b="0" i="0" dirty="0">
                <a:solidFill>
                  <a:srgbClr val="242424"/>
                </a:solidFill>
                <a:effectLst/>
                <a:latin typeface="source-serif-pro"/>
              </a:rPr>
              <a:t>: During the forward pass, input data is fed through the network, propagating it through the layers of neurons. Each neuron performs a weighted sum of its inputs, applies an activation function, and passes the result to the next layer.</a:t>
            </a:r>
          </a:p>
          <a:p>
            <a:pPr algn="l">
              <a:buFont typeface="+mj-lt"/>
              <a:buAutoNum type="arabicPeriod"/>
            </a:pPr>
            <a:r>
              <a:rPr lang="en-US" b="1" i="0" dirty="0">
                <a:solidFill>
                  <a:srgbClr val="242424"/>
                </a:solidFill>
                <a:effectLst/>
                <a:latin typeface="source-serif-pro"/>
              </a:rPr>
              <a:t>Error Calculation</a:t>
            </a:r>
            <a:r>
              <a:rPr lang="en-US" b="0" i="0" dirty="0">
                <a:solidFill>
                  <a:srgbClr val="242424"/>
                </a:solidFill>
                <a:effectLst/>
                <a:latin typeface="source-serif-pro"/>
              </a:rPr>
              <a:t>: After the forward pass, the output of the neural network is compared to the ground truth, and the error or loss is computed. Common loss functions include Mean Squared Error (MSE) for regression tasks and Cross-Entropy for classification tasks.</a:t>
            </a:r>
          </a:p>
          <a:p>
            <a:pPr algn="l">
              <a:buFont typeface="+mj-lt"/>
              <a:buAutoNum type="arabicPeriod"/>
            </a:pPr>
            <a:r>
              <a:rPr lang="en-US" b="1" i="0" dirty="0">
                <a:solidFill>
                  <a:srgbClr val="242424"/>
                </a:solidFill>
                <a:effectLst/>
                <a:latin typeface="source-serif-pro"/>
              </a:rPr>
              <a:t>Backward Pass:</a:t>
            </a:r>
            <a:r>
              <a:rPr lang="en-US" b="0" i="0" dirty="0">
                <a:solidFill>
                  <a:srgbClr val="242424"/>
                </a:solidFill>
                <a:effectLst/>
                <a:latin typeface="source-serif-pro"/>
              </a:rPr>
              <a:t> The key step in backpropagation is the backward pass, where the gradients of the error with respect to the network’s weights and biases are computed. This is achieved through the chain rule of calculus, which allows the error to be propagated backward through the network.</a:t>
            </a:r>
          </a:p>
          <a:p>
            <a:pPr algn="l">
              <a:buFont typeface="+mj-lt"/>
              <a:buAutoNum type="arabicPeriod"/>
            </a:pPr>
            <a:r>
              <a:rPr lang="en-US" b="1" i="0" dirty="0">
                <a:solidFill>
                  <a:srgbClr val="242424"/>
                </a:solidFill>
                <a:effectLst/>
                <a:latin typeface="source-serif-pro"/>
              </a:rPr>
              <a:t>Weight Update</a:t>
            </a:r>
            <a:r>
              <a:rPr lang="en-US" b="0" i="0" dirty="0">
                <a:solidFill>
                  <a:srgbClr val="242424"/>
                </a:solidFill>
                <a:effectLst/>
                <a:latin typeface="source-serif-pro"/>
              </a:rPr>
              <a:t>: Once the gradients are known, the weights and biases of the network are updated using optimization techniques like gradient descent. The goal is to adjust these parameters in a way that reduces the error, thus improving the network’s performance.</a:t>
            </a:r>
            <a:endParaRPr lang="en-US" b="1" i="0" dirty="0">
              <a:solidFill>
                <a:srgbClr val="242424"/>
              </a:solidFill>
              <a:effectLst/>
              <a:latin typeface="sohne"/>
            </a:endParaRPr>
          </a:p>
          <a:p>
            <a:pPr algn="l"/>
            <a:endParaRPr lang="en-US" b="1" i="0" dirty="0">
              <a:solidFill>
                <a:srgbClr val="242424"/>
              </a:solidFill>
              <a:effectLst/>
              <a:latin typeface="sohne"/>
            </a:endParaRPr>
          </a:p>
          <a:p>
            <a:pPr algn="l"/>
            <a:r>
              <a:rPr lang="en-US" b="1" i="0" dirty="0">
                <a:solidFill>
                  <a:srgbClr val="242424"/>
                </a:solidFill>
                <a:effectLst/>
                <a:latin typeface="sohne"/>
              </a:rPr>
              <a:t>Backpropagation</a:t>
            </a:r>
          </a:p>
          <a:p>
            <a:pPr algn="l"/>
            <a:r>
              <a:rPr lang="en-US" b="0" i="0" dirty="0">
                <a:solidFill>
                  <a:srgbClr val="242424"/>
                </a:solidFill>
                <a:effectLst/>
                <a:latin typeface="source-serif-pro"/>
              </a:rPr>
              <a:t>Backpropagation is the learning mechanism that allows the Multilayer Perceptron to iteratively adjust the weights in the network, with the goal of minimizing the cost function.</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16</a:t>
            </a:fld>
            <a:endParaRPr lang="en-US"/>
          </a:p>
        </p:txBody>
      </p:sp>
    </p:spTree>
    <p:extLst>
      <p:ext uri="{BB962C8B-B14F-4D97-AF65-F5344CB8AC3E}">
        <p14:creationId xmlns:p14="http://schemas.microsoft.com/office/powerpoint/2010/main" val="3236308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424"/>
                </a:solidFill>
                <a:effectLst/>
                <a:latin typeface="source-serif-pro"/>
              </a:rPr>
              <a:t>https://towardsdatascience.com/understanding-backpropagation-abcc509ca9d0</a:t>
            </a:r>
          </a:p>
          <a:p>
            <a:pPr algn="l"/>
            <a:endParaRPr lang="en-US" b="0" i="0" dirty="0">
              <a:solidFill>
                <a:srgbClr val="242424"/>
              </a:solidFill>
              <a:effectLst/>
              <a:latin typeface="source-serif-pro"/>
            </a:endParaRPr>
          </a:p>
          <a:p>
            <a:pPr algn="l"/>
            <a:r>
              <a:rPr lang="en-US" b="0" i="0" dirty="0">
                <a:solidFill>
                  <a:srgbClr val="242424"/>
                </a:solidFill>
                <a:effectLst/>
                <a:latin typeface="source-serif-pro"/>
              </a:rPr>
              <a:t>Backpropagation, short for “backward propagation of errors,” was first introduced in the late 1970s as a mechanism for training neural networks. The early pioneers of neural network research, such as Geoffrey Hinton, David </a:t>
            </a:r>
            <a:r>
              <a:rPr lang="en-US" b="0" i="0" dirty="0" err="1">
                <a:solidFill>
                  <a:srgbClr val="242424"/>
                </a:solidFill>
                <a:effectLst/>
                <a:latin typeface="source-serif-pro"/>
              </a:rPr>
              <a:t>Rumelhart</a:t>
            </a:r>
            <a:r>
              <a:rPr lang="en-US" b="0" i="0" dirty="0">
                <a:solidFill>
                  <a:srgbClr val="242424"/>
                </a:solidFill>
                <a:effectLst/>
                <a:latin typeface="source-serif-pro"/>
              </a:rPr>
              <a:t>, and Ronald Williams, played a pivotal role in its development. The inspiration for backpropagation came from the biological concept of synaptic weight adjustment in the human brain. The idea was to build an artificial model that could mimic the learning process observed in biological neurons.</a:t>
            </a:r>
          </a:p>
          <a:p>
            <a:pPr algn="l"/>
            <a:endParaRPr lang="en-US" b="1" i="0" dirty="0">
              <a:solidFill>
                <a:srgbClr val="242424"/>
              </a:solidFill>
              <a:effectLst/>
              <a:latin typeface="sohne"/>
            </a:endParaRPr>
          </a:p>
          <a:p>
            <a:pPr algn="l"/>
            <a:r>
              <a:rPr lang="en-US" b="1" i="0" dirty="0">
                <a:solidFill>
                  <a:srgbClr val="242424"/>
                </a:solidFill>
                <a:effectLst/>
                <a:latin typeface="sohne"/>
              </a:rPr>
              <a:t>The Basics of Backpropagation</a:t>
            </a:r>
          </a:p>
          <a:p>
            <a:pPr algn="l"/>
            <a:r>
              <a:rPr lang="en-US" b="0" i="0" dirty="0">
                <a:solidFill>
                  <a:srgbClr val="242424"/>
                </a:solidFill>
                <a:effectLst/>
                <a:latin typeface="source-serif-pro"/>
              </a:rPr>
              <a:t>At its core, backpropagation is an optimization algorithm used to adjust the weights and biases of the artificial neurons within a neural network. This adjustment is guided by the goal of minimizing a predefined loss or error function. The steps of backpropagation can be summarized as follows:</a:t>
            </a:r>
          </a:p>
          <a:p>
            <a:pPr algn="l">
              <a:buFont typeface="+mj-lt"/>
              <a:buAutoNum type="arabicPeriod"/>
            </a:pPr>
            <a:r>
              <a:rPr lang="en-US" b="1" i="0" dirty="0">
                <a:solidFill>
                  <a:srgbClr val="242424"/>
                </a:solidFill>
                <a:effectLst/>
                <a:latin typeface="source-serif-pro"/>
              </a:rPr>
              <a:t>Forward Pass</a:t>
            </a:r>
            <a:r>
              <a:rPr lang="en-US" b="0" i="0" dirty="0">
                <a:solidFill>
                  <a:srgbClr val="242424"/>
                </a:solidFill>
                <a:effectLst/>
                <a:latin typeface="source-serif-pro"/>
              </a:rPr>
              <a:t>: During the forward pass, input data is fed through the network, propagating it through the layers of neurons. Each neuron performs a weighted sum of its inputs, applies an activation function, and passes the result to the next layer.</a:t>
            </a:r>
          </a:p>
          <a:p>
            <a:pPr algn="l">
              <a:buFont typeface="+mj-lt"/>
              <a:buAutoNum type="arabicPeriod"/>
            </a:pPr>
            <a:r>
              <a:rPr lang="en-US" b="1" i="0" dirty="0">
                <a:solidFill>
                  <a:srgbClr val="242424"/>
                </a:solidFill>
                <a:effectLst/>
                <a:latin typeface="source-serif-pro"/>
              </a:rPr>
              <a:t>Error Calculation</a:t>
            </a:r>
            <a:r>
              <a:rPr lang="en-US" b="0" i="0" dirty="0">
                <a:solidFill>
                  <a:srgbClr val="242424"/>
                </a:solidFill>
                <a:effectLst/>
                <a:latin typeface="source-serif-pro"/>
              </a:rPr>
              <a:t>: After the forward pass, the output of the neural network is compared to the ground truth, and the error or loss is computed. Common loss functions include Mean Squared Error (MSE) for regression tasks and Cross-Entropy for classification tasks.</a:t>
            </a:r>
          </a:p>
          <a:p>
            <a:pPr algn="l">
              <a:buFont typeface="+mj-lt"/>
              <a:buAutoNum type="arabicPeriod"/>
            </a:pPr>
            <a:r>
              <a:rPr lang="en-US" b="1" i="0" dirty="0">
                <a:solidFill>
                  <a:srgbClr val="242424"/>
                </a:solidFill>
                <a:effectLst/>
                <a:latin typeface="source-serif-pro"/>
              </a:rPr>
              <a:t>Backward Pass:</a:t>
            </a:r>
            <a:r>
              <a:rPr lang="en-US" b="0" i="0" dirty="0">
                <a:solidFill>
                  <a:srgbClr val="242424"/>
                </a:solidFill>
                <a:effectLst/>
                <a:latin typeface="source-serif-pro"/>
              </a:rPr>
              <a:t> The key step in backpropagation is the backward pass, where the gradients of the error with respect to the network’s weights and biases are computed. This is achieved through the chain rule of calculus, which allows the error to be propagated backward through the network.</a:t>
            </a:r>
          </a:p>
          <a:p>
            <a:pPr algn="l">
              <a:buFont typeface="+mj-lt"/>
              <a:buAutoNum type="arabicPeriod"/>
            </a:pPr>
            <a:r>
              <a:rPr lang="en-US" b="1" i="0" dirty="0">
                <a:solidFill>
                  <a:srgbClr val="242424"/>
                </a:solidFill>
                <a:effectLst/>
                <a:latin typeface="source-serif-pro"/>
              </a:rPr>
              <a:t>Weight Update</a:t>
            </a:r>
            <a:r>
              <a:rPr lang="en-US" b="0" i="0" dirty="0">
                <a:solidFill>
                  <a:srgbClr val="242424"/>
                </a:solidFill>
                <a:effectLst/>
                <a:latin typeface="source-serif-pro"/>
              </a:rPr>
              <a:t>: Once the gradients are known, the weights and biases of the network are updated using optimization techniques like gradient descent. The goal is to adjust these parameters in a way that reduces the error, thus improving the network’s performance.</a:t>
            </a:r>
            <a:endParaRPr lang="en-US" b="1" i="0" dirty="0">
              <a:solidFill>
                <a:srgbClr val="242424"/>
              </a:solidFill>
              <a:effectLst/>
              <a:latin typeface="sohne"/>
            </a:endParaRPr>
          </a:p>
          <a:p>
            <a:pPr algn="l"/>
            <a:endParaRPr lang="en-US" b="1" i="0" dirty="0">
              <a:solidFill>
                <a:srgbClr val="242424"/>
              </a:solidFill>
              <a:effectLst/>
              <a:latin typeface="sohne"/>
            </a:endParaRPr>
          </a:p>
          <a:p>
            <a:pPr algn="l"/>
            <a:r>
              <a:rPr lang="en-US" b="1" i="0" dirty="0">
                <a:solidFill>
                  <a:srgbClr val="242424"/>
                </a:solidFill>
                <a:effectLst/>
                <a:latin typeface="sohne"/>
              </a:rPr>
              <a:t>Backpropagation</a:t>
            </a:r>
          </a:p>
          <a:p>
            <a:pPr algn="l"/>
            <a:r>
              <a:rPr lang="en-US" b="0" i="0" dirty="0">
                <a:solidFill>
                  <a:srgbClr val="242424"/>
                </a:solidFill>
                <a:effectLst/>
                <a:latin typeface="source-serif-pro"/>
              </a:rPr>
              <a:t>Backpropagation is the learning mechanism that allows the Multilayer Perceptron to iteratively adjust the weights in the network, with the goal of minimizing the cost function.</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17</a:t>
            </a:fld>
            <a:endParaRPr lang="en-US"/>
          </a:p>
        </p:txBody>
      </p:sp>
    </p:spTree>
    <p:extLst>
      <p:ext uri="{BB962C8B-B14F-4D97-AF65-F5344CB8AC3E}">
        <p14:creationId xmlns:p14="http://schemas.microsoft.com/office/powerpoint/2010/main" val="2142673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https://levelup.gitconnected.com/10-python-libraries-for-automated-machine-learning-that-you-should-think-to-use-in-2023-730a2694f221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https://medium.com/search?q=backpropagation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18</a:t>
            </a:fld>
            <a:endParaRPr lang="en-US"/>
          </a:p>
        </p:txBody>
      </p:sp>
    </p:spTree>
    <p:extLst>
      <p:ext uri="{BB962C8B-B14F-4D97-AF65-F5344CB8AC3E}">
        <p14:creationId xmlns:p14="http://schemas.microsoft.com/office/powerpoint/2010/main" val="1917100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19</a:t>
            </a:fld>
            <a:endParaRPr lang="en-US"/>
          </a:p>
        </p:txBody>
      </p:sp>
    </p:spTree>
    <p:extLst>
      <p:ext uri="{BB962C8B-B14F-4D97-AF65-F5344CB8AC3E}">
        <p14:creationId xmlns:p14="http://schemas.microsoft.com/office/powerpoint/2010/main" val="3862665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2</a:t>
            </a:fld>
            <a:endParaRPr lang="en-US"/>
          </a:p>
        </p:txBody>
      </p:sp>
    </p:spTree>
    <p:extLst>
      <p:ext uri="{BB962C8B-B14F-4D97-AF65-F5344CB8AC3E}">
        <p14:creationId xmlns:p14="http://schemas.microsoft.com/office/powerpoint/2010/main" val="2504307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https://levelup.gitconnected.com/10-python-libraries-for-automated-machine-learning-that-you-should-think-to-use-in-2023-730a2694f221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https://medium.com/search?q=backpropagation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20</a:t>
            </a:fld>
            <a:endParaRPr lang="en-US"/>
          </a:p>
        </p:txBody>
      </p:sp>
    </p:spTree>
    <p:extLst>
      <p:ext uri="{BB962C8B-B14F-4D97-AF65-F5344CB8AC3E}">
        <p14:creationId xmlns:p14="http://schemas.microsoft.com/office/powerpoint/2010/main" val="2444902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solidFill>
                  <a:srgbClr val="242424"/>
                </a:solidFill>
                <a:effectLst/>
                <a:latin typeface="source-serif-pro"/>
              </a:rPr>
              <a:t>Artificial neurons</a:t>
            </a:r>
            <a:r>
              <a:rPr lang="en-US" b="0" i="0" dirty="0">
                <a:solidFill>
                  <a:srgbClr val="242424"/>
                </a:solidFill>
                <a:effectLst/>
                <a:latin typeface="source-serif-pro"/>
              </a:rPr>
              <a:t> (also called </a:t>
            </a:r>
            <a:r>
              <a:rPr lang="en-US" b="1" i="1" dirty="0" err="1">
                <a:solidFill>
                  <a:srgbClr val="242424"/>
                </a:solidFill>
                <a:effectLst/>
                <a:latin typeface="source-serif-pro"/>
              </a:rPr>
              <a:t>Perceptrons</a:t>
            </a:r>
            <a:r>
              <a:rPr lang="en-US" b="0" i="0" dirty="0">
                <a:solidFill>
                  <a:srgbClr val="242424"/>
                </a:solidFill>
                <a:effectLst/>
                <a:latin typeface="source-serif-pro"/>
              </a:rPr>
              <a:t>, </a:t>
            </a:r>
            <a:r>
              <a:rPr lang="en-US" b="1" i="1" dirty="0">
                <a:solidFill>
                  <a:srgbClr val="242424"/>
                </a:solidFill>
                <a:effectLst/>
                <a:latin typeface="source-serif-pro"/>
              </a:rPr>
              <a:t>Units</a:t>
            </a:r>
            <a:r>
              <a:rPr lang="en-US" b="0" i="0" dirty="0">
                <a:solidFill>
                  <a:srgbClr val="242424"/>
                </a:solidFill>
                <a:effectLst/>
                <a:latin typeface="source-serif-pro"/>
              </a:rPr>
              <a:t> or </a:t>
            </a:r>
            <a:r>
              <a:rPr lang="en-US" b="1" i="1" dirty="0">
                <a:solidFill>
                  <a:srgbClr val="242424"/>
                </a:solidFill>
                <a:effectLst/>
                <a:latin typeface="source-serif-pro"/>
              </a:rPr>
              <a:t>Nodes</a:t>
            </a:r>
            <a:r>
              <a:rPr lang="en-US" b="0" i="0" dirty="0">
                <a:solidFill>
                  <a:srgbClr val="242424"/>
                </a:solidFill>
                <a:effectLst/>
                <a:latin typeface="source-serif-pro"/>
              </a:rPr>
              <a:t>) are the simplest elements or building blocks in a neural network. They are inspired by biological neurons that are found in the human brain.</a:t>
            </a:r>
          </a:p>
          <a:p>
            <a:endParaRPr lang="en-US" b="0" i="0" dirty="0">
              <a:solidFill>
                <a:srgbClr val="242424"/>
              </a:solidFill>
              <a:effectLst/>
              <a:latin typeface="source-serif-pro"/>
            </a:endParaRPr>
          </a:p>
          <a:p>
            <a:r>
              <a:rPr lang="en-US" b="0" i="0" dirty="0">
                <a:solidFill>
                  <a:srgbClr val="242424"/>
                </a:solidFill>
                <a:effectLst/>
                <a:latin typeface="source-serif-pro"/>
              </a:rPr>
              <a:t>You can consider an artificial neuron as a mathematical model inspired by a biological neuron.</a:t>
            </a:r>
          </a:p>
          <a:p>
            <a:endParaRPr lang="en-US" b="0" i="0" dirty="0">
              <a:solidFill>
                <a:srgbClr val="242424"/>
              </a:solidFill>
              <a:effectLst/>
              <a:latin typeface="source-serif-pro"/>
            </a:endParaRPr>
          </a:p>
          <a:p>
            <a:pPr marL="171450" indent="-171450" algn="l">
              <a:buFont typeface="Arial" panose="020B0604020202020204" pitchFamily="34" charset="0"/>
              <a:buChar char="•"/>
            </a:pPr>
            <a:r>
              <a:rPr lang="en-US" b="0" i="0" dirty="0">
                <a:solidFill>
                  <a:srgbClr val="242424"/>
                </a:solidFill>
                <a:effectLst/>
                <a:latin typeface="source-serif-pro"/>
              </a:rPr>
              <a:t>A biological neuron receives its input signals from other neurons through </a:t>
            </a:r>
            <a:r>
              <a:rPr lang="en-US" b="1" i="0" dirty="0">
                <a:solidFill>
                  <a:srgbClr val="242424"/>
                </a:solidFill>
                <a:effectLst/>
                <a:latin typeface="source-serif-pro"/>
              </a:rPr>
              <a:t>dendrites</a:t>
            </a:r>
            <a:r>
              <a:rPr lang="en-US" b="1" i="1" dirty="0">
                <a:solidFill>
                  <a:srgbClr val="242424"/>
                </a:solidFill>
                <a:effectLst/>
                <a:latin typeface="source-serif-pro"/>
              </a:rPr>
              <a:t> </a:t>
            </a:r>
            <a:r>
              <a:rPr lang="en-US" b="0" i="0" dirty="0">
                <a:solidFill>
                  <a:srgbClr val="242424"/>
                </a:solidFill>
                <a:effectLst/>
                <a:latin typeface="source-serif-pro"/>
              </a:rPr>
              <a:t>(small fibers). Likewise, a perceptron receives its data from other </a:t>
            </a:r>
            <a:r>
              <a:rPr lang="en-US" b="0" i="0" dirty="0" err="1">
                <a:solidFill>
                  <a:srgbClr val="242424"/>
                </a:solidFill>
                <a:effectLst/>
                <a:latin typeface="source-serif-pro"/>
              </a:rPr>
              <a:t>perceptrons</a:t>
            </a:r>
            <a:r>
              <a:rPr lang="en-US" b="0" i="0" dirty="0">
                <a:solidFill>
                  <a:srgbClr val="242424"/>
                </a:solidFill>
                <a:effectLst/>
                <a:latin typeface="source-serif-pro"/>
              </a:rPr>
              <a:t> through </a:t>
            </a:r>
            <a:r>
              <a:rPr lang="en-US" b="1" i="0" dirty="0">
                <a:solidFill>
                  <a:srgbClr val="242424"/>
                </a:solidFill>
                <a:effectLst/>
                <a:latin typeface="source-serif-pro"/>
              </a:rPr>
              <a:t>input neurons</a:t>
            </a:r>
            <a:r>
              <a:rPr lang="en-US" b="0" i="0" dirty="0">
                <a:solidFill>
                  <a:srgbClr val="242424"/>
                </a:solidFill>
                <a:effectLst/>
                <a:latin typeface="source-serif-pro"/>
              </a:rPr>
              <a:t> that take numbers.</a:t>
            </a:r>
          </a:p>
          <a:p>
            <a:pPr marL="171450" indent="-171450" algn="l">
              <a:buFont typeface="Arial" panose="020B0604020202020204" pitchFamily="34" charset="0"/>
              <a:buChar char="•"/>
            </a:pPr>
            <a:r>
              <a:rPr lang="en-US" b="0" i="0" dirty="0">
                <a:solidFill>
                  <a:srgbClr val="242424"/>
                </a:solidFill>
                <a:effectLst/>
                <a:latin typeface="source-serif-pro"/>
              </a:rPr>
              <a:t>The connection points between dendrites and</a:t>
            </a:r>
            <a:r>
              <a:rPr lang="en-US" b="1" i="0" dirty="0">
                <a:solidFill>
                  <a:srgbClr val="242424"/>
                </a:solidFill>
                <a:effectLst/>
                <a:latin typeface="source-serif-pro"/>
              </a:rPr>
              <a:t> </a:t>
            </a:r>
            <a:r>
              <a:rPr lang="en-US" b="0" i="0" dirty="0">
                <a:solidFill>
                  <a:srgbClr val="242424"/>
                </a:solidFill>
                <a:effectLst/>
                <a:latin typeface="source-serif-pro"/>
              </a:rPr>
              <a:t>biological neurons are called </a:t>
            </a:r>
            <a:r>
              <a:rPr lang="en-US" b="1" i="0" dirty="0">
                <a:solidFill>
                  <a:srgbClr val="242424"/>
                </a:solidFill>
                <a:effectLst/>
                <a:latin typeface="source-serif-pro"/>
              </a:rPr>
              <a:t>synapses</a:t>
            </a:r>
            <a:r>
              <a:rPr lang="en-US" b="0" i="0" dirty="0">
                <a:solidFill>
                  <a:srgbClr val="242424"/>
                </a:solidFill>
                <a:effectLst/>
                <a:latin typeface="source-serif-pro"/>
              </a:rPr>
              <a:t>. Likewise, the connections between inputs and </a:t>
            </a:r>
            <a:r>
              <a:rPr lang="en-US" b="0" i="0" dirty="0" err="1">
                <a:solidFill>
                  <a:srgbClr val="242424"/>
                </a:solidFill>
                <a:effectLst/>
                <a:latin typeface="source-serif-pro"/>
              </a:rPr>
              <a:t>perceptrons</a:t>
            </a:r>
            <a:r>
              <a:rPr lang="en-US" b="0" i="0" dirty="0">
                <a:solidFill>
                  <a:srgbClr val="242424"/>
                </a:solidFill>
                <a:effectLst/>
                <a:latin typeface="source-serif-pro"/>
              </a:rPr>
              <a:t> are called </a:t>
            </a:r>
            <a:r>
              <a:rPr lang="en-US" b="1" i="0" dirty="0">
                <a:solidFill>
                  <a:srgbClr val="242424"/>
                </a:solidFill>
                <a:effectLst/>
                <a:latin typeface="source-serif-pro"/>
              </a:rPr>
              <a:t>weights</a:t>
            </a:r>
            <a:r>
              <a:rPr lang="en-US" b="0" i="0" dirty="0">
                <a:solidFill>
                  <a:srgbClr val="242424"/>
                </a:solidFill>
                <a:effectLst/>
                <a:latin typeface="source-serif-pro"/>
              </a:rPr>
              <a:t>. They measure the importance level of each input.</a:t>
            </a:r>
          </a:p>
          <a:p>
            <a:pPr marL="171450" indent="-171450" algn="l">
              <a:buFont typeface="Arial" panose="020B0604020202020204" pitchFamily="34" charset="0"/>
              <a:buChar char="•"/>
            </a:pPr>
            <a:r>
              <a:rPr lang="en-US" b="0" i="0" dirty="0">
                <a:solidFill>
                  <a:srgbClr val="242424"/>
                </a:solidFill>
                <a:effectLst/>
                <a:latin typeface="source-serif-pro"/>
              </a:rPr>
              <a:t>In a biological neuron, the </a:t>
            </a:r>
            <a:r>
              <a:rPr lang="en-US" b="1" i="1" dirty="0">
                <a:solidFill>
                  <a:srgbClr val="242424"/>
                </a:solidFill>
                <a:effectLst/>
                <a:latin typeface="source-serif-pro"/>
              </a:rPr>
              <a:t>nucleus</a:t>
            </a:r>
            <a:r>
              <a:rPr lang="en-US" b="0" i="0" dirty="0">
                <a:solidFill>
                  <a:srgbClr val="242424"/>
                </a:solidFill>
                <a:effectLst/>
                <a:latin typeface="source-serif-pro"/>
              </a:rPr>
              <a:t> produces an output signal based on the signals provided by dendrites. Likewise, the </a:t>
            </a:r>
            <a:r>
              <a:rPr lang="en-US" b="1" i="1" dirty="0">
                <a:solidFill>
                  <a:srgbClr val="242424"/>
                </a:solidFill>
                <a:effectLst/>
                <a:latin typeface="source-serif-pro"/>
              </a:rPr>
              <a:t>nucleus </a:t>
            </a:r>
            <a:r>
              <a:rPr lang="en-US" b="0" i="0" dirty="0">
                <a:solidFill>
                  <a:srgbClr val="242424"/>
                </a:solidFill>
                <a:effectLst/>
                <a:latin typeface="source-serif-pro"/>
              </a:rPr>
              <a:t>(colored in blue) in a perceptron performs some calculations based on the input values and produces an output.</a:t>
            </a:r>
          </a:p>
          <a:p>
            <a:pPr marL="171450" indent="-171450" algn="l">
              <a:buFont typeface="Arial" panose="020B0604020202020204" pitchFamily="34" charset="0"/>
              <a:buChar char="•"/>
            </a:pPr>
            <a:r>
              <a:rPr lang="en-US" b="0" i="0" dirty="0">
                <a:solidFill>
                  <a:srgbClr val="242424"/>
                </a:solidFill>
                <a:effectLst/>
                <a:latin typeface="source-serif-pro"/>
              </a:rPr>
              <a:t>In a biological neuron, the output signal is carried away by the </a:t>
            </a:r>
            <a:r>
              <a:rPr lang="en-US" b="1" i="1" dirty="0">
                <a:solidFill>
                  <a:srgbClr val="242424"/>
                </a:solidFill>
                <a:effectLst/>
                <a:latin typeface="source-serif-pro"/>
              </a:rPr>
              <a:t>axon</a:t>
            </a:r>
            <a:r>
              <a:rPr lang="en-US" b="0" i="0" dirty="0">
                <a:solidFill>
                  <a:srgbClr val="242424"/>
                </a:solidFill>
                <a:effectLst/>
                <a:latin typeface="source-serif-pro"/>
              </a:rPr>
              <a:t>. Likewise, the axon in a perceptron is the </a:t>
            </a:r>
            <a:r>
              <a:rPr lang="en-US" b="1" i="0" dirty="0">
                <a:solidFill>
                  <a:srgbClr val="242424"/>
                </a:solidFill>
                <a:effectLst/>
                <a:latin typeface="source-serif-pro"/>
              </a:rPr>
              <a:t>output value </a:t>
            </a:r>
            <a:r>
              <a:rPr lang="en-US" b="0" i="0" dirty="0">
                <a:solidFill>
                  <a:srgbClr val="242424"/>
                </a:solidFill>
                <a:effectLst/>
                <a:latin typeface="source-serif-pro"/>
              </a:rPr>
              <a:t>which will be the input for the next </a:t>
            </a:r>
            <a:r>
              <a:rPr lang="en-US" b="0" i="0" dirty="0" err="1">
                <a:solidFill>
                  <a:srgbClr val="242424"/>
                </a:solidFill>
                <a:effectLst/>
                <a:latin typeface="source-serif-pro"/>
              </a:rPr>
              <a:t>perceptrons</a:t>
            </a:r>
            <a:r>
              <a:rPr lang="en-US" b="0" i="0" dirty="0">
                <a:solidFill>
                  <a:srgbClr val="242424"/>
                </a:solidFill>
                <a:effectLst/>
                <a:latin typeface="source-serif-pro"/>
              </a:rPr>
              <a:t>.</a:t>
            </a:r>
          </a:p>
          <a:p>
            <a:pPr marL="0" indent="0" algn="l">
              <a:buFont typeface="Arial" panose="020B0604020202020204" pitchFamily="34" charset="0"/>
              <a:buNone/>
            </a:pPr>
            <a:endParaRPr lang="en-US" b="0" i="0" dirty="0">
              <a:solidFill>
                <a:srgbClr val="242424"/>
              </a:solidFill>
              <a:effectLst/>
              <a:latin typeface="source-serif-pro"/>
            </a:endParaRPr>
          </a:p>
          <a:p>
            <a:pPr marL="0" indent="0" algn="l">
              <a:buFont typeface="Arial" panose="020B0604020202020204" pitchFamily="34" charset="0"/>
              <a:buNone/>
            </a:pPr>
            <a:endParaRPr lang="en-US" b="0" i="0" dirty="0">
              <a:solidFill>
                <a:srgbClr val="242424"/>
              </a:solidFill>
              <a:effectLst/>
              <a:latin typeface="source-serif-pro"/>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3</a:t>
            </a:fld>
            <a:endParaRPr lang="en-US"/>
          </a:p>
        </p:txBody>
      </p:sp>
    </p:spTree>
    <p:extLst>
      <p:ext uri="{BB962C8B-B14F-4D97-AF65-F5344CB8AC3E}">
        <p14:creationId xmlns:p14="http://schemas.microsoft.com/office/powerpoint/2010/main" val="2117713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424"/>
                </a:solidFill>
                <a:effectLst/>
                <a:latin typeface="source-serif-pro"/>
              </a:rPr>
              <a:t>The weights and biases are called the </a:t>
            </a:r>
            <a:r>
              <a:rPr lang="en-US" b="1" i="1" dirty="0">
                <a:solidFill>
                  <a:srgbClr val="242424"/>
                </a:solidFill>
                <a:effectLst/>
                <a:latin typeface="source-serif-pro"/>
              </a:rPr>
              <a:t>parameters</a:t>
            </a:r>
            <a:r>
              <a:rPr lang="en-US" b="0" i="0" dirty="0">
                <a:solidFill>
                  <a:srgbClr val="242424"/>
                </a:solidFill>
                <a:effectLst/>
                <a:latin typeface="source-serif-pro"/>
              </a:rPr>
              <a:t> in a neural network model. The optimal values for those parameters are found during the learning (training) process of the neural network.</a:t>
            </a:r>
          </a:p>
          <a:p>
            <a:pPr algn="l"/>
            <a:r>
              <a:rPr lang="en-US" b="0" i="0" dirty="0">
                <a:solidFill>
                  <a:srgbClr val="242424"/>
                </a:solidFill>
                <a:effectLst/>
                <a:latin typeface="source-serif-pro"/>
              </a:rPr>
              <a:t>You can also think of the above </a:t>
            </a:r>
            <a:r>
              <a:rPr lang="en-US" b="1" i="0" dirty="0">
                <a:solidFill>
                  <a:srgbClr val="242424"/>
                </a:solidFill>
                <a:effectLst/>
                <a:latin typeface="source-serif-pro"/>
              </a:rPr>
              <a:t>z </a:t>
            </a:r>
            <a:r>
              <a:rPr lang="en-US" b="0" i="0" dirty="0">
                <a:solidFill>
                  <a:srgbClr val="242424"/>
                </a:solidFill>
                <a:effectLst/>
                <a:latin typeface="source-serif-pro"/>
              </a:rPr>
              <a:t>function as a linear regression model in which weights are known as </a:t>
            </a:r>
            <a:r>
              <a:rPr lang="en-US" b="1" i="1" dirty="0">
                <a:solidFill>
                  <a:srgbClr val="242424"/>
                </a:solidFill>
                <a:effectLst/>
                <a:latin typeface="source-serif-pro"/>
              </a:rPr>
              <a:t>coefficients</a:t>
            </a:r>
            <a:r>
              <a:rPr lang="en-US" b="0" i="0" dirty="0">
                <a:solidFill>
                  <a:srgbClr val="242424"/>
                </a:solidFill>
                <a:effectLst/>
                <a:latin typeface="source-serif-pro"/>
              </a:rPr>
              <a:t> and the bias term is known as the </a:t>
            </a:r>
            <a:r>
              <a:rPr lang="en-US" b="1" i="1" dirty="0">
                <a:solidFill>
                  <a:srgbClr val="242424"/>
                </a:solidFill>
                <a:effectLst/>
                <a:latin typeface="source-serif-pro"/>
              </a:rPr>
              <a:t>intercept</a:t>
            </a:r>
            <a:r>
              <a:rPr lang="en-US" b="0" i="0" dirty="0">
                <a:solidFill>
                  <a:srgbClr val="242424"/>
                </a:solidFill>
                <a:effectLst/>
                <a:latin typeface="source-serif-pro"/>
              </a:rPr>
              <a:t>. This is just the terminology used to identify the same thing in different contexts.</a:t>
            </a:r>
          </a:p>
          <a:p>
            <a:pPr marL="0" indent="0">
              <a:buFont typeface="Arial" panose="020B0604020202020204" pitchFamily="34" charset="0"/>
              <a:buNone/>
            </a:pPr>
            <a:endParaRPr lang="en-US" dirty="0"/>
          </a:p>
          <a:p>
            <a:pPr marL="0" indent="0">
              <a:buFont typeface="Arial" panose="020B0604020202020204" pitchFamily="34" charset="0"/>
              <a:buNone/>
            </a:pPr>
            <a:r>
              <a:rPr lang="en-US" b="0" i="0" dirty="0">
                <a:solidFill>
                  <a:srgbClr val="242424"/>
                </a:solidFill>
                <a:effectLst/>
                <a:latin typeface="source-serif-pro"/>
              </a:rPr>
              <a:t>As there are many different types of activation functions, we’ll discuss them in detail in a separate article. For now, it is enough to remember that the purpose of an activation function is to introduce non-linearity to the network. Without an activation function, a neural network can only model linear relationships and can’t model non-linear relationships present in the data. Most of the relationships are non-linear in real-world data. Therefore, neural networks would be useless without activation functions.</a:t>
            </a:r>
          </a:p>
          <a:p>
            <a:pPr marL="0" indent="0">
              <a:buFont typeface="Arial" panose="020B0604020202020204" pitchFamily="34" charset="0"/>
              <a:buNone/>
            </a:pPr>
            <a:endParaRPr lang="en-US" b="0" i="0" dirty="0">
              <a:solidFill>
                <a:srgbClr val="242424"/>
              </a:solidFill>
              <a:effectLst/>
              <a:latin typeface="source-serif-pro"/>
            </a:endParaRP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4</a:t>
            </a:fld>
            <a:endParaRPr lang="en-US"/>
          </a:p>
        </p:txBody>
      </p:sp>
    </p:spTree>
    <p:extLst>
      <p:ext uri="{BB962C8B-B14F-4D97-AF65-F5344CB8AC3E}">
        <p14:creationId xmlns:p14="http://schemas.microsoft.com/office/powerpoint/2010/main" val="234331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5</a:t>
            </a:fld>
            <a:endParaRPr lang="en-US"/>
          </a:p>
        </p:txBody>
      </p:sp>
    </p:spTree>
    <p:extLst>
      <p:ext uri="{BB962C8B-B14F-4D97-AF65-F5344CB8AC3E}">
        <p14:creationId xmlns:p14="http://schemas.microsoft.com/office/powerpoint/2010/main" val="396898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6</a:t>
            </a:fld>
            <a:endParaRPr lang="en-US"/>
          </a:p>
        </p:txBody>
      </p:sp>
    </p:spTree>
    <p:extLst>
      <p:ext uri="{BB962C8B-B14F-4D97-AF65-F5344CB8AC3E}">
        <p14:creationId xmlns:p14="http://schemas.microsoft.com/office/powerpoint/2010/main" val="3346275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7</a:t>
            </a:fld>
            <a:endParaRPr lang="en-US"/>
          </a:p>
        </p:txBody>
      </p:sp>
    </p:spTree>
    <p:extLst>
      <p:ext uri="{BB962C8B-B14F-4D97-AF65-F5344CB8AC3E}">
        <p14:creationId xmlns:p14="http://schemas.microsoft.com/office/powerpoint/2010/main" val="3331155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https://towardsdatascience.com/the-concept-of-artificial-neurons-perceptrons-in-neural-networks-fab22249cbfc</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8</a:t>
            </a:fld>
            <a:endParaRPr lang="en-US"/>
          </a:p>
        </p:txBody>
      </p:sp>
    </p:spTree>
    <p:extLst>
      <p:ext uri="{BB962C8B-B14F-4D97-AF65-F5344CB8AC3E}">
        <p14:creationId xmlns:p14="http://schemas.microsoft.com/office/powerpoint/2010/main" val="2103260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9</a:t>
            </a:fld>
            <a:endParaRPr lang="en-US"/>
          </a:p>
        </p:txBody>
      </p:sp>
    </p:spTree>
    <p:extLst>
      <p:ext uri="{BB962C8B-B14F-4D97-AF65-F5344CB8AC3E}">
        <p14:creationId xmlns:p14="http://schemas.microsoft.com/office/powerpoint/2010/main" val="497501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3B7F-F8A4-FECC-B58D-8CD911B407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PE"/>
          </a:p>
        </p:txBody>
      </p:sp>
      <p:sp>
        <p:nvSpPr>
          <p:cNvPr id="3" name="Subtitle 2">
            <a:extLst>
              <a:ext uri="{FF2B5EF4-FFF2-40B4-BE49-F238E27FC236}">
                <a16:creationId xmlns:a16="http://schemas.microsoft.com/office/drawing/2014/main" id="{8C802DD5-911F-0A0C-D79F-44955B9DCE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PE"/>
          </a:p>
        </p:txBody>
      </p:sp>
      <p:sp>
        <p:nvSpPr>
          <p:cNvPr id="4" name="Date Placeholder 3">
            <a:extLst>
              <a:ext uri="{FF2B5EF4-FFF2-40B4-BE49-F238E27FC236}">
                <a16:creationId xmlns:a16="http://schemas.microsoft.com/office/drawing/2014/main" id="{21E0C9A2-5517-8690-E27E-FCF4BD1B1FF4}"/>
              </a:ext>
            </a:extLst>
          </p:cNvPr>
          <p:cNvSpPr>
            <a:spLocks noGrp="1"/>
          </p:cNvSpPr>
          <p:nvPr>
            <p:ph type="dt" sz="half" idx="10"/>
          </p:nvPr>
        </p:nvSpPr>
        <p:spPr/>
        <p:txBody>
          <a:bodyPr/>
          <a:lstStyle/>
          <a:p>
            <a:fld id="{4F5C8B6B-56F3-4352-8EC7-3FB119AE6EAA}" type="datetimeFigureOut">
              <a:rPr lang="es-PE" smtClean="0"/>
              <a:t>20/12/2023</a:t>
            </a:fld>
            <a:endParaRPr lang="es-PE"/>
          </a:p>
        </p:txBody>
      </p:sp>
      <p:sp>
        <p:nvSpPr>
          <p:cNvPr id="5" name="Footer Placeholder 4">
            <a:extLst>
              <a:ext uri="{FF2B5EF4-FFF2-40B4-BE49-F238E27FC236}">
                <a16:creationId xmlns:a16="http://schemas.microsoft.com/office/drawing/2014/main" id="{33E19BB9-5F87-0A94-B0A9-FE9DA7FF8D45}"/>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1A041307-CD75-1A9E-DAB3-4DFAFFE4459F}"/>
              </a:ext>
            </a:extLst>
          </p:cNvPr>
          <p:cNvSpPr>
            <a:spLocks noGrp="1"/>
          </p:cNvSpPr>
          <p:nvPr>
            <p:ph type="sldNum" sz="quarter" idx="12"/>
          </p:nvPr>
        </p:nvSpPr>
        <p:spPr/>
        <p:txBody>
          <a:bodyPr/>
          <a:lstStyle/>
          <a:p>
            <a:fld id="{BAAA2CE2-DFF3-4BAC-844D-FA8D764DCC83}" type="slidenum">
              <a:rPr lang="es-PE" smtClean="0"/>
              <a:t>‹#›</a:t>
            </a:fld>
            <a:endParaRPr lang="es-PE"/>
          </a:p>
        </p:txBody>
      </p:sp>
    </p:spTree>
    <p:extLst>
      <p:ext uri="{BB962C8B-B14F-4D97-AF65-F5344CB8AC3E}">
        <p14:creationId xmlns:p14="http://schemas.microsoft.com/office/powerpoint/2010/main" val="1925786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7860D-077D-CA17-6939-1164D176606F}"/>
              </a:ext>
            </a:extLst>
          </p:cNvPr>
          <p:cNvSpPr>
            <a:spLocks noGrp="1"/>
          </p:cNvSpPr>
          <p:nvPr>
            <p:ph type="title"/>
          </p:nvPr>
        </p:nvSpPr>
        <p:spPr/>
        <p:txBody>
          <a:bodyPr/>
          <a:lstStyle/>
          <a:p>
            <a:r>
              <a:rPr lang="en-US"/>
              <a:t>Click to edit Master title style</a:t>
            </a:r>
            <a:endParaRPr lang="es-PE"/>
          </a:p>
        </p:txBody>
      </p:sp>
      <p:sp>
        <p:nvSpPr>
          <p:cNvPr id="3" name="Vertical Text Placeholder 2">
            <a:extLst>
              <a:ext uri="{FF2B5EF4-FFF2-40B4-BE49-F238E27FC236}">
                <a16:creationId xmlns:a16="http://schemas.microsoft.com/office/drawing/2014/main" id="{5B9A6136-68B2-8501-40A5-52588E8DF0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58666973-CBBC-3A02-A0B3-0EBAB21C1D5F}"/>
              </a:ext>
            </a:extLst>
          </p:cNvPr>
          <p:cNvSpPr>
            <a:spLocks noGrp="1"/>
          </p:cNvSpPr>
          <p:nvPr>
            <p:ph type="dt" sz="half" idx="10"/>
          </p:nvPr>
        </p:nvSpPr>
        <p:spPr/>
        <p:txBody>
          <a:bodyPr/>
          <a:lstStyle/>
          <a:p>
            <a:fld id="{4F5C8B6B-56F3-4352-8EC7-3FB119AE6EAA}" type="datetimeFigureOut">
              <a:rPr lang="es-PE" smtClean="0"/>
              <a:t>20/12/2023</a:t>
            </a:fld>
            <a:endParaRPr lang="es-PE"/>
          </a:p>
        </p:txBody>
      </p:sp>
      <p:sp>
        <p:nvSpPr>
          <p:cNvPr id="5" name="Footer Placeholder 4">
            <a:extLst>
              <a:ext uri="{FF2B5EF4-FFF2-40B4-BE49-F238E27FC236}">
                <a16:creationId xmlns:a16="http://schemas.microsoft.com/office/drawing/2014/main" id="{22ABD400-7EEF-6887-43D9-B86F0DFBD2CE}"/>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6DFC98BA-80FD-A13B-5AF4-3D78AC997CEA}"/>
              </a:ext>
            </a:extLst>
          </p:cNvPr>
          <p:cNvSpPr>
            <a:spLocks noGrp="1"/>
          </p:cNvSpPr>
          <p:nvPr>
            <p:ph type="sldNum" sz="quarter" idx="12"/>
          </p:nvPr>
        </p:nvSpPr>
        <p:spPr/>
        <p:txBody>
          <a:bodyPr/>
          <a:lstStyle/>
          <a:p>
            <a:fld id="{BAAA2CE2-DFF3-4BAC-844D-FA8D764DCC83}" type="slidenum">
              <a:rPr lang="es-PE" smtClean="0"/>
              <a:t>‹#›</a:t>
            </a:fld>
            <a:endParaRPr lang="es-PE"/>
          </a:p>
        </p:txBody>
      </p:sp>
    </p:spTree>
    <p:extLst>
      <p:ext uri="{BB962C8B-B14F-4D97-AF65-F5344CB8AC3E}">
        <p14:creationId xmlns:p14="http://schemas.microsoft.com/office/powerpoint/2010/main" val="441068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D9B1DE-4224-0D6E-2588-19EB37D258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PE"/>
          </a:p>
        </p:txBody>
      </p:sp>
      <p:sp>
        <p:nvSpPr>
          <p:cNvPr id="3" name="Vertical Text Placeholder 2">
            <a:extLst>
              <a:ext uri="{FF2B5EF4-FFF2-40B4-BE49-F238E27FC236}">
                <a16:creationId xmlns:a16="http://schemas.microsoft.com/office/drawing/2014/main" id="{05A8FD7E-A75A-3778-2A5D-D075FB9A1F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B523F6B9-9675-9D09-52EA-AC446A9D6EC4}"/>
              </a:ext>
            </a:extLst>
          </p:cNvPr>
          <p:cNvSpPr>
            <a:spLocks noGrp="1"/>
          </p:cNvSpPr>
          <p:nvPr>
            <p:ph type="dt" sz="half" idx="10"/>
          </p:nvPr>
        </p:nvSpPr>
        <p:spPr/>
        <p:txBody>
          <a:bodyPr/>
          <a:lstStyle/>
          <a:p>
            <a:fld id="{4F5C8B6B-56F3-4352-8EC7-3FB119AE6EAA}" type="datetimeFigureOut">
              <a:rPr lang="es-PE" smtClean="0"/>
              <a:t>20/12/2023</a:t>
            </a:fld>
            <a:endParaRPr lang="es-PE"/>
          </a:p>
        </p:txBody>
      </p:sp>
      <p:sp>
        <p:nvSpPr>
          <p:cNvPr id="5" name="Footer Placeholder 4">
            <a:extLst>
              <a:ext uri="{FF2B5EF4-FFF2-40B4-BE49-F238E27FC236}">
                <a16:creationId xmlns:a16="http://schemas.microsoft.com/office/drawing/2014/main" id="{59FB14F3-B966-5D81-0BF7-105EBE5A6747}"/>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E2B26262-1B3B-20ED-D54D-DDF9E0CFF920}"/>
              </a:ext>
            </a:extLst>
          </p:cNvPr>
          <p:cNvSpPr>
            <a:spLocks noGrp="1"/>
          </p:cNvSpPr>
          <p:nvPr>
            <p:ph type="sldNum" sz="quarter" idx="12"/>
          </p:nvPr>
        </p:nvSpPr>
        <p:spPr/>
        <p:txBody>
          <a:bodyPr/>
          <a:lstStyle/>
          <a:p>
            <a:fld id="{BAAA2CE2-DFF3-4BAC-844D-FA8D764DCC83}" type="slidenum">
              <a:rPr lang="es-PE" smtClean="0"/>
              <a:t>‹#›</a:t>
            </a:fld>
            <a:endParaRPr lang="es-PE"/>
          </a:p>
        </p:txBody>
      </p:sp>
    </p:spTree>
    <p:extLst>
      <p:ext uri="{BB962C8B-B14F-4D97-AF65-F5344CB8AC3E}">
        <p14:creationId xmlns:p14="http://schemas.microsoft.com/office/powerpoint/2010/main" val="485192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D12E4-95CF-398A-7E10-4F5EA11A657F}"/>
              </a:ext>
            </a:extLst>
          </p:cNvPr>
          <p:cNvSpPr>
            <a:spLocks noGrp="1"/>
          </p:cNvSpPr>
          <p:nvPr>
            <p:ph type="title"/>
          </p:nvPr>
        </p:nvSpPr>
        <p:spPr/>
        <p:txBody>
          <a:bodyPr/>
          <a:lstStyle/>
          <a:p>
            <a:r>
              <a:rPr lang="en-US"/>
              <a:t>Click to edit Master title style</a:t>
            </a:r>
            <a:endParaRPr lang="es-PE"/>
          </a:p>
        </p:txBody>
      </p:sp>
      <p:sp>
        <p:nvSpPr>
          <p:cNvPr id="3" name="Content Placeholder 2">
            <a:extLst>
              <a:ext uri="{FF2B5EF4-FFF2-40B4-BE49-F238E27FC236}">
                <a16:creationId xmlns:a16="http://schemas.microsoft.com/office/drawing/2014/main" id="{AF7F8A7F-8984-9AA1-BBDD-558D6216CC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0EA25057-65E4-47E9-F0A6-3916C7611A5E}"/>
              </a:ext>
            </a:extLst>
          </p:cNvPr>
          <p:cNvSpPr>
            <a:spLocks noGrp="1"/>
          </p:cNvSpPr>
          <p:nvPr>
            <p:ph type="dt" sz="half" idx="10"/>
          </p:nvPr>
        </p:nvSpPr>
        <p:spPr/>
        <p:txBody>
          <a:bodyPr/>
          <a:lstStyle/>
          <a:p>
            <a:fld id="{4F5C8B6B-56F3-4352-8EC7-3FB119AE6EAA}" type="datetimeFigureOut">
              <a:rPr lang="es-PE" smtClean="0"/>
              <a:t>20/12/2023</a:t>
            </a:fld>
            <a:endParaRPr lang="es-PE"/>
          </a:p>
        </p:txBody>
      </p:sp>
      <p:sp>
        <p:nvSpPr>
          <p:cNvPr id="5" name="Footer Placeholder 4">
            <a:extLst>
              <a:ext uri="{FF2B5EF4-FFF2-40B4-BE49-F238E27FC236}">
                <a16:creationId xmlns:a16="http://schemas.microsoft.com/office/drawing/2014/main" id="{7D2937E4-A866-53ED-5F9C-2CDD0E269647}"/>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BEE5F714-84E6-C85E-15A9-878FFB257DC3}"/>
              </a:ext>
            </a:extLst>
          </p:cNvPr>
          <p:cNvSpPr>
            <a:spLocks noGrp="1"/>
          </p:cNvSpPr>
          <p:nvPr>
            <p:ph type="sldNum" sz="quarter" idx="12"/>
          </p:nvPr>
        </p:nvSpPr>
        <p:spPr/>
        <p:txBody>
          <a:bodyPr/>
          <a:lstStyle/>
          <a:p>
            <a:fld id="{BAAA2CE2-DFF3-4BAC-844D-FA8D764DCC83}" type="slidenum">
              <a:rPr lang="es-PE" smtClean="0"/>
              <a:t>‹#›</a:t>
            </a:fld>
            <a:endParaRPr lang="es-PE"/>
          </a:p>
        </p:txBody>
      </p:sp>
    </p:spTree>
    <p:extLst>
      <p:ext uri="{BB962C8B-B14F-4D97-AF65-F5344CB8AC3E}">
        <p14:creationId xmlns:p14="http://schemas.microsoft.com/office/powerpoint/2010/main" val="292513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2AC2-39C8-FEC1-C316-E3C17C7DB8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PE"/>
          </a:p>
        </p:txBody>
      </p:sp>
      <p:sp>
        <p:nvSpPr>
          <p:cNvPr id="3" name="Text Placeholder 2">
            <a:extLst>
              <a:ext uri="{FF2B5EF4-FFF2-40B4-BE49-F238E27FC236}">
                <a16:creationId xmlns:a16="http://schemas.microsoft.com/office/drawing/2014/main" id="{88B4CC92-9A52-037C-CA86-38C187109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83C4CA-58C9-F7E0-AD79-338A4B984E0C}"/>
              </a:ext>
            </a:extLst>
          </p:cNvPr>
          <p:cNvSpPr>
            <a:spLocks noGrp="1"/>
          </p:cNvSpPr>
          <p:nvPr>
            <p:ph type="dt" sz="half" idx="10"/>
          </p:nvPr>
        </p:nvSpPr>
        <p:spPr/>
        <p:txBody>
          <a:bodyPr/>
          <a:lstStyle/>
          <a:p>
            <a:fld id="{4F5C8B6B-56F3-4352-8EC7-3FB119AE6EAA}" type="datetimeFigureOut">
              <a:rPr lang="es-PE" smtClean="0"/>
              <a:t>20/12/2023</a:t>
            </a:fld>
            <a:endParaRPr lang="es-PE"/>
          </a:p>
        </p:txBody>
      </p:sp>
      <p:sp>
        <p:nvSpPr>
          <p:cNvPr id="5" name="Footer Placeholder 4">
            <a:extLst>
              <a:ext uri="{FF2B5EF4-FFF2-40B4-BE49-F238E27FC236}">
                <a16:creationId xmlns:a16="http://schemas.microsoft.com/office/drawing/2014/main" id="{765924B4-FF37-D7A8-88C4-72AFD4E5FB5C}"/>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B48C80A7-8E58-53AB-07CB-5DBF7D452DB3}"/>
              </a:ext>
            </a:extLst>
          </p:cNvPr>
          <p:cNvSpPr>
            <a:spLocks noGrp="1"/>
          </p:cNvSpPr>
          <p:nvPr>
            <p:ph type="sldNum" sz="quarter" idx="12"/>
          </p:nvPr>
        </p:nvSpPr>
        <p:spPr/>
        <p:txBody>
          <a:bodyPr/>
          <a:lstStyle/>
          <a:p>
            <a:fld id="{BAAA2CE2-DFF3-4BAC-844D-FA8D764DCC83}" type="slidenum">
              <a:rPr lang="es-PE" smtClean="0"/>
              <a:t>‹#›</a:t>
            </a:fld>
            <a:endParaRPr lang="es-PE"/>
          </a:p>
        </p:txBody>
      </p:sp>
    </p:spTree>
    <p:extLst>
      <p:ext uri="{BB962C8B-B14F-4D97-AF65-F5344CB8AC3E}">
        <p14:creationId xmlns:p14="http://schemas.microsoft.com/office/powerpoint/2010/main" val="1999470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5AAC3-14C2-9399-B2DD-96185DFAD183}"/>
              </a:ext>
            </a:extLst>
          </p:cNvPr>
          <p:cNvSpPr>
            <a:spLocks noGrp="1"/>
          </p:cNvSpPr>
          <p:nvPr>
            <p:ph type="title"/>
          </p:nvPr>
        </p:nvSpPr>
        <p:spPr/>
        <p:txBody>
          <a:bodyPr/>
          <a:lstStyle/>
          <a:p>
            <a:r>
              <a:rPr lang="en-US"/>
              <a:t>Click to edit Master title style</a:t>
            </a:r>
            <a:endParaRPr lang="es-PE"/>
          </a:p>
        </p:txBody>
      </p:sp>
      <p:sp>
        <p:nvSpPr>
          <p:cNvPr id="3" name="Content Placeholder 2">
            <a:extLst>
              <a:ext uri="{FF2B5EF4-FFF2-40B4-BE49-F238E27FC236}">
                <a16:creationId xmlns:a16="http://schemas.microsoft.com/office/drawing/2014/main" id="{844C6AC4-BC5F-481D-1E62-466E8FF657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Content Placeholder 3">
            <a:extLst>
              <a:ext uri="{FF2B5EF4-FFF2-40B4-BE49-F238E27FC236}">
                <a16:creationId xmlns:a16="http://schemas.microsoft.com/office/drawing/2014/main" id="{1651E19A-D2AA-4AB3-DA0B-3AEF91B1CA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5" name="Date Placeholder 4">
            <a:extLst>
              <a:ext uri="{FF2B5EF4-FFF2-40B4-BE49-F238E27FC236}">
                <a16:creationId xmlns:a16="http://schemas.microsoft.com/office/drawing/2014/main" id="{EED39067-092E-0E32-99B5-3A2763847120}"/>
              </a:ext>
            </a:extLst>
          </p:cNvPr>
          <p:cNvSpPr>
            <a:spLocks noGrp="1"/>
          </p:cNvSpPr>
          <p:nvPr>
            <p:ph type="dt" sz="half" idx="10"/>
          </p:nvPr>
        </p:nvSpPr>
        <p:spPr/>
        <p:txBody>
          <a:bodyPr/>
          <a:lstStyle/>
          <a:p>
            <a:fld id="{4F5C8B6B-56F3-4352-8EC7-3FB119AE6EAA}" type="datetimeFigureOut">
              <a:rPr lang="es-PE" smtClean="0"/>
              <a:t>20/12/2023</a:t>
            </a:fld>
            <a:endParaRPr lang="es-PE"/>
          </a:p>
        </p:txBody>
      </p:sp>
      <p:sp>
        <p:nvSpPr>
          <p:cNvPr id="6" name="Footer Placeholder 5">
            <a:extLst>
              <a:ext uri="{FF2B5EF4-FFF2-40B4-BE49-F238E27FC236}">
                <a16:creationId xmlns:a16="http://schemas.microsoft.com/office/drawing/2014/main" id="{B2B2A6D5-0698-9B47-CEBE-F7723714F527}"/>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BBB70DDC-9D7D-7968-9D90-4705BAD6720E}"/>
              </a:ext>
            </a:extLst>
          </p:cNvPr>
          <p:cNvSpPr>
            <a:spLocks noGrp="1"/>
          </p:cNvSpPr>
          <p:nvPr>
            <p:ph type="sldNum" sz="quarter" idx="12"/>
          </p:nvPr>
        </p:nvSpPr>
        <p:spPr/>
        <p:txBody>
          <a:bodyPr/>
          <a:lstStyle/>
          <a:p>
            <a:fld id="{BAAA2CE2-DFF3-4BAC-844D-FA8D764DCC83}" type="slidenum">
              <a:rPr lang="es-PE" smtClean="0"/>
              <a:t>‹#›</a:t>
            </a:fld>
            <a:endParaRPr lang="es-PE"/>
          </a:p>
        </p:txBody>
      </p:sp>
    </p:spTree>
    <p:extLst>
      <p:ext uri="{BB962C8B-B14F-4D97-AF65-F5344CB8AC3E}">
        <p14:creationId xmlns:p14="http://schemas.microsoft.com/office/powerpoint/2010/main" val="2760929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EB377-C2F6-FE8B-2D8D-92ACEFA69209}"/>
              </a:ext>
            </a:extLst>
          </p:cNvPr>
          <p:cNvSpPr>
            <a:spLocks noGrp="1"/>
          </p:cNvSpPr>
          <p:nvPr>
            <p:ph type="title"/>
          </p:nvPr>
        </p:nvSpPr>
        <p:spPr>
          <a:xfrm>
            <a:off x="839788" y="365125"/>
            <a:ext cx="10515600" cy="1325563"/>
          </a:xfrm>
        </p:spPr>
        <p:txBody>
          <a:bodyPr/>
          <a:lstStyle/>
          <a:p>
            <a:r>
              <a:rPr lang="en-US"/>
              <a:t>Click to edit Master title style</a:t>
            </a:r>
            <a:endParaRPr lang="es-PE"/>
          </a:p>
        </p:txBody>
      </p:sp>
      <p:sp>
        <p:nvSpPr>
          <p:cNvPr id="3" name="Text Placeholder 2">
            <a:extLst>
              <a:ext uri="{FF2B5EF4-FFF2-40B4-BE49-F238E27FC236}">
                <a16:creationId xmlns:a16="http://schemas.microsoft.com/office/drawing/2014/main" id="{4A5349C3-9C1B-120A-17BB-D70DCF80E0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F971F9-1F8E-8741-BF29-3F933484A1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5" name="Text Placeholder 4">
            <a:extLst>
              <a:ext uri="{FF2B5EF4-FFF2-40B4-BE49-F238E27FC236}">
                <a16:creationId xmlns:a16="http://schemas.microsoft.com/office/drawing/2014/main" id="{F7E8CFE4-C83E-F542-2BE4-312B8E2ADF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A925B8-7DFE-1BC8-E71A-76B5F30429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7" name="Date Placeholder 6">
            <a:extLst>
              <a:ext uri="{FF2B5EF4-FFF2-40B4-BE49-F238E27FC236}">
                <a16:creationId xmlns:a16="http://schemas.microsoft.com/office/drawing/2014/main" id="{D5996507-B9C5-0B22-FAC7-37FFD3E9AB17}"/>
              </a:ext>
            </a:extLst>
          </p:cNvPr>
          <p:cNvSpPr>
            <a:spLocks noGrp="1"/>
          </p:cNvSpPr>
          <p:nvPr>
            <p:ph type="dt" sz="half" idx="10"/>
          </p:nvPr>
        </p:nvSpPr>
        <p:spPr/>
        <p:txBody>
          <a:bodyPr/>
          <a:lstStyle/>
          <a:p>
            <a:fld id="{4F5C8B6B-56F3-4352-8EC7-3FB119AE6EAA}" type="datetimeFigureOut">
              <a:rPr lang="es-PE" smtClean="0"/>
              <a:t>20/12/2023</a:t>
            </a:fld>
            <a:endParaRPr lang="es-PE"/>
          </a:p>
        </p:txBody>
      </p:sp>
      <p:sp>
        <p:nvSpPr>
          <p:cNvPr id="8" name="Footer Placeholder 7">
            <a:extLst>
              <a:ext uri="{FF2B5EF4-FFF2-40B4-BE49-F238E27FC236}">
                <a16:creationId xmlns:a16="http://schemas.microsoft.com/office/drawing/2014/main" id="{16583896-E1FF-37A3-9C94-0761E0E065F0}"/>
              </a:ext>
            </a:extLst>
          </p:cNvPr>
          <p:cNvSpPr>
            <a:spLocks noGrp="1"/>
          </p:cNvSpPr>
          <p:nvPr>
            <p:ph type="ftr" sz="quarter" idx="11"/>
          </p:nvPr>
        </p:nvSpPr>
        <p:spPr/>
        <p:txBody>
          <a:bodyPr/>
          <a:lstStyle/>
          <a:p>
            <a:endParaRPr lang="es-PE"/>
          </a:p>
        </p:txBody>
      </p:sp>
      <p:sp>
        <p:nvSpPr>
          <p:cNvPr id="9" name="Slide Number Placeholder 8">
            <a:extLst>
              <a:ext uri="{FF2B5EF4-FFF2-40B4-BE49-F238E27FC236}">
                <a16:creationId xmlns:a16="http://schemas.microsoft.com/office/drawing/2014/main" id="{F32A8C65-C8D4-6D52-5D59-9D6F1F819AF1}"/>
              </a:ext>
            </a:extLst>
          </p:cNvPr>
          <p:cNvSpPr>
            <a:spLocks noGrp="1"/>
          </p:cNvSpPr>
          <p:nvPr>
            <p:ph type="sldNum" sz="quarter" idx="12"/>
          </p:nvPr>
        </p:nvSpPr>
        <p:spPr/>
        <p:txBody>
          <a:bodyPr/>
          <a:lstStyle/>
          <a:p>
            <a:fld id="{BAAA2CE2-DFF3-4BAC-844D-FA8D764DCC83}" type="slidenum">
              <a:rPr lang="es-PE" smtClean="0"/>
              <a:t>‹#›</a:t>
            </a:fld>
            <a:endParaRPr lang="es-PE"/>
          </a:p>
        </p:txBody>
      </p:sp>
    </p:spTree>
    <p:extLst>
      <p:ext uri="{BB962C8B-B14F-4D97-AF65-F5344CB8AC3E}">
        <p14:creationId xmlns:p14="http://schemas.microsoft.com/office/powerpoint/2010/main" val="2963814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856C5-7A5E-E0D7-79D9-411CE9A7D511}"/>
              </a:ext>
            </a:extLst>
          </p:cNvPr>
          <p:cNvSpPr>
            <a:spLocks noGrp="1"/>
          </p:cNvSpPr>
          <p:nvPr>
            <p:ph type="title"/>
          </p:nvPr>
        </p:nvSpPr>
        <p:spPr/>
        <p:txBody>
          <a:bodyPr/>
          <a:lstStyle/>
          <a:p>
            <a:r>
              <a:rPr lang="en-US"/>
              <a:t>Click to edit Master title style</a:t>
            </a:r>
            <a:endParaRPr lang="es-PE"/>
          </a:p>
        </p:txBody>
      </p:sp>
      <p:sp>
        <p:nvSpPr>
          <p:cNvPr id="3" name="Date Placeholder 2">
            <a:extLst>
              <a:ext uri="{FF2B5EF4-FFF2-40B4-BE49-F238E27FC236}">
                <a16:creationId xmlns:a16="http://schemas.microsoft.com/office/drawing/2014/main" id="{9B53AD13-AF20-7273-E6D4-E5DC79A1C6F4}"/>
              </a:ext>
            </a:extLst>
          </p:cNvPr>
          <p:cNvSpPr>
            <a:spLocks noGrp="1"/>
          </p:cNvSpPr>
          <p:nvPr>
            <p:ph type="dt" sz="half" idx="10"/>
          </p:nvPr>
        </p:nvSpPr>
        <p:spPr/>
        <p:txBody>
          <a:bodyPr/>
          <a:lstStyle/>
          <a:p>
            <a:fld id="{4F5C8B6B-56F3-4352-8EC7-3FB119AE6EAA}" type="datetimeFigureOut">
              <a:rPr lang="es-PE" smtClean="0"/>
              <a:t>20/12/2023</a:t>
            </a:fld>
            <a:endParaRPr lang="es-PE"/>
          </a:p>
        </p:txBody>
      </p:sp>
      <p:sp>
        <p:nvSpPr>
          <p:cNvPr id="4" name="Footer Placeholder 3">
            <a:extLst>
              <a:ext uri="{FF2B5EF4-FFF2-40B4-BE49-F238E27FC236}">
                <a16:creationId xmlns:a16="http://schemas.microsoft.com/office/drawing/2014/main" id="{8710B264-C905-93EE-3D5E-43CA8FB50EF9}"/>
              </a:ext>
            </a:extLst>
          </p:cNvPr>
          <p:cNvSpPr>
            <a:spLocks noGrp="1"/>
          </p:cNvSpPr>
          <p:nvPr>
            <p:ph type="ftr" sz="quarter" idx="11"/>
          </p:nvPr>
        </p:nvSpPr>
        <p:spPr/>
        <p:txBody>
          <a:bodyPr/>
          <a:lstStyle/>
          <a:p>
            <a:endParaRPr lang="es-PE"/>
          </a:p>
        </p:txBody>
      </p:sp>
      <p:sp>
        <p:nvSpPr>
          <p:cNvPr id="5" name="Slide Number Placeholder 4">
            <a:extLst>
              <a:ext uri="{FF2B5EF4-FFF2-40B4-BE49-F238E27FC236}">
                <a16:creationId xmlns:a16="http://schemas.microsoft.com/office/drawing/2014/main" id="{F5C4A482-F084-3AC2-F390-50AD1C434F53}"/>
              </a:ext>
            </a:extLst>
          </p:cNvPr>
          <p:cNvSpPr>
            <a:spLocks noGrp="1"/>
          </p:cNvSpPr>
          <p:nvPr>
            <p:ph type="sldNum" sz="quarter" idx="12"/>
          </p:nvPr>
        </p:nvSpPr>
        <p:spPr/>
        <p:txBody>
          <a:bodyPr/>
          <a:lstStyle/>
          <a:p>
            <a:fld id="{BAAA2CE2-DFF3-4BAC-844D-FA8D764DCC83}" type="slidenum">
              <a:rPr lang="es-PE" smtClean="0"/>
              <a:t>‹#›</a:t>
            </a:fld>
            <a:endParaRPr lang="es-PE"/>
          </a:p>
        </p:txBody>
      </p:sp>
    </p:spTree>
    <p:extLst>
      <p:ext uri="{BB962C8B-B14F-4D97-AF65-F5344CB8AC3E}">
        <p14:creationId xmlns:p14="http://schemas.microsoft.com/office/powerpoint/2010/main" val="503209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A9CC9B-5D02-7D3F-D55F-1DC58FCE48F9}"/>
              </a:ext>
            </a:extLst>
          </p:cNvPr>
          <p:cNvSpPr>
            <a:spLocks noGrp="1"/>
          </p:cNvSpPr>
          <p:nvPr>
            <p:ph type="dt" sz="half" idx="10"/>
          </p:nvPr>
        </p:nvSpPr>
        <p:spPr/>
        <p:txBody>
          <a:bodyPr/>
          <a:lstStyle/>
          <a:p>
            <a:fld id="{4F5C8B6B-56F3-4352-8EC7-3FB119AE6EAA}" type="datetimeFigureOut">
              <a:rPr lang="es-PE" smtClean="0"/>
              <a:t>20/12/2023</a:t>
            </a:fld>
            <a:endParaRPr lang="es-PE"/>
          </a:p>
        </p:txBody>
      </p:sp>
      <p:sp>
        <p:nvSpPr>
          <p:cNvPr id="3" name="Footer Placeholder 2">
            <a:extLst>
              <a:ext uri="{FF2B5EF4-FFF2-40B4-BE49-F238E27FC236}">
                <a16:creationId xmlns:a16="http://schemas.microsoft.com/office/drawing/2014/main" id="{44B61EF8-69A5-CD27-76FC-E1DE334BF2FC}"/>
              </a:ext>
            </a:extLst>
          </p:cNvPr>
          <p:cNvSpPr>
            <a:spLocks noGrp="1"/>
          </p:cNvSpPr>
          <p:nvPr>
            <p:ph type="ftr" sz="quarter" idx="11"/>
          </p:nvPr>
        </p:nvSpPr>
        <p:spPr/>
        <p:txBody>
          <a:bodyPr/>
          <a:lstStyle/>
          <a:p>
            <a:endParaRPr lang="es-PE"/>
          </a:p>
        </p:txBody>
      </p:sp>
      <p:sp>
        <p:nvSpPr>
          <p:cNvPr id="4" name="Slide Number Placeholder 3">
            <a:extLst>
              <a:ext uri="{FF2B5EF4-FFF2-40B4-BE49-F238E27FC236}">
                <a16:creationId xmlns:a16="http://schemas.microsoft.com/office/drawing/2014/main" id="{4965D19D-1FB8-D52F-0DBF-9442A27C65F5}"/>
              </a:ext>
            </a:extLst>
          </p:cNvPr>
          <p:cNvSpPr>
            <a:spLocks noGrp="1"/>
          </p:cNvSpPr>
          <p:nvPr>
            <p:ph type="sldNum" sz="quarter" idx="12"/>
          </p:nvPr>
        </p:nvSpPr>
        <p:spPr/>
        <p:txBody>
          <a:bodyPr/>
          <a:lstStyle/>
          <a:p>
            <a:fld id="{BAAA2CE2-DFF3-4BAC-844D-FA8D764DCC83}" type="slidenum">
              <a:rPr lang="es-PE" smtClean="0"/>
              <a:t>‹#›</a:t>
            </a:fld>
            <a:endParaRPr lang="es-PE"/>
          </a:p>
        </p:txBody>
      </p:sp>
    </p:spTree>
    <p:extLst>
      <p:ext uri="{BB962C8B-B14F-4D97-AF65-F5344CB8AC3E}">
        <p14:creationId xmlns:p14="http://schemas.microsoft.com/office/powerpoint/2010/main" val="5105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ABD1-FE62-B0C4-26CD-C835C824F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E"/>
          </a:p>
        </p:txBody>
      </p:sp>
      <p:sp>
        <p:nvSpPr>
          <p:cNvPr id="3" name="Content Placeholder 2">
            <a:extLst>
              <a:ext uri="{FF2B5EF4-FFF2-40B4-BE49-F238E27FC236}">
                <a16:creationId xmlns:a16="http://schemas.microsoft.com/office/drawing/2014/main" id="{0F9A1223-2F02-DF88-DE86-B71315ED76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Text Placeholder 3">
            <a:extLst>
              <a:ext uri="{FF2B5EF4-FFF2-40B4-BE49-F238E27FC236}">
                <a16:creationId xmlns:a16="http://schemas.microsoft.com/office/drawing/2014/main" id="{3F46F44F-2892-539E-7DDA-A461AE739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258884-9AE6-18BE-550A-D2CD801AA2D4}"/>
              </a:ext>
            </a:extLst>
          </p:cNvPr>
          <p:cNvSpPr>
            <a:spLocks noGrp="1"/>
          </p:cNvSpPr>
          <p:nvPr>
            <p:ph type="dt" sz="half" idx="10"/>
          </p:nvPr>
        </p:nvSpPr>
        <p:spPr/>
        <p:txBody>
          <a:bodyPr/>
          <a:lstStyle/>
          <a:p>
            <a:fld id="{4F5C8B6B-56F3-4352-8EC7-3FB119AE6EAA}" type="datetimeFigureOut">
              <a:rPr lang="es-PE" smtClean="0"/>
              <a:t>20/12/2023</a:t>
            </a:fld>
            <a:endParaRPr lang="es-PE"/>
          </a:p>
        </p:txBody>
      </p:sp>
      <p:sp>
        <p:nvSpPr>
          <p:cNvPr id="6" name="Footer Placeholder 5">
            <a:extLst>
              <a:ext uri="{FF2B5EF4-FFF2-40B4-BE49-F238E27FC236}">
                <a16:creationId xmlns:a16="http://schemas.microsoft.com/office/drawing/2014/main" id="{2D689F36-145F-DD50-A45D-0E72DADC6A61}"/>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D772076F-2F21-5B56-FC58-E76D47C885AF}"/>
              </a:ext>
            </a:extLst>
          </p:cNvPr>
          <p:cNvSpPr>
            <a:spLocks noGrp="1"/>
          </p:cNvSpPr>
          <p:nvPr>
            <p:ph type="sldNum" sz="quarter" idx="12"/>
          </p:nvPr>
        </p:nvSpPr>
        <p:spPr/>
        <p:txBody>
          <a:bodyPr/>
          <a:lstStyle/>
          <a:p>
            <a:fld id="{BAAA2CE2-DFF3-4BAC-844D-FA8D764DCC83}" type="slidenum">
              <a:rPr lang="es-PE" smtClean="0"/>
              <a:t>‹#›</a:t>
            </a:fld>
            <a:endParaRPr lang="es-PE"/>
          </a:p>
        </p:txBody>
      </p:sp>
    </p:spTree>
    <p:extLst>
      <p:ext uri="{BB962C8B-B14F-4D97-AF65-F5344CB8AC3E}">
        <p14:creationId xmlns:p14="http://schemas.microsoft.com/office/powerpoint/2010/main" val="1499394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B977-A3A5-7480-2B3C-6F95284EA4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E"/>
          </a:p>
        </p:txBody>
      </p:sp>
      <p:sp>
        <p:nvSpPr>
          <p:cNvPr id="3" name="Picture Placeholder 2">
            <a:extLst>
              <a:ext uri="{FF2B5EF4-FFF2-40B4-BE49-F238E27FC236}">
                <a16:creationId xmlns:a16="http://schemas.microsoft.com/office/drawing/2014/main" id="{C6256097-15A4-A696-F313-EC1077D913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Text Placeholder 3">
            <a:extLst>
              <a:ext uri="{FF2B5EF4-FFF2-40B4-BE49-F238E27FC236}">
                <a16:creationId xmlns:a16="http://schemas.microsoft.com/office/drawing/2014/main" id="{BAAFAB21-3220-73B9-E33D-C1C78C2ED5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B2BDDE-3784-CB90-4486-3E53AE5610E5}"/>
              </a:ext>
            </a:extLst>
          </p:cNvPr>
          <p:cNvSpPr>
            <a:spLocks noGrp="1"/>
          </p:cNvSpPr>
          <p:nvPr>
            <p:ph type="dt" sz="half" idx="10"/>
          </p:nvPr>
        </p:nvSpPr>
        <p:spPr/>
        <p:txBody>
          <a:bodyPr/>
          <a:lstStyle/>
          <a:p>
            <a:fld id="{4F5C8B6B-56F3-4352-8EC7-3FB119AE6EAA}" type="datetimeFigureOut">
              <a:rPr lang="es-PE" smtClean="0"/>
              <a:t>20/12/2023</a:t>
            </a:fld>
            <a:endParaRPr lang="es-PE"/>
          </a:p>
        </p:txBody>
      </p:sp>
      <p:sp>
        <p:nvSpPr>
          <p:cNvPr id="6" name="Footer Placeholder 5">
            <a:extLst>
              <a:ext uri="{FF2B5EF4-FFF2-40B4-BE49-F238E27FC236}">
                <a16:creationId xmlns:a16="http://schemas.microsoft.com/office/drawing/2014/main" id="{5CF861A0-9F92-AFE8-6277-154AB7AC4208}"/>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23402DD6-C6A7-19D1-4534-CFD73EEBBB20}"/>
              </a:ext>
            </a:extLst>
          </p:cNvPr>
          <p:cNvSpPr>
            <a:spLocks noGrp="1"/>
          </p:cNvSpPr>
          <p:nvPr>
            <p:ph type="sldNum" sz="quarter" idx="12"/>
          </p:nvPr>
        </p:nvSpPr>
        <p:spPr/>
        <p:txBody>
          <a:bodyPr/>
          <a:lstStyle/>
          <a:p>
            <a:fld id="{BAAA2CE2-DFF3-4BAC-844D-FA8D764DCC83}" type="slidenum">
              <a:rPr lang="es-PE" smtClean="0"/>
              <a:t>‹#›</a:t>
            </a:fld>
            <a:endParaRPr lang="es-PE"/>
          </a:p>
        </p:txBody>
      </p:sp>
    </p:spTree>
    <p:extLst>
      <p:ext uri="{BB962C8B-B14F-4D97-AF65-F5344CB8AC3E}">
        <p14:creationId xmlns:p14="http://schemas.microsoft.com/office/powerpoint/2010/main" val="3945641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B34C79-D45C-9A4B-F113-EDA21AA955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PE"/>
          </a:p>
        </p:txBody>
      </p:sp>
      <p:sp>
        <p:nvSpPr>
          <p:cNvPr id="3" name="Text Placeholder 2">
            <a:extLst>
              <a:ext uri="{FF2B5EF4-FFF2-40B4-BE49-F238E27FC236}">
                <a16:creationId xmlns:a16="http://schemas.microsoft.com/office/drawing/2014/main" id="{956014F5-1CCA-BFE9-BF11-9A8C56AAD0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D9D4CBFE-E5ED-1C3E-F5C0-88A50CE625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5C8B6B-56F3-4352-8EC7-3FB119AE6EAA}" type="datetimeFigureOut">
              <a:rPr lang="es-PE" smtClean="0"/>
              <a:t>20/12/2023</a:t>
            </a:fld>
            <a:endParaRPr lang="es-PE"/>
          </a:p>
        </p:txBody>
      </p:sp>
      <p:sp>
        <p:nvSpPr>
          <p:cNvPr id="5" name="Footer Placeholder 4">
            <a:extLst>
              <a:ext uri="{FF2B5EF4-FFF2-40B4-BE49-F238E27FC236}">
                <a16:creationId xmlns:a16="http://schemas.microsoft.com/office/drawing/2014/main" id="{07E903D5-DD0D-0196-4879-E3BACEFA9B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Slide Number Placeholder 5">
            <a:extLst>
              <a:ext uri="{FF2B5EF4-FFF2-40B4-BE49-F238E27FC236}">
                <a16:creationId xmlns:a16="http://schemas.microsoft.com/office/drawing/2014/main" id="{EB696DEF-C63C-0314-41FA-E79CC41EC8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A2CE2-DFF3-4BAC-844D-FA8D764DCC83}" type="slidenum">
              <a:rPr lang="es-PE" smtClean="0"/>
              <a:t>‹#›</a:t>
            </a:fld>
            <a:endParaRPr lang="es-PE"/>
          </a:p>
        </p:txBody>
      </p:sp>
    </p:spTree>
    <p:extLst>
      <p:ext uri="{BB962C8B-B14F-4D97-AF65-F5344CB8AC3E}">
        <p14:creationId xmlns:p14="http://schemas.microsoft.com/office/powerpoint/2010/main" val="2474289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customXml" Target="../ink/ink8.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customXml" Target="../ink/ink9.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customXml" Target="../ink/ink10.xml"/></Relationships>
</file>

<file path=ppt/slides/_rels/slide13.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customXml" Target="../ink/ink11.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customXml" Target="../ink/ink1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customXml" Target="../ink/ink13.xml"/><Relationship Id="rId4" Type="http://schemas.openxmlformats.org/officeDocument/2006/relationships/hyperlink" Target="https://towardsdatascience.com/understanding-backpropagation-abcc509ca9d0"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customXml" Target="../ink/ink14.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customXml" Target="../ink/ink15.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hyperlink" Target="https://towardsdatascience.com/understanding-backpropagation-abcc509ca9d0" TargetMode="External"/><Relationship Id="rId3" Type="http://schemas.openxmlformats.org/officeDocument/2006/relationships/hyperlink" Target="https://towardsdatascience.com/pytorch-introduction-building-your-first-linear-model-d868a8681a41" TargetMode="External"/><Relationship Id="rId7" Type="http://schemas.openxmlformats.org/officeDocument/2006/relationships/hyperlink" Target="https://medium.com/@rukshanpramoditha/list/neural-networks-and-deep-learning-course-a2779b9c3f75"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towardsdatascience.com/multilayer-perceptron-explained-with-a-real-life-example-and-python-code-sentiment-analysis-cb408ee93141" TargetMode="External"/><Relationship Id="rId5" Type="http://schemas.openxmlformats.org/officeDocument/2006/relationships/hyperlink" Target="https://medium.com/@evertongomede/understanding-backpropagation-the-engine-behind-neural-network-learning-a7c2e1acdbf" TargetMode="External"/><Relationship Id="rId10" Type="http://schemas.openxmlformats.org/officeDocument/2006/relationships/hyperlink" Target="https://towardsdatascience.com/understanding-backpropagation-algorithm-7bb3aa2f95fd" TargetMode="External"/><Relationship Id="rId4" Type="http://schemas.openxmlformats.org/officeDocument/2006/relationships/hyperlink" Target="https://medium.com/@mohamedyosef101/understanding-neural-networks-by-building-one-from-scratch-using-numpy-61500b9ca882" TargetMode="External"/><Relationship Id="rId9" Type="http://schemas.openxmlformats.org/officeDocument/2006/relationships/hyperlink" Target="https://youtube.com/playlist?list=PLZHQObOWTQDNU6R1_67000Dx_ZCJB-3pi&amp;si=9LsJ8HjltbuLtFq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s://medium.com/analytics-vidhya/optimizers-gradient-descent-algorithms-part-1-ac9baf446df1" TargetMode="External"/><Relationship Id="rId13" Type="http://schemas.openxmlformats.org/officeDocument/2006/relationships/hyperlink" Target="https://medium.com/@dancerworld60/optimizers-part-1-gradient-descent-and-its-variants-d11dac1d6b2" TargetMode="External"/><Relationship Id="rId3" Type="http://schemas.openxmlformats.org/officeDocument/2006/relationships/hyperlink" Target="https://www.analyticsvidhya.com/blog/2021/06/complete-guide-to-gradient-based-optimizers/" TargetMode="External"/><Relationship Id="rId7" Type="http://schemas.openxmlformats.org/officeDocument/2006/relationships/hyperlink" Target="https://medium.com/@nerdjock" TargetMode="External"/><Relationship Id="rId12" Type="http://schemas.openxmlformats.org/officeDocument/2006/relationships/hyperlink" Target="https://iq.opengenus.org/types-of-gradient-optimizers/"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arxiv.org/pdf/1609.04747.pdf" TargetMode="External"/><Relationship Id="rId11" Type="http://schemas.openxmlformats.org/officeDocument/2006/relationships/hyperlink" Target="https://towardsdatascience.com/neural-network-optimizers-made-simple-core-algorithms-and-why-they-are-needed-7fd072cd2788" TargetMode="External"/><Relationship Id="rId5" Type="http://schemas.openxmlformats.org/officeDocument/2006/relationships/hyperlink" Target="https://www.ruder.io/optimizing-gradient-descent/" TargetMode="External"/><Relationship Id="rId10" Type="http://schemas.openxmlformats.org/officeDocument/2006/relationships/hyperlink" Target="https://towardsdatascience.com/effect-of-gradient-descent-optimizers-on-neural-net-training-d44678d27060" TargetMode="External"/><Relationship Id="rId4" Type="http://schemas.openxmlformats.org/officeDocument/2006/relationships/hyperlink" Target="https://www.analyticsvidhya.com/blog/2021/10/a-comprehensive-guide-on-deep-learning-optimizers/" TargetMode="External"/><Relationship Id="rId9" Type="http://schemas.openxmlformats.org/officeDocument/2006/relationships/hyperlink" Target="https://naokishibuya.medium.com/gradient-descent-optimizers-80d29f22deb5" TargetMode="External"/><Relationship Id="rId14" Type="http://schemas.openxmlformats.org/officeDocument/2006/relationships/hyperlink" Target="https://towardsdatascience.com/optimizers-for-training-neural-network-59450d71caf6"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customXml" Target="../ink/ink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customXml" Target="../ink/ink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customXml" Target="../ink/ink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customXml" Target="../ink/ink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customXml" Target="../ink/ink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FFF54-02F0-441C-7E11-5329A0A24711}"/>
              </a:ext>
            </a:extLst>
          </p:cNvPr>
          <p:cNvSpPr>
            <a:spLocks noGrp="1"/>
          </p:cNvSpPr>
          <p:nvPr>
            <p:ph idx="1"/>
          </p:nvPr>
        </p:nvSpPr>
        <p:spPr>
          <a:xfrm>
            <a:off x="838200" y="681037"/>
            <a:ext cx="5257800" cy="5495926"/>
          </a:xfrm>
        </p:spPr>
        <p:txBody>
          <a:bodyPr>
            <a:normAutofit/>
          </a:bodyPr>
          <a:lstStyle/>
          <a:p>
            <a:pPr marL="0" indent="0">
              <a:buNone/>
            </a:pPr>
            <a:r>
              <a:rPr lang="en-US" sz="1600" b="1" dirty="0">
                <a:latin typeface="Arial (Headings)"/>
                <a:ea typeface="KaiTi" panose="020B0503020204020204" pitchFamily="49" charset="-122"/>
                <a:cs typeface="Cascadia Mono Light" panose="020B0609020000020004" pitchFamily="49" charset="0"/>
              </a:rPr>
              <a:t>Machine Learning</a:t>
            </a:r>
          </a:p>
          <a:p>
            <a:pPr>
              <a:buFont typeface="Courier New" panose="02070309020205020404" pitchFamily="49" charset="0"/>
              <a:buChar char="o"/>
            </a:pPr>
            <a:r>
              <a:rPr lang="en-US" sz="1600" dirty="0">
                <a:latin typeface="Arial (Headings)"/>
                <a:ea typeface="KaiTi" panose="020B0503020204020204" pitchFamily="49" charset="-122"/>
                <a:cs typeface="Cascadia Mono Light" panose="020B0609020000020004" pitchFamily="49" charset="0"/>
              </a:rPr>
              <a:t>Gradient Descent Algorithm</a:t>
            </a:r>
          </a:p>
          <a:p>
            <a:pPr>
              <a:buFont typeface="Courier New" panose="02070309020205020404" pitchFamily="49" charset="0"/>
              <a:buChar char="o"/>
            </a:pPr>
            <a:r>
              <a:rPr lang="en-US" sz="1600" dirty="0">
                <a:latin typeface="Arial (Headings)"/>
                <a:ea typeface="KaiTi" panose="020B0503020204020204" pitchFamily="49" charset="-122"/>
                <a:cs typeface="Cascadia Mono Light" panose="020B0609020000020004" pitchFamily="49" charset="0"/>
              </a:rPr>
              <a:t>Linear Regression</a:t>
            </a:r>
          </a:p>
          <a:p>
            <a:pPr>
              <a:buFont typeface="Courier New" panose="02070309020205020404" pitchFamily="49" charset="0"/>
              <a:buChar char="o"/>
            </a:pPr>
            <a:r>
              <a:rPr lang="en-US" sz="1600" dirty="0">
                <a:solidFill>
                  <a:schemeClr val="bg1">
                    <a:lumMod val="85000"/>
                  </a:schemeClr>
                </a:solidFill>
                <a:latin typeface="Arial (Headings)"/>
                <a:ea typeface="KaiTi" panose="020B0503020204020204" pitchFamily="49" charset="-122"/>
                <a:cs typeface="Cascadia Mono Light" panose="020B0609020000020004" pitchFamily="49" charset="0"/>
              </a:rPr>
              <a:t>Non-Linear Regression</a:t>
            </a:r>
          </a:p>
          <a:p>
            <a:pPr>
              <a:buFont typeface="Courier New" panose="02070309020205020404" pitchFamily="49" charset="0"/>
              <a:buChar char="o"/>
            </a:pPr>
            <a:r>
              <a:rPr lang="en-US" sz="1600" dirty="0">
                <a:latin typeface="Arial (Headings)"/>
                <a:ea typeface="KaiTi" panose="020B0503020204020204" pitchFamily="49" charset="-122"/>
                <a:cs typeface="Cascadia Mono Light" panose="020B0609020000020004" pitchFamily="49" charset="0"/>
              </a:rPr>
              <a:t>Logistic Regression</a:t>
            </a:r>
          </a:p>
          <a:p>
            <a:pPr>
              <a:buFont typeface="Courier New" panose="02070309020205020404" pitchFamily="49" charset="0"/>
              <a:buChar char="o"/>
            </a:pPr>
            <a:r>
              <a:rPr lang="en-US" sz="1600" dirty="0">
                <a:latin typeface="Arial (Headings)"/>
                <a:ea typeface="KaiTi" panose="020B0503020204020204" pitchFamily="49" charset="-122"/>
                <a:cs typeface="Cascadia Mono Light" panose="020B0609020000020004" pitchFamily="49" charset="0"/>
              </a:rPr>
              <a:t>Decision Trees</a:t>
            </a:r>
          </a:p>
          <a:p>
            <a:pPr lvl="1">
              <a:buFont typeface="Courier New" panose="02070309020205020404" pitchFamily="49" charset="0"/>
              <a:buChar char="o"/>
            </a:pPr>
            <a:r>
              <a:rPr lang="en-US" sz="1200" dirty="0">
                <a:latin typeface="Arial (Headings)"/>
                <a:ea typeface="KaiTi" panose="020B0503020204020204" pitchFamily="49" charset="-122"/>
                <a:cs typeface="Cascadia Mono Light" panose="020B0609020000020004" pitchFamily="49" charset="0"/>
              </a:rPr>
              <a:t>Regression Trees</a:t>
            </a:r>
          </a:p>
          <a:p>
            <a:pPr lvl="1">
              <a:buFont typeface="Courier New" panose="02070309020205020404" pitchFamily="49" charset="0"/>
              <a:buChar char="o"/>
            </a:pPr>
            <a:r>
              <a:rPr lang="en-US" sz="1200" dirty="0">
                <a:latin typeface="Arial (Headings)"/>
                <a:ea typeface="KaiTi" panose="020B0503020204020204" pitchFamily="49" charset="-122"/>
                <a:cs typeface="Cascadia Mono Light" panose="020B0609020000020004" pitchFamily="49" charset="0"/>
              </a:rPr>
              <a:t>Classification Trees</a:t>
            </a:r>
          </a:p>
          <a:p>
            <a:pPr lvl="1">
              <a:buFont typeface="Courier New" panose="02070309020205020404" pitchFamily="49" charset="0"/>
              <a:buChar char="o"/>
            </a:pPr>
            <a:r>
              <a:rPr lang="en-US" sz="1200" dirty="0">
                <a:latin typeface="Arial (Headings)"/>
                <a:ea typeface="KaiTi" panose="020B0503020204020204" pitchFamily="49" charset="-122"/>
                <a:cs typeface="Cascadia Mono Light" panose="020B0609020000020004" pitchFamily="49" charset="0"/>
              </a:rPr>
              <a:t>Model complexity and ensemble models</a:t>
            </a:r>
          </a:p>
          <a:p>
            <a:pPr>
              <a:buFont typeface="Courier New" panose="02070309020205020404" pitchFamily="49" charset="0"/>
              <a:buChar char="o"/>
            </a:pPr>
            <a:r>
              <a:rPr lang="en-US" sz="1600" dirty="0">
                <a:latin typeface="Arial (Headings)"/>
                <a:ea typeface="KaiTi" panose="020B0503020204020204" pitchFamily="49" charset="-122"/>
                <a:cs typeface="Cascadia Mono Light" panose="020B0609020000020004" pitchFamily="49" charset="0"/>
              </a:rPr>
              <a:t>Clustering Algorithms</a:t>
            </a:r>
          </a:p>
          <a:p>
            <a:pPr lvl="1">
              <a:buFont typeface="Courier New" panose="02070309020205020404" pitchFamily="49" charset="0"/>
              <a:buChar char="o"/>
            </a:pPr>
            <a:r>
              <a:rPr lang="en-US" sz="1200" dirty="0">
                <a:latin typeface="Arial (Headings)"/>
                <a:ea typeface="KaiTi" panose="020B0503020204020204" pitchFamily="49" charset="-122"/>
                <a:cs typeface="Cascadia Mono Light" panose="020B0609020000020004" pitchFamily="49" charset="0"/>
              </a:rPr>
              <a:t>K-Means</a:t>
            </a:r>
          </a:p>
          <a:p>
            <a:pPr lvl="1">
              <a:buFont typeface="Courier New" panose="02070309020205020404" pitchFamily="49" charset="0"/>
              <a:buChar char="o"/>
            </a:pPr>
            <a:r>
              <a:rPr lang="en-US" sz="1200" dirty="0">
                <a:solidFill>
                  <a:schemeClr val="bg1">
                    <a:lumMod val="75000"/>
                  </a:schemeClr>
                </a:solidFill>
                <a:latin typeface="Arial (Headings)"/>
                <a:ea typeface="KaiTi" panose="020B0503020204020204" pitchFamily="49" charset="-122"/>
                <a:cs typeface="Cascadia Mono Light" panose="020B0609020000020004" pitchFamily="49" charset="0"/>
              </a:rPr>
              <a:t>Hierarchical clustering</a:t>
            </a:r>
          </a:p>
          <a:p>
            <a:pPr lvl="1">
              <a:buFont typeface="Courier New" panose="02070309020205020404" pitchFamily="49" charset="0"/>
              <a:buChar char="o"/>
            </a:pPr>
            <a:r>
              <a:rPr lang="en-US" sz="1200" dirty="0">
                <a:latin typeface="Arial (Headings)"/>
                <a:ea typeface="KaiTi" panose="020B0503020204020204" pitchFamily="49" charset="-122"/>
                <a:cs typeface="Cascadia Mono Light" panose="020B0609020000020004" pitchFamily="49" charset="0"/>
              </a:rPr>
              <a:t>DB-Scan</a:t>
            </a:r>
          </a:p>
          <a:p>
            <a:pPr lvl="1">
              <a:buFont typeface="Courier New" panose="02070309020205020404" pitchFamily="49" charset="0"/>
              <a:buChar char="o"/>
            </a:pPr>
            <a:r>
              <a:rPr lang="en-US" sz="1200" dirty="0">
                <a:latin typeface="Arial (Headings)"/>
                <a:ea typeface="KaiTi" panose="020B0503020204020204" pitchFamily="49" charset="-122"/>
                <a:cs typeface="Cascadia Mono Light" panose="020B0609020000020004" pitchFamily="49" charset="0"/>
              </a:rPr>
              <a:t>Mean Shift</a:t>
            </a:r>
          </a:p>
          <a:p>
            <a:pPr lvl="1">
              <a:buFont typeface="Courier New" panose="02070309020205020404" pitchFamily="49" charset="0"/>
              <a:buChar char="o"/>
            </a:pPr>
            <a:r>
              <a:rPr lang="en-US" sz="1200" dirty="0">
                <a:latin typeface="Arial (Headings)"/>
                <a:ea typeface="KaiTi" panose="020B0503020204020204" pitchFamily="49" charset="-122"/>
                <a:cs typeface="Cascadia Mono Light" panose="020B0609020000020004" pitchFamily="49" charset="0"/>
              </a:rPr>
              <a:t>GMM</a:t>
            </a:r>
          </a:p>
          <a:p>
            <a:pPr>
              <a:buFont typeface="Courier New" panose="02070309020205020404" pitchFamily="49" charset="0"/>
              <a:buChar char="o"/>
            </a:pPr>
            <a:r>
              <a:rPr lang="en-US" sz="1600" dirty="0">
                <a:latin typeface="Arial (Headings)"/>
                <a:ea typeface="KaiTi" panose="020B0503020204020204" pitchFamily="49" charset="-122"/>
                <a:cs typeface="Cascadia Mono Light" panose="020B0609020000020004" pitchFamily="49" charset="0"/>
              </a:rPr>
              <a:t>Support Vector Machine</a:t>
            </a:r>
          </a:p>
        </p:txBody>
      </p:sp>
      <p:sp>
        <p:nvSpPr>
          <p:cNvPr id="6" name="Content Placeholder 2">
            <a:extLst>
              <a:ext uri="{FF2B5EF4-FFF2-40B4-BE49-F238E27FC236}">
                <a16:creationId xmlns:a16="http://schemas.microsoft.com/office/drawing/2014/main" id="{4B5C2AD4-14C9-95EB-E4CA-7451C117A52D}"/>
              </a:ext>
            </a:extLst>
          </p:cNvPr>
          <p:cNvSpPr txBox="1">
            <a:spLocks/>
          </p:cNvSpPr>
          <p:nvPr/>
        </p:nvSpPr>
        <p:spPr>
          <a:xfrm>
            <a:off x="6096000" y="681037"/>
            <a:ext cx="5257800" cy="549592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latin typeface="Arial (Headings)"/>
                <a:ea typeface="Cascadia Code" panose="020B0609020000020004" pitchFamily="49" charset="0"/>
                <a:cs typeface="Arial" panose="020B0604020202020204" pitchFamily="34" charset="0"/>
              </a:rPr>
              <a:t>Datasets</a:t>
            </a:r>
          </a:p>
          <a:p>
            <a:pPr>
              <a:buFont typeface="Courier New" panose="02070309020205020404" pitchFamily="49" charset="0"/>
              <a:buChar char="o"/>
            </a:pPr>
            <a:r>
              <a:rPr lang="en-US" sz="1600" dirty="0">
                <a:latin typeface="Arial (Headings)"/>
                <a:ea typeface="Cascadia Code" panose="020B0609020000020004" pitchFamily="49" charset="0"/>
                <a:cs typeface="Arial" panose="020B0604020202020204" pitchFamily="34" charset="0"/>
              </a:rPr>
              <a:t>Breast Cancer Wisconsin</a:t>
            </a:r>
          </a:p>
          <a:p>
            <a:pPr>
              <a:buFont typeface="Courier New" panose="02070309020205020404" pitchFamily="49" charset="0"/>
              <a:buChar char="o"/>
            </a:pPr>
            <a:r>
              <a:rPr lang="en-US" sz="1600" dirty="0">
                <a:latin typeface="Arial (Headings)"/>
                <a:ea typeface="Cascadia Code" panose="020B0609020000020004" pitchFamily="49" charset="0"/>
                <a:cs typeface="Arial" panose="020B0604020202020204" pitchFamily="34" charset="0"/>
              </a:rPr>
              <a:t>MIMIC-III</a:t>
            </a:r>
          </a:p>
          <a:p>
            <a:pPr>
              <a:buFont typeface="Courier New" panose="02070309020205020404" pitchFamily="49" charset="0"/>
              <a:buChar char="o"/>
            </a:pPr>
            <a:r>
              <a:rPr lang="en-US" sz="1600" dirty="0">
                <a:latin typeface="Arial (Headings)"/>
                <a:ea typeface="Cascadia Code" panose="020B0609020000020004" pitchFamily="49" charset="0"/>
                <a:cs typeface="Arial" panose="020B0604020202020204" pitchFamily="34" charset="0"/>
              </a:rPr>
              <a:t>Framingham Heart Study</a:t>
            </a:r>
          </a:p>
          <a:p>
            <a:pPr>
              <a:buFont typeface="Courier New" panose="02070309020205020404" pitchFamily="49" charset="0"/>
              <a:buChar char="o"/>
            </a:pPr>
            <a:r>
              <a:rPr lang="en-US" sz="1600" dirty="0">
                <a:latin typeface="Arial (Headings)"/>
                <a:ea typeface="Cascadia Code" panose="020B0609020000020004" pitchFamily="49" charset="0"/>
                <a:cs typeface="Arial" panose="020B0604020202020204" pitchFamily="34" charset="0"/>
              </a:rPr>
              <a:t>Alzheimer’s Disease Neuroimaging Initiative</a:t>
            </a:r>
          </a:p>
          <a:p>
            <a:pPr>
              <a:buFont typeface="Courier New" panose="02070309020205020404" pitchFamily="49" charset="0"/>
              <a:buChar char="o"/>
            </a:pPr>
            <a:r>
              <a:rPr lang="en-US" sz="1600" dirty="0">
                <a:latin typeface="Arial (Headings)"/>
                <a:ea typeface="Cascadia Code" panose="020B0609020000020004" pitchFamily="49" charset="0"/>
                <a:cs typeface="Arial" panose="020B0604020202020204" pitchFamily="34" charset="0"/>
              </a:rPr>
              <a:t>Drug discovery</a:t>
            </a:r>
          </a:p>
          <a:p>
            <a:pPr>
              <a:buFont typeface="Courier New" panose="02070309020205020404" pitchFamily="49" charset="0"/>
              <a:buChar char="o"/>
            </a:pPr>
            <a:r>
              <a:rPr lang="en-US" sz="1600" dirty="0">
                <a:latin typeface="Arial (Headings)"/>
                <a:ea typeface="Cascadia Code" panose="020B0609020000020004" pitchFamily="49" charset="0"/>
                <a:cs typeface="Arial" panose="020B0604020202020204" pitchFamily="34" charset="0"/>
              </a:rPr>
              <a:t>Microbiome</a:t>
            </a:r>
            <a:endParaRPr lang="en-US" sz="1600" dirty="0">
              <a:latin typeface="Arial (Headings)"/>
              <a:ea typeface="Cascadia Code Light" panose="020B0609020000020004" pitchFamily="49" charset="0"/>
              <a:cs typeface="Cascadia Code Light" panose="020B0609020000020004" pitchFamily="49" charset="0"/>
            </a:endParaRPr>
          </a:p>
          <a:p>
            <a:pPr>
              <a:buFont typeface="Courier New" panose="02070309020205020404" pitchFamily="49" charset="0"/>
              <a:buChar char="o"/>
            </a:pPr>
            <a:endParaRPr lang="en-US" sz="1600" dirty="0">
              <a:latin typeface="Arial (Headings)"/>
              <a:ea typeface="Cascadia Code Light" panose="020B0609020000020004" pitchFamily="49" charset="0"/>
              <a:cs typeface="Cascadia Code Light" panose="020B0609020000020004" pitchFamily="49" charset="0"/>
            </a:endParaRPr>
          </a:p>
          <a:p>
            <a:pPr marL="0" indent="0">
              <a:buNone/>
            </a:pPr>
            <a:r>
              <a:rPr lang="en-US" sz="1600" b="1" dirty="0">
                <a:latin typeface="Arial (Headings)"/>
                <a:ea typeface="KaiTi" panose="020B0503020204020204" pitchFamily="49" charset="-122"/>
                <a:cs typeface="Cascadia Mono Light" panose="020B0609020000020004" pitchFamily="49" charset="0"/>
              </a:rPr>
              <a:t>Deep Learning</a:t>
            </a:r>
          </a:p>
          <a:p>
            <a:pPr>
              <a:buFont typeface="Courier New" panose="02070309020205020404" pitchFamily="49" charset="0"/>
              <a:buChar char="o"/>
            </a:pPr>
            <a:r>
              <a:rPr lang="en-US" sz="1600" dirty="0">
                <a:latin typeface="Arial (Headings)"/>
                <a:ea typeface="KaiTi" panose="020B0503020204020204" pitchFamily="49" charset="-122"/>
                <a:cs typeface="Cascadia Mono Light" panose="020B0609020000020004" pitchFamily="49" charset="0"/>
              </a:rPr>
              <a:t>MLP</a:t>
            </a:r>
          </a:p>
          <a:p>
            <a:pPr>
              <a:buFont typeface="Courier New" panose="02070309020205020404" pitchFamily="49" charset="0"/>
              <a:buChar char="o"/>
            </a:pPr>
            <a:r>
              <a:rPr lang="en-US" sz="1600" b="1" dirty="0">
                <a:solidFill>
                  <a:schemeClr val="bg1">
                    <a:lumMod val="75000"/>
                  </a:schemeClr>
                </a:solidFill>
                <a:latin typeface="Arial (Headings)"/>
                <a:ea typeface="KaiTi" panose="020B0503020204020204" pitchFamily="49" charset="-122"/>
                <a:cs typeface="Cascadia Mono Light" panose="020B0609020000020004" pitchFamily="49" charset="0"/>
              </a:rPr>
              <a:t>CNN</a:t>
            </a:r>
          </a:p>
          <a:p>
            <a:pPr>
              <a:buFont typeface="Courier New" panose="02070309020205020404" pitchFamily="49" charset="0"/>
              <a:buChar char="o"/>
            </a:pPr>
            <a:r>
              <a:rPr lang="en-US" sz="1600" b="1" dirty="0">
                <a:solidFill>
                  <a:schemeClr val="bg1">
                    <a:lumMod val="75000"/>
                  </a:schemeClr>
                </a:solidFill>
                <a:latin typeface="Arial (Headings)"/>
                <a:ea typeface="KaiTi" panose="020B0503020204020204" pitchFamily="49" charset="-122"/>
                <a:cs typeface="Cascadia Mono Light" panose="020B0609020000020004" pitchFamily="49" charset="0"/>
              </a:rPr>
              <a:t>CNN </a:t>
            </a:r>
            <a:r>
              <a:rPr lang="en-US" sz="1600" b="1" dirty="0" err="1">
                <a:solidFill>
                  <a:schemeClr val="bg1">
                    <a:lumMod val="75000"/>
                  </a:schemeClr>
                </a:solidFill>
                <a:latin typeface="Arial (Headings)"/>
                <a:ea typeface="KaiTi" panose="020B0503020204020204" pitchFamily="49" charset="-122"/>
                <a:cs typeface="Cascadia Mono Light" panose="020B0609020000020004" pitchFamily="49" charset="0"/>
              </a:rPr>
              <a:t>Arquitectures</a:t>
            </a:r>
            <a:endParaRPr lang="en-US" sz="1600" b="1" dirty="0">
              <a:solidFill>
                <a:schemeClr val="bg1">
                  <a:lumMod val="75000"/>
                </a:schemeClr>
              </a:solidFill>
              <a:latin typeface="Arial (Headings)"/>
              <a:ea typeface="KaiTi" panose="020B0503020204020204" pitchFamily="49" charset="-122"/>
              <a:cs typeface="Cascadia Mono Light" panose="020B0609020000020004" pitchFamily="49" charset="0"/>
            </a:endParaRPr>
          </a:p>
          <a:p>
            <a:pPr>
              <a:buFont typeface="Courier New" panose="02070309020205020404" pitchFamily="49" charset="0"/>
              <a:buChar char="o"/>
            </a:pPr>
            <a:r>
              <a:rPr lang="en-US" sz="1600" b="1" dirty="0">
                <a:solidFill>
                  <a:schemeClr val="bg1">
                    <a:lumMod val="75000"/>
                  </a:schemeClr>
                </a:solidFill>
                <a:latin typeface="Arial (Headings)"/>
                <a:ea typeface="KaiTi" panose="020B0503020204020204" pitchFamily="49" charset="-122"/>
                <a:cs typeface="Cascadia Mono Light" panose="020B0609020000020004" pitchFamily="49" charset="0"/>
              </a:rPr>
              <a:t>Autoencoders</a:t>
            </a:r>
          </a:p>
          <a:p>
            <a:pPr>
              <a:buFont typeface="Courier New" panose="02070309020205020404" pitchFamily="49" charset="0"/>
              <a:buChar char="o"/>
            </a:pPr>
            <a:r>
              <a:rPr lang="en-US" sz="1600" dirty="0">
                <a:solidFill>
                  <a:schemeClr val="bg1">
                    <a:lumMod val="75000"/>
                  </a:schemeClr>
                </a:solidFill>
                <a:latin typeface="Arial (Headings)"/>
                <a:ea typeface="KaiTi" panose="020B0503020204020204" pitchFamily="49" charset="-122"/>
                <a:cs typeface="Cascadia Mono Light" panose="020B0609020000020004" pitchFamily="49" charset="0"/>
              </a:rPr>
              <a:t>E: Transfer learning y fine tunning</a:t>
            </a:r>
            <a:endParaRPr lang="en-US" sz="1600" b="1" dirty="0">
              <a:solidFill>
                <a:schemeClr val="bg1">
                  <a:lumMod val="75000"/>
                </a:schemeClr>
              </a:solidFill>
              <a:latin typeface="Arial (Headings)"/>
              <a:ea typeface="KaiTi" panose="020B0503020204020204" pitchFamily="49" charset="-122"/>
              <a:cs typeface="Cascadia Mono Light" panose="020B0609020000020004" pitchFamily="49" charset="0"/>
            </a:endParaRPr>
          </a:p>
          <a:p>
            <a:pPr>
              <a:buFont typeface="Courier New" panose="02070309020205020404" pitchFamily="49" charset="0"/>
              <a:buChar char="o"/>
            </a:pPr>
            <a:r>
              <a:rPr lang="en-US" sz="1600" dirty="0">
                <a:solidFill>
                  <a:schemeClr val="bg1">
                    <a:lumMod val="75000"/>
                  </a:schemeClr>
                </a:solidFill>
                <a:latin typeface="Arial (Headings)"/>
                <a:ea typeface="KaiTi" panose="020B0503020204020204" pitchFamily="49" charset="-122"/>
                <a:cs typeface="Cascadia Mono Light" panose="020B0609020000020004" pitchFamily="49" charset="0"/>
              </a:rPr>
              <a:t>Recurrent Neural Networks</a:t>
            </a:r>
          </a:p>
          <a:p>
            <a:pPr>
              <a:buFont typeface="Courier New" panose="02070309020205020404" pitchFamily="49" charset="0"/>
              <a:buChar char="o"/>
            </a:pPr>
            <a:r>
              <a:rPr lang="en-US" sz="1600" dirty="0">
                <a:solidFill>
                  <a:schemeClr val="bg1">
                    <a:lumMod val="75000"/>
                  </a:schemeClr>
                </a:solidFill>
                <a:latin typeface="Arial (Headings)"/>
                <a:ea typeface="KaiTi" panose="020B0503020204020204" pitchFamily="49" charset="-122"/>
                <a:cs typeface="Cascadia Mono Light" panose="020B0609020000020004" pitchFamily="49" charset="0"/>
              </a:rPr>
              <a:t>VAE</a:t>
            </a:r>
          </a:p>
          <a:p>
            <a:pPr>
              <a:buFont typeface="Courier New" panose="02070309020205020404" pitchFamily="49" charset="0"/>
              <a:buChar char="o"/>
            </a:pPr>
            <a:r>
              <a:rPr lang="en-US" sz="1600" dirty="0">
                <a:solidFill>
                  <a:schemeClr val="bg1">
                    <a:lumMod val="75000"/>
                  </a:schemeClr>
                </a:solidFill>
                <a:latin typeface="Arial (Headings)"/>
                <a:ea typeface="KaiTi" panose="020B0503020204020204" pitchFamily="49" charset="-122"/>
                <a:cs typeface="Cascadia Mono Light" panose="020B0609020000020004" pitchFamily="49" charset="0"/>
              </a:rPr>
              <a:t>GAN</a:t>
            </a:r>
            <a:endParaRPr lang="en-US" sz="1600" dirty="0">
              <a:solidFill>
                <a:schemeClr val="bg1">
                  <a:lumMod val="75000"/>
                </a:schemeClr>
              </a:solidFill>
              <a:latin typeface="Arial (Headings)"/>
              <a:ea typeface="Cascadia Code" panose="020B0609020000020004" pitchFamily="49" charset="0"/>
              <a:cs typeface="Arial" panose="020B0604020202020204" pitchFamily="34" charset="0"/>
            </a:endParaRPr>
          </a:p>
          <a:p>
            <a:pPr>
              <a:buFont typeface="Courier New" panose="02070309020205020404" pitchFamily="49" charset="0"/>
              <a:buChar char="o"/>
            </a:pPr>
            <a:r>
              <a:rPr lang="en-US" sz="1600" dirty="0">
                <a:solidFill>
                  <a:schemeClr val="bg1">
                    <a:lumMod val="75000"/>
                  </a:schemeClr>
                </a:solidFill>
                <a:latin typeface="Arial (Headings)"/>
                <a:ea typeface="Cascadia Code" panose="020B0609020000020004" pitchFamily="49" charset="0"/>
                <a:cs typeface="Arial" panose="020B0604020202020204" pitchFamily="34" charset="0"/>
              </a:rPr>
              <a:t>Transformers</a:t>
            </a:r>
          </a:p>
          <a:p>
            <a:pPr>
              <a:buFont typeface="Courier New" panose="02070309020205020404" pitchFamily="49" charset="0"/>
              <a:buChar char="o"/>
            </a:pPr>
            <a:r>
              <a:rPr lang="en-US" sz="1600" dirty="0">
                <a:solidFill>
                  <a:schemeClr val="bg1">
                    <a:lumMod val="75000"/>
                  </a:schemeClr>
                </a:solidFill>
                <a:latin typeface="Arial (Headings)"/>
                <a:ea typeface="Cascadia Code" panose="020B0609020000020004" pitchFamily="49" charset="0"/>
                <a:cs typeface="Arial" panose="020B0604020202020204" pitchFamily="34" charset="0"/>
              </a:rPr>
              <a:t>Diffusion Models</a:t>
            </a:r>
          </a:p>
          <a:p>
            <a:pPr>
              <a:buFont typeface="Courier New" panose="02070309020205020404" pitchFamily="49" charset="0"/>
              <a:buChar char="o"/>
            </a:pPr>
            <a:r>
              <a:rPr lang="en-US" sz="1600" dirty="0">
                <a:solidFill>
                  <a:schemeClr val="bg1">
                    <a:lumMod val="75000"/>
                  </a:schemeClr>
                </a:solidFill>
                <a:latin typeface="Arial (Headings)"/>
                <a:ea typeface="Cascadia Code" panose="020B0609020000020004" pitchFamily="49" charset="0"/>
                <a:cs typeface="Arial" panose="020B0604020202020204" pitchFamily="34" charset="0"/>
              </a:rPr>
              <a:t>Paper + Implementation</a:t>
            </a:r>
            <a:endParaRPr lang="en-US" sz="1600" dirty="0">
              <a:solidFill>
                <a:schemeClr val="bg1">
                  <a:lumMod val="75000"/>
                </a:schemeClr>
              </a:solidFill>
              <a:latin typeface="Arial (Headings)"/>
              <a:ea typeface="KaiTi" panose="020B0503020204020204" pitchFamily="49" charset="-122"/>
              <a:cs typeface="Cascadia Mono Light" panose="020B0609020000020004" pitchFamily="49"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1105D89-CD0A-1723-DA86-1EB83E619B9C}"/>
                  </a:ext>
                </a:extLst>
              </p14:cNvPr>
              <p14:cNvContentPartPr/>
              <p14:nvPr/>
            </p14:nvContentPartPr>
            <p14:xfrm>
              <a:off x="12503484" y="3252656"/>
              <a:ext cx="85680" cy="547560"/>
            </p14:xfrm>
          </p:contentPart>
        </mc:Choice>
        <mc:Fallback xmlns="">
          <p:pic>
            <p:nvPicPr>
              <p:cNvPr id="2" name="Ink 1">
                <a:extLst>
                  <a:ext uri="{FF2B5EF4-FFF2-40B4-BE49-F238E27FC236}">
                    <a16:creationId xmlns:a16="http://schemas.microsoft.com/office/drawing/2014/main" id="{11105D89-CD0A-1723-DA86-1EB83E619B9C}"/>
                  </a:ext>
                </a:extLst>
              </p:cNvPr>
              <p:cNvPicPr/>
              <p:nvPr/>
            </p:nvPicPr>
            <p:blipFill>
              <a:blip r:embed="rId4"/>
              <a:stretch>
                <a:fillRect/>
              </a:stretch>
            </p:blipFill>
            <p:spPr>
              <a:xfrm>
                <a:off x="12494844" y="3243656"/>
                <a:ext cx="103320" cy="565200"/>
              </a:xfrm>
              <a:prstGeom prst="rect">
                <a:avLst/>
              </a:prstGeom>
            </p:spPr>
          </p:pic>
        </mc:Fallback>
      </mc:AlternateContent>
    </p:spTree>
    <p:extLst>
      <p:ext uri="{BB962C8B-B14F-4D97-AF65-F5344CB8AC3E}">
        <p14:creationId xmlns:p14="http://schemas.microsoft.com/office/powerpoint/2010/main" val="2703546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2E4D6D01-E8D3-CA92-A827-3E77958AC4F1}"/>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MLP as a model</a:t>
            </a:r>
          </a:p>
        </p:txBody>
      </p:sp>
      <p:pic>
        <p:nvPicPr>
          <p:cNvPr id="5" name="Picture 4">
            <a:extLst>
              <a:ext uri="{FF2B5EF4-FFF2-40B4-BE49-F238E27FC236}">
                <a16:creationId xmlns:a16="http://schemas.microsoft.com/office/drawing/2014/main" id="{5556FF6E-54D6-8263-3C3D-1A3E6663F641}"/>
              </a:ext>
            </a:extLst>
          </p:cNvPr>
          <p:cNvPicPr>
            <a:picLocks noChangeAspect="1"/>
          </p:cNvPicPr>
          <p:nvPr/>
        </p:nvPicPr>
        <p:blipFill>
          <a:blip r:embed="rId3"/>
          <a:stretch>
            <a:fillRect/>
          </a:stretch>
        </p:blipFill>
        <p:spPr>
          <a:xfrm>
            <a:off x="1061335" y="1263093"/>
            <a:ext cx="10069330" cy="4915586"/>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A68700E8-D8C3-F465-1705-50CD0073BAD0}"/>
                  </a:ext>
                </a:extLst>
              </p14:cNvPr>
              <p14:cNvContentPartPr/>
              <p14:nvPr/>
            </p14:nvContentPartPr>
            <p14:xfrm>
              <a:off x="5670360" y="5723280"/>
              <a:ext cx="1365840" cy="143280"/>
            </p14:xfrm>
          </p:contentPart>
        </mc:Choice>
        <mc:Fallback>
          <p:pic>
            <p:nvPicPr>
              <p:cNvPr id="3" name="Ink 2">
                <a:extLst>
                  <a:ext uri="{FF2B5EF4-FFF2-40B4-BE49-F238E27FC236}">
                    <a16:creationId xmlns:a16="http://schemas.microsoft.com/office/drawing/2014/main" id="{A68700E8-D8C3-F465-1705-50CD0073BAD0}"/>
                  </a:ext>
                </a:extLst>
              </p:cNvPr>
              <p:cNvPicPr/>
              <p:nvPr/>
            </p:nvPicPr>
            <p:blipFill>
              <a:blip r:embed="rId5"/>
              <a:stretch>
                <a:fillRect/>
              </a:stretch>
            </p:blipFill>
            <p:spPr>
              <a:xfrm>
                <a:off x="5661000" y="5713920"/>
                <a:ext cx="1384560" cy="162000"/>
              </a:xfrm>
              <a:prstGeom prst="rect">
                <a:avLst/>
              </a:prstGeom>
            </p:spPr>
          </p:pic>
        </mc:Fallback>
      </mc:AlternateContent>
    </p:spTree>
    <p:extLst>
      <p:ext uri="{BB962C8B-B14F-4D97-AF65-F5344CB8AC3E}">
        <p14:creationId xmlns:p14="http://schemas.microsoft.com/office/powerpoint/2010/main" val="3088233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2E4D6D01-E8D3-CA92-A827-3E77958AC4F1}"/>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MLP learning</a:t>
            </a:r>
          </a:p>
        </p:txBody>
      </p:sp>
      <p:pic>
        <p:nvPicPr>
          <p:cNvPr id="6" name="Picture 5">
            <a:extLst>
              <a:ext uri="{FF2B5EF4-FFF2-40B4-BE49-F238E27FC236}">
                <a16:creationId xmlns:a16="http://schemas.microsoft.com/office/drawing/2014/main" id="{6BD54692-D18F-9530-F042-FA5A5A58EC74}"/>
              </a:ext>
            </a:extLst>
          </p:cNvPr>
          <p:cNvPicPr>
            <a:picLocks noChangeAspect="1"/>
          </p:cNvPicPr>
          <p:nvPr/>
        </p:nvPicPr>
        <p:blipFill rotWithShape="1">
          <a:blip r:embed="rId3"/>
          <a:srcRect l="1130" t="4127" r="22294"/>
          <a:stretch/>
        </p:blipFill>
        <p:spPr>
          <a:xfrm>
            <a:off x="2191607" y="1128848"/>
            <a:ext cx="7808786" cy="5594907"/>
          </a:xfrm>
          <a:prstGeom prst="rect">
            <a:avLst/>
          </a:prstGeom>
        </p:spPr>
      </p:pic>
      <p:sp>
        <p:nvSpPr>
          <p:cNvPr id="7" name="Rectangle 6">
            <a:extLst>
              <a:ext uri="{FF2B5EF4-FFF2-40B4-BE49-F238E27FC236}">
                <a16:creationId xmlns:a16="http://schemas.microsoft.com/office/drawing/2014/main" id="{DD853350-FA55-9742-C763-6889915C7A45}"/>
              </a:ext>
            </a:extLst>
          </p:cNvPr>
          <p:cNvSpPr/>
          <p:nvPr/>
        </p:nvSpPr>
        <p:spPr>
          <a:xfrm>
            <a:off x="8610600" y="5399314"/>
            <a:ext cx="1730829" cy="1066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78311C12-F514-3D53-3FD8-689E0395FC28}"/>
                  </a:ext>
                </a:extLst>
              </p14:cNvPr>
              <p14:cNvContentPartPr/>
              <p14:nvPr/>
            </p14:nvContentPartPr>
            <p14:xfrm>
              <a:off x="5740560" y="5772600"/>
              <a:ext cx="125640" cy="2520"/>
            </p14:xfrm>
          </p:contentPart>
        </mc:Choice>
        <mc:Fallback>
          <p:pic>
            <p:nvPicPr>
              <p:cNvPr id="3" name="Ink 2">
                <a:extLst>
                  <a:ext uri="{FF2B5EF4-FFF2-40B4-BE49-F238E27FC236}">
                    <a16:creationId xmlns:a16="http://schemas.microsoft.com/office/drawing/2014/main" id="{78311C12-F514-3D53-3FD8-689E0395FC28}"/>
                  </a:ext>
                </a:extLst>
              </p:cNvPr>
              <p:cNvPicPr/>
              <p:nvPr/>
            </p:nvPicPr>
            <p:blipFill>
              <a:blip r:embed="rId5"/>
              <a:stretch>
                <a:fillRect/>
              </a:stretch>
            </p:blipFill>
            <p:spPr>
              <a:xfrm>
                <a:off x="5731200" y="5763240"/>
                <a:ext cx="144360" cy="21240"/>
              </a:xfrm>
              <a:prstGeom prst="rect">
                <a:avLst/>
              </a:prstGeom>
            </p:spPr>
          </p:pic>
        </mc:Fallback>
      </mc:AlternateContent>
    </p:spTree>
    <p:extLst>
      <p:ext uri="{BB962C8B-B14F-4D97-AF65-F5344CB8AC3E}">
        <p14:creationId xmlns:p14="http://schemas.microsoft.com/office/powerpoint/2010/main" val="3359908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2E4D6D01-E8D3-CA92-A827-3E77958AC4F1}"/>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MLP learning</a:t>
            </a:r>
          </a:p>
        </p:txBody>
      </p:sp>
      <p:sp>
        <p:nvSpPr>
          <p:cNvPr id="7" name="Rectangle 6">
            <a:extLst>
              <a:ext uri="{FF2B5EF4-FFF2-40B4-BE49-F238E27FC236}">
                <a16:creationId xmlns:a16="http://schemas.microsoft.com/office/drawing/2014/main" id="{DD853350-FA55-9742-C763-6889915C7A45}"/>
              </a:ext>
            </a:extLst>
          </p:cNvPr>
          <p:cNvSpPr/>
          <p:nvPr/>
        </p:nvSpPr>
        <p:spPr>
          <a:xfrm>
            <a:off x="8610600" y="5399314"/>
            <a:ext cx="1730829" cy="1066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218" name="Picture 2">
            <a:extLst>
              <a:ext uri="{FF2B5EF4-FFF2-40B4-BE49-F238E27FC236}">
                <a16:creationId xmlns:a16="http://schemas.microsoft.com/office/drawing/2014/main" id="{68B786BA-E266-0C91-2A26-B0BC618C77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293" y="1301396"/>
            <a:ext cx="6253413" cy="555660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6D4878DB-BEBF-ED9D-7A62-CE27B0A263E5}"/>
                  </a:ext>
                </a:extLst>
              </p14:cNvPr>
              <p14:cNvContentPartPr/>
              <p14:nvPr/>
            </p14:nvContentPartPr>
            <p14:xfrm>
              <a:off x="567360" y="932040"/>
              <a:ext cx="10915920" cy="5883840"/>
            </p14:xfrm>
          </p:contentPart>
        </mc:Choice>
        <mc:Fallback>
          <p:pic>
            <p:nvPicPr>
              <p:cNvPr id="3" name="Ink 2">
                <a:extLst>
                  <a:ext uri="{FF2B5EF4-FFF2-40B4-BE49-F238E27FC236}">
                    <a16:creationId xmlns:a16="http://schemas.microsoft.com/office/drawing/2014/main" id="{6D4878DB-BEBF-ED9D-7A62-CE27B0A263E5}"/>
                  </a:ext>
                </a:extLst>
              </p:cNvPr>
              <p:cNvPicPr/>
              <p:nvPr/>
            </p:nvPicPr>
            <p:blipFill>
              <a:blip r:embed="rId5"/>
              <a:stretch>
                <a:fillRect/>
              </a:stretch>
            </p:blipFill>
            <p:spPr>
              <a:xfrm>
                <a:off x="558000" y="922680"/>
                <a:ext cx="10934640" cy="5902560"/>
              </a:xfrm>
              <a:prstGeom prst="rect">
                <a:avLst/>
              </a:prstGeom>
            </p:spPr>
          </p:pic>
        </mc:Fallback>
      </mc:AlternateContent>
    </p:spTree>
    <p:extLst>
      <p:ext uri="{BB962C8B-B14F-4D97-AF65-F5344CB8AC3E}">
        <p14:creationId xmlns:p14="http://schemas.microsoft.com/office/powerpoint/2010/main" val="3298694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2E4D6D01-E8D3-CA92-A827-3E77958AC4F1}"/>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Forward pass</a:t>
            </a:r>
          </a:p>
        </p:txBody>
      </p:sp>
      <p:pic>
        <p:nvPicPr>
          <p:cNvPr id="5122" name="Picture 2" descr="Analyzing 6 Types of Neural Networks in Deep Learning">
            <a:extLst>
              <a:ext uri="{FF2B5EF4-FFF2-40B4-BE49-F238E27FC236}">
                <a16:creationId xmlns:a16="http://schemas.microsoft.com/office/drawing/2014/main" id="{B86B7A8D-CCC3-D222-FF84-D950519D1C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727" y="2056822"/>
            <a:ext cx="4564870" cy="281738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C991DC0-AF38-0913-B1B1-0B0A88EA1AC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414" t="15483" r="2709"/>
          <a:stretch/>
        </p:blipFill>
        <p:spPr bwMode="auto">
          <a:xfrm>
            <a:off x="5467350" y="1785588"/>
            <a:ext cx="6494998" cy="33598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0076712D-3E2D-049D-85FC-AEA9911AF606}"/>
                  </a:ext>
                </a:extLst>
              </p14:cNvPr>
              <p14:cNvContentPartPr/>
              <p14:nvPr/>
            </p14:nvContentPartPr>
            <p14:xfrm>
              <a:off x="5391000" y="1287000"/>
              <a:ext cx="6044760" cy="4011480"/>
            </p14:xfrm>
          </p:contentPart>
        </mc:Choice>
        <mc:Fallback>
          <p:pic>
            <p:nvPicPr>
              <p:cNvPr id="3" name="Ink 2">
                <a:extLst>
                  <a:ext uri="{FF2B5EF4-FFF2-40B4-BE49-F238E27FC236}">
                    <a16:creationId xmlns:a16="http://schemas.microsoft.com/office/drawing/2014/main" id="{0076712D-3E2D-049D-85FC-AEA9911AF606}"/>
                  </a:ext>
                </a:extLst>
              </p:cNvPr>
              <p:cNvPicPr/>
              <p:nvPr/>
            </p:nvPicPr>
            <p:blipFill>
              <a:blip r:embed="rId6"/>
              <a:stretch>
                <a:fillRect/>
              </a:stretch>
            </p:blipFill>
            <p:spPr>
              <a:xfrm>
                <a:off x="5381640" y="1277640"/>
                <a:ext cx="6063480" cy="4030200"/>
              </a:xfrm>
              <a:prstGeom prst="rect">
                <a:avLst/>
              </a:prstGeom>
            </p:spPr>
          </p:pic>
        </mc:Fallback>
      </mc:AlternateContent>
    </p:spTree>
    <p:extLst>
      <p:ext uri="{BB962C8B-B14F-4D97-AF65-F5344CB8AC3E}">
        <p14:creationId xmlns:p14="http://schemas.microsoft.com/office/powerpoint/2010/main" val="957529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2E4D6D01-E8D3-CA92-A827-3E77958AC4F1}"/>
              </a:ext>
            </a:extLst>
          </p:cNvPr>
          <p:cNvSpPr txBox="1"/>
          <p:nvPr/>
        </p:nvSpPr>
        <p:spPr>
          <a:xfrm flipH="1">
            <a:off x="524927" y="562595"/>
            <a:ext cx="5747535" cy="954107"/>
          </a:xfrm>
          <a:prstGeom prst="rect">
            <a:avLst/>
          </a:prstGeom>
          <a:noFill/>
        </p:spPr>
        <p:txBody>
          <a:bodyPr wrap="square" rtlCol="0">
            <a:spAutoFit/>
          </a:bodyPr>
          <a:lstStyle/>
          <a:p>
            <a:r>
              <a:rPr lang="en-US" sz="2800" dirty="0">
                <a:latin typeface="mononoki NF" panose="00000809000000000000" pitchFamily="50" charset="0"/>
              </a:rPr>
              <a:t>Forward </a:t>
            </a:r>
          </a:p>
          <a:p>
            <a:r>
              <a:rPr lang="en-US" sz="2800" dirty="0">
                <a:latin typeface="mononoki NF" panose="00000809000000000000" pitchFamily="50" charset="0"/>
              </a:rPr>
              <a:t>pass</a:t>
            </a:r>
          </a:p>
        </p:txBody>
      </p:sp>
      <p:pic>
        <p:nvPicPr>
          <p:cNvPr id="1026" name="Picture 2">
            <a:extLst>
              <a:ext uri="{FF2B5EF4-FFF2-40B4-BE49-F238E27FC236}">
                <a16:creationId xmlns:a16="http://schemas.microsoft.com/office/drawing/2014/main" id="{3C991DC0-AF38-0913-B1B1-0B0A88EA1A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14" t="15483" r="2709"/>
          <a:stretch/>
        </p:blipFill>
        <p:spPr bwMode="auto">
          <a:xfrm>
            <a:off x="2848501" y="562595"/>
            <a:ext cx="6494998" cy="33598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070160F4-3871-EC60-4D92-294C610939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56" y="4270995"/>
            <a:ext cx="5957887" cy="245276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9ED9FC70-0CA2-932C-D08A-C12E95712761}"/>
                  </a:ext>
                </a:extLst>
              </p14:cNvPr>
              <p14:cNvContentPartPr/>
              <p14:nvPr/>
            </p14:nvContentPartPr>
            <p14:xfrm>
              <a:off x="9209880" y="2876040"/>
              <a:ext cx="2622960" cy="1227600"/>
            </p14:xfrm>
          </p:contentPart>
        </mc:Choice>
        <mc:Fallback>
          <p:pic>
            <p:nvPicPr>
              <p:cNvPr id="3" name="Ink 2">
                <a:extLst>
                  <a:ext uri="{FF2B5EF4-FFF2-40B4-BE49-F238E27FC236}">
                    <a16:creationId xmlns:a16="http://schemas.microsoft.com/office/drawing/2014/main" id="{9ED9FC70-0CA2-932C-D08A-C12E95712761}"/>
                  </a:ext>
                </a:extLst>
              </p:cNvPr>
              <p:cNvPicPr/>
              <p:nvPr/>
            </p:nvPicPr>
            <p:blipFill>
              <a:blip r:embed="rId6"/>
              <a:stretch>
                <a:fillRect/>
              </a:stretch>
            </p:blipFill>
            <p:spPr>
              <a:xfrm>
                <a:off x="9200520" y="2866680"/>
                <a:ext cx="2641680" cy="1246320"/>
              </a:xfrm>
              <a:prstGeom prst="rect">
                <a:avLst/>
              </a:prstGeom>
            </p:spPr>
          </p:pic>
        </mc:Fallback>
      </mc:AlternateContent>
    </p:spTree>
    <p:extLst>
      <p:ext uri="{BB962C8B-B14F-4D97-AF65-F5344CB8AC3E}">
        <p14:creationId xmlns:p14="http://schemas.microsoft.com/office/powerpoint/2010/main" val="1155223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2E4D6D01-E8D3-CA92-A827-3E77958AC4F1}"/>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Basics of Backpropagation</a:t>
            </a:r>
          </a:p>
        </p:txBody>
      </p:sp>
      <p:pic>
        <p:nvPicPr>
          <p:cNvPr id="3" name="Picture 2">
            <a:extLst>
              <a:ext uri="{FF2B5EF4-FFF2-40B4-BE49-F238E27FC236}">
                <a16:creationId xmlns:a16="http://schemas.microsoft.com/office/drawing/2014/main" id="{1E083736-669A-40CD-8EFC-B2DE55557B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14" t="15483" r="2709"/>
          <a:stretch/>
        </p:blipFill>
        <p:spPr bwMode="auto">
          <a:xfrm>
            <a:off x="1724288" y="1772449"/>
            <a:ext cx="8743424" cy="45229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2C942D2-353C-09CD-02BD-DD9231C3F65B}"/>
              </a:ext>
            </a:extLst>
          </p:cNvPr>
          <p:cNvSpPr txBox="1"/>
          <p:nvPr/>
        </p:nvSpPr>
        <p:spPr>
          <a:xfrm>
            <a:off x="213360" y="6354423"/>
            <a:ext cx="7732823" cy="369332"/>
          </a:xfrm>
          <a:prstGeom prst="rect">
            <a:avLst/>
          </a:prstGeom>
          <a:noFill/>
        </p:spPr>
        <p:txBody>
          <a:bodyPr wrap="none" rtlCol="0">
            <a:spAutoFit/>
          </a:bodyPr>
          <a:lstStyle/>
          <a:p>
            <a:r>
              <a:rPr lang="es-PE" dirty="0">
                <a:hlinkClick r:id="rId4"/>
              </a:rPr>
              <a:t>https://towardsdatascience.com/understanding-backpropagation-abcc509ca9d0</a:t>
            </a:r>
            <a:endParaRPr lang="es-PE" dirty="0"/>
          </a:p>
        </p:txBody>
      </p:sp>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F3FCE325-E253-93D4-E77F-93E672C6AB3F}"/>
                  </a:ext>
                </a:extLst>
              </p14:cNvPr>
              <p14:cNvContentPartPr/>
              <p14:nvPr/>
            </p14:nvContentPartPr>
            <p14:xfrm>
              <a:off x="60480" y="682560"/>
              <a:ext cx="10902240" cy="3817080"/>
            </p14:xfrm>
          </p:contentPart>
        </mc:Choice>
        <mc:Fallback>
          <p:pic>
            <p:nvPicPr>
              <p:cNvPr id="6" name="Ink 5">
                <a:extLst>
                  <a:ext uri="{FF2B5EF4-FFF2-40B4-BE49-F238E27FC236}">
                    <a16:creationId xmlns:a16="http://schemas.microsoft.com/office/drawing/2014/main" id="{F3FCE325-E253-93D4-E77F-93E672C6AB3F}"/>
                  </a:ext>
                </a:extLst>
              </p:cNvPr>
              <p:cNvPicPr/>
              <p:nvPr/>
            </p:nvPicPr>
            <p:blipFill>
              <a:blip r:embed="rId6"/>
              <a:stretch>
                <a:fillRect/>
              </a:stretch>
            </p:blipFill>
            <p:spPr>
              <a:xfrm>
                <a:off x="51120" y="673200"/>
                <a:ext cx="10920960" cy="3835800"/>
              </a:xfrm>
              <a:prstGeom prst="rect">
                <a:avLst/>
              </a:prstGeom>
            </p:spPr>
          </p:pic>
        </mc:Fallback>
      </mc:AlternateContent>
    </p:spTree>
    <p:extLst>
      <p:ext uri="{BB962C8B-B14F-4D97-AF65-F5344CB8AC3E}">
        <p14:creationId xmlns:p14="http://schemas.microsoft.com/office/powerpoint/2010/main" val="2259311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pic>
        <p:nvPicPr>
          <p:cNvPr id="3" name="Picture 2">
            <a:extLst>
              <a:ext uri="{FF2B5EF4-FFF2-40B4-BE49-F238E27FC236}">
                <a16:creationId xmlns:a16="http://schemas.microsoft.com/office/drawing/2014/main" id="{1E083736-669A-40CD-8EFC-B2DE55557B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14" t="15483" r="2709"/>
          <a:stretch/>
        </p:blipFill>
        <p:spPr bwMode="auto">
          <a:xfrm>
            <a:off x="0" y="451063"/>
            <a:ext cx="8743424" cy="45229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D0C58A02-2F26-B996-BE11-605CD7D88D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5344" y="0"/>
            <a:ext cx="4090529" cy="168400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BA39C77C-4076-C8B1-2344-B40AE1E678D3}"/>
                  </a:ext>
                </a:extLst>
              </p14:cNvPr>
              <p14:cNvContentPartPr/>
              <p14:nvPr/>
            </p14:nvContentPartPr>
            <p14:xfrm>
              <a:off x="141480" y="976320"/>
              <a:ext cx="11202840" cy="4864320"/>
            </p14:xfrm>
          </p:contentPart>
        </mc:Choice>
        <mc:Fallback>
          <p:pic>
            <p:nvPicPr>
              <p:cNvPr id="8" name="Ink 7">
                <a:extLst>
                  <a:ext uri="{FF2B5EF4-FFF2-40B4-BE49-F238E27FC236}">
                    <a16:creationId xmlns:a16="http://schemas.microsoft.com/office/drawing/2014/main" id="{BA39C77C-4076-C8B1-2344-B40AE1E678D3}"/>
                  </a:ext>
                </a:extLst>
              </p:cNvPr>
              <p:cNvPicPr/>
              <p:nvPr/>
            </p:nvPicPr>
            <p:blipFill>
              <a:blip r:embed="rId6"/>
              <a:stretch>
                <a:fillRect/>
              </a:stretch>
            </p:blipFill>
            <p:spPr>
              <a:xfrm>
                <a:off x="132120" y="966960"/>
                <a:ext cx="11221560" cy="4883040"/>
              </a:xfrm>
              <a:prstGeom prst="rect">
                <a:avLst/>
              </a:prstGeom>
            </p:spPr>
          </p:pic>
        </mc:Fallback>
      </mc:AlternateContent>
    </p:spTree>
    <p:extLst>
      <p:ext uri="{BB962C8B-B14F-4D97-AF65-F5344CB8AC3E}">
        <p14:creationId xmlns:p14="http://schemas.microsoft.com/office/powerpoint/2010/main" val="1603304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pic>
        <p:nvPicPr>
          <p:cNvPr id="3" name="Picture 2">
            <a:extLst>
              <a:ext uri="{FF2B5EF4-FFF2-40B4-BE49-F238E27FC236}">
                <a16:creationId xmlns:a16="http://schemas.microsoft.com/office/drawing/2014/main" id="{1E083736-669A-40CD-8EFC-B2DE55557B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14" t="15483" r="2709"/>
          <a:stretch/>
        </p:blipFill>
        <p:spPr bwMode="auto">
          <a:xfrm>
            <a:off x="0" y="451063"/>
            <a:ext cx="8743424" cy="45229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D0C58A02-2F26-B996-BE11-605CD7D88D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5344" y="0"/>
            <a:ext cx="4090529" cy="168400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BBC1071A-4F5B-43BB-AE09-2A27E23BF48A}"/>
                  </a:ext>
                </a:extLst>
              </p14:cNvPr>
              <p14:cNvContentPartPr/>
              <p14:nvPr/>
            </p14:nvContentPartPr>
            <p14:xfrm>
              <a:off x="53280" y="961560"/>
              <a:ext cx="10978200" cy="5855400"/>
            </p14:xfrm>
          </p:contentPart>
        </mc:Choice>
        <mc:Fallback>
          <p:pic>
            <p:nvPicPr>
              <p:cNvPr id="2" name="Ink 1">
                <a:extLst>
                  <a:ext uri="{FF2B5EF4-FFF2-40B4-BE49-F238E27FC236}">
                    <a16:creationId xmlns:a16="http://schemas.microsoft.com/office/drawing/2014/main" id="{BBC1071A-4F5B-43BB-AE09-2A27E23BF48A}"/>
                  </a:ext>
                </a:extLst>
              </p:cNvPr>
              <p:cNvPicPr/>
              <p:nvPr/>
            </p:nvPicPr>
            <p:blipFill>
              <a:blip r:embed="rId6"/>
              <a:stretch>
                <a:fillRect/>
              </a:stretch>
            </p:blipFill>
            <p:spPr>
              <a:xfrm>
                <a:off x="43920" y="952200"/>
                <a:ext cx="10996920" cy="5874120"/>
              </a:xfrm>
              <a:prstGeom prst="rect">
                <a:avLst/>
              </a:prstGeom>
            </p:spPr>
          </p:pic>
        </mc:Fallback>
      </mc:AlternateContent>
    </p:spTree>
    <p:extLst>
      <p:ext uri="{BB962C8B-B14F-4D97-AF65-F5344CB8AC3E}">
        <p14:creationId xmlns:p14="http://schemas.microsoft.com/office/powerpoint/2010/main" val="2158790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
        <p:nvSpPr>
          <p:cNvPr id="7" name="TextBox 6">
            <a:extLst>
              <a:ext uri="{FF2B5EF4-FFF2-40B4-BE49-F238E27FC236}">
                <a16:creationId xmlns:a16="http://schemas.microsoft.com/office/drawing/2014/main" id="{204127F2-6F0A-EF48-A9F2-9907B84C0366}"/>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Bibliography</a:t>
            </a:r>
          </a:p>
        </p:txBody>
      </p:sp>
      <p:sp>
        <p:nvSpPr>
          <p:cNvPr id="2" name="TextBox 1">
            <a:extLst>
              <a:ext uri="{FF2B5EF4-FFF2-40B4-BE49-F238E27FC236}">
                <a16:creationId xmlns:a16="http://schemas.microsoft.com/office/drawing/2014/main" id="{E2513147-4B75-5A8D-9BC1-3E25E4649219}"/>
              </a:ext>
            </a:extLst>
          </p:cNvPr>
          <p:cNvSpPr txBox="1"/>
          <p:nvPr/>
        </p:nvSpPr>
        <p:spPr>
          <a:xfrm>
            <a:off x="524926" y="1588957"/>
            <a:ext cx="11057473" cy="3693319"/>
          </a:xfrm>
          <a:prstGeom prst="rect">
            <a:avLst/>
          </a:prstGeom>
          <a:noFill/>
        </p:spPr>
        <p:txBody>
          <a:bodyPr wrap="square" rtlCol="0">
            <a:spAutoFit/>
          </a:bodyPr>
          <a:lstStyle/>
          <a:p>
            <a:pPr marL="0" indent="0">
              <a:buFont typeface="Arial" panose="020B0604020202020204" pitchFamily="34" charset="0"/>
              <a:buNone/>
            </a:pPr>
            <a:r>
              <a:rPr lang="en-US" dirty="0">
                <a:hlinkClick r:id="rId3"/>
              </a:rPr>
              <a:t>https://towardsdatascience.com/pytorch-introduction-building-your-first-linear-model-d868a8681a41</a:t>
            </a:r>
            <a:endParaRPr lang="en-US" dirty="0"/>
          </a:p>
          <a:p>
            <a:pPr marL="0" indent="0">
              <a:buFont typeface="Arial" panose="020B0604020202020204" pitchFamily="34" charset="0"/>
              <a:buNone/>
            </a:pPr>
            <a:r>
              <a:rPr lang="en-US" dirty="0">
                <a:hlinkClick r:id="rId4"/>
              </a:rPr>
              <a:t>https://medium.com/@mohamedyosef101/understanding-neural-networks-by-building-one-from-scratch-using-numpy-61500b9ca882</a:t>
            </a:r>
            <a:endParaRPr lang="en-US" dirty="0"/>
          </a:p>
          <a:p>
            <a:pPr marL="0" indent="0">
              <a:buFont typeface="Arial" panose="020B0604020202020204" pitchFamily="34" charset="0"/>
              <a:buNone/>
            </a:pPr>
            <a:r>
              <a:rPr lang="en-US" dirty="0">
                <a:hlinkClick r:id="rId5"/>
              </a:rPr>
              <a:t>https://medium.com/@evertongomede/understanding-backpropagation-the-engine-behind-neural-network-learning-a7c2e1acdbf</a:t>
            </a:r>
            <a:endParaRPr lang="en-US" dirty="0"/>
          </a:p>
          <a:p>
            <a:pPr marL="0" indent="0">
              <a:buFont typeface="Arial" panose="020B0604020202020204" pitchFamily="34" charset="0"/>
              <a:buNone/>
            </a:pPr>
            <a:r>
              <a:rPr lang="en-US" dirty="0">
                <a:hlinkClick r:id="rId6"/>
              </a:rPr>
              <a:t>https://towardsdatascience.com/multilayer-perceptron-explained-with-a-real-life-example-and-python-code-sentiment-analysis-cb408ee93141</a:t>
            </a:r>
            <a:endParaRPr lang="en-US" dirty="0"/>
          </a:p>
          <a:p>
            <a:pPr marL="0" indent="0">
              <a:buFont typeface="Arial" panose="020B0604020202020204" pitchFamily="34" charset="0"/>
              <a:buNone/>
            </a:pPr>
            <a:r>
              <a:rPr lang="en-US" dirty="0">
                <a:hlinkClick r:id="rId7"/>
              </a:rPr>
              <a:t>https://medium.com/@rukshanpramoditha/list/neural-networks-and-deep-learning-course-a2779b9c3f75</a:t>
            </a:r>
            <a:endParaRPr lang="en-US" dirty="0"/>
          </a:p>
          <a:p>
            <a:pPr marL="0" indent="0">
              <a:buFont typeface="Arial" panose="020B0604020202020204" pitchFamily="34" charset="0"/>
              <a:buNone/>
            </a:pPr>
            <a:r>
              <a:rPr lang="en-US" dirty="0">
                <a:hlinkClick r:id="rId8"/>
              </a:rPr>
              <a:t>https://towardsdatascience.com/understanding-backpropagation-abcc509ca9d0</a:t>
            </a:r>
            <a:endParaRPr lang="en-US" dirty="0"/>
          </a:p>
          <a:p>
            <a:pPr marL="0" indent="0">
              <a:buFont typeface="Arial" panose="020B0604020202020204" pitchFamily="34" charset="0"/>
              <a:buNone/>
            </a:pPr>
            <a:r>
              <a:rPr lang="en-US" dirty="0">
                <a:hlinkClick r:id="rId9"/>
              </a:rPr>
              <a:t>https://youtube.com/playlist?list=PLZHQObOWTQDNU6R1_67000Dx_ZCJB-3pi&amp;si=9LsJ8HjltbuLtFqs</a:t>
            </a:r>
            <a:endParaRPr lang="en-US" dirty="0"/>
          </a:p>
          <a:p>
            <a:pPr marL="0" indent="0">
              <a:buFont typeface="Arial" panose="020B0604020202020204" pitchFamily="34" charset="0"/>
              <a:buNone/>
            </a:pPr>
            <a:r>
              <a:rPr lang="en-US" dirty="0">
                <a:hlinkClick r:id="rId10"/>
              </a:rPr>
              <a:t>https://towardsdatascience.com/understanding-backpropagation-algorithm-7bb3aa2f95fd</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897132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B971-6868-D853-B68F-1D0E07B7963A}"/>
              </a:ext>
            </a:extLst>
          </p:cNvPr>
          <p:cNvSpPr>
            <a:spLocks noGrp="1"/>
          </p:cNvSpPr>
          <p:nvPr>
            <p:ph type="ctrTitle"/>
          </p:nvPr>
        </p:nvSpPr>
        <p:spPr>
          <a:xfrm>
            <a:off x="0" y="1299519"/>
            <a:ext cx="12192000" cy="2129481"/>
          </a:xfrm>
        </p:spPr>
        <p:txBody>
          <a:bodyPr>
            <a:normAutofit/>
          </a:bodyPr>
          <a:lstStyle/>
          <a:p>
            <a:r>
              <a:rPr lang="en-US" sz="5400" dirty="0">
                <a:latin typeface="mononoki NF" panose="00000809000000000000" pitchFamily="50" charset="0"/>
              </a:rPr>
              <a:t>C9 – Gradient Optimizers</a:t>
            </a:r>
          </a:p>
        </p:txBody>
      </p:sp>
      <p:sp>
        <p:nvSpPr>
          <p:cNvPr id="3" name="Subtitle 2">
            <a:extLst>
              <a:ext uri="{FF2B5EF4-FFF2-40B4-BE49-F238E27FC236}">
                <a16:creationId xmlns:a16="http://schemas.microsoft.com/office/drawing/2014/main" id="{4CBA92BB-E6A9-F414-13A9-0B420849E6EC}"/>
              </a:ext>
            </a:extLst>
          </p:cNvPr>
          <p:cNvSpPr>
            <a:spLocks noGrp="1"/>
          </p:cNvSpPr>
          <p:nvPr>
            <p:ph type="subTitle" idx="1"/>
          </p:nvPr>
        </p:nvSpPr>
        <p:spPr/>
        <p:txBody>
          <a:bodyPr/>
          <a:lstStyle/>
          <a:p>
            <a:endParaRPr lang="en-US" dirty="0"/>
          </a:p>
        </p:txBody>
      </p:sp>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Tree>
    <p:extLst>
      <p:ext uri="{BB962C8B-B14F-4D97-AF65-F5344CB8AC3E}">
        <p14:creationId xmlns:p14="http://schemas.microsoft.com/office/powerpoint/2010/main" val="1660712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B971-6868-D853-B68F-1D0E07B7963A}"/>
              </a:ext>
            </a:extLst>
          </p:cNvPr>
          <p:cNvSpPr>
            <a:spLocks noGrp="1"/>
          </p:cNvSpPr>
          <p:nvPr>
            <p:ph type="ctrTitle"/>
          </p:nvPr>
        </p:nvSpPr>
        <p:spPr>
          <a:xfrm>
            <a:off x="0" y="1299519"/>
            <a:ext cx="12192000" cy="2129481"/>
          </a:xfrm>
        </p:spPr>
        <p:txBody>
          <a:bodyPr>
            <a:normAutofit/>
          </a:bodyPr>
          <a:lstStyle/>
          <a:p>
            <a:r>
              <a:rPr lang="en-US" sz="5400" dirty="0">
                <a:latin typeface="mononoki NF" panose="00000809000000000000" pitchFamily="50" charset="0"/>
              </a:rPr>
              <a:t>C9 – Intro to Deep Learning</a:t>
            </a:r>
            <a:br>
              <a:rPr lang="en-US" sz="5400" dirty="0">
                <a:latin typeface="mononoki NF" panose="00000809000000000000" pitchFamily="50" charset="0"/>
              </a:rPr>
            </a:br>
            <a:r>
              <a:rPr lang="en-US" sz="5400" dirty="0">
                <a:latin typeface="mononoki NF" panose="00000809000000000000" pitchFamily="50" charset="0"/>
              </a:rPr>
              <a:t>Multilayer Perceptron (MLP)</a:t>
            </a:r>
          </a:p>
        </p:txBody>
      </p:sp>
      <p:sp>
        <p:nvSpPr>
          <p:cNvPr id="3" name="Subtitle 2">
            <a:extLst>
              <a:ext uri="{FF2B5EF4-FFF2-40B4-BE49-F238E27FC236}">
                <a16:creationId xmlns:a16="http://schemas.microsoft.com/office/drawing/2014/main" id="{4CBA92BB-E6A9-F414-13A9-0B420849E6EC}"/>
              </a:ext>
            </a:extLst>
          </p:cNvPr>
          <p:cNvSpPr>
            <a:spLocks noGrp="1"/>
          </p:cNvSpPr>
          <p:nvPr>
            <p:ph type="subTitle" idx="1"/>
          </p:nvPr>
        </p:nvSpPr>
        <p:spPr/>
        <p:txBody>
          <a:bodyPr/>
          <a:lstStyle/>
          <a:p>
            <a:endParaRPr lang="en-US" dirty="0"/>
          </a:p>
        </p:txBody>
      </p:sp>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Tree>
    <p:extLst>
      <p:ext uri="{BB962C8B-B14F-4D97-AF65-F5344CB8AC3E}">
        <p14:creationId xmlns:p14="http://schemas.microsoft.com/office/powerpoint/2010/main" val="1664981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
        <p:nvSpPr>
          <p:cNvPr id="7" name="TextBox 6">
            <a:extLst>
              <a:ext uri="{FF2B5EF4-FFF2-40B4-BE49-F238E27FC236}">
                <a16:creationId xmlns:a16="http://schemas.microsoft.com/office/drawing/2014/main" id="{204127F2-6F0A-EF48-A9F2-9907B84C0366}"/>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Bibliography</a:t>
            </a:r>
          </a:p>
        </p:txBody>
      </p:sp>
      <p:sp>
        <p:nvSpPr>
          <p:cNvPr id="2" name="TextBox 1">
            <a:extLst>
              <a:ext uri="{FF2B5EF4-FFF2-40B4-BE49-F238E27FC236}">
                <a16:creationId xmlns:a16="http://schemas.microsoft.com/office/drawing/2014/main" id="{E2513147-4B75-5A8D-9BC1-3E25E4649219}"/>
              </a:ext>
            </a:extLst>
          </p:cNvPr>
          <p:cNvSpPr txBox="1"/>
          <p:nvPr/>
        </p:nvSpPr>
        <p:spPr>
          <a:xfrm>
            <a:off x="524926" y="1588957"/>
            <a:ext cx="11057473" cy="4524315"/>
          </a:xfrm>
          <a:prstGeom prst="rect">
            <a:avLst/>
          </a:prstGeom>
          <a:noFill/>
        </p:spPr>
        <p:txBody>
          <a:bodyPr wrap="square" rtlCol="0">
            <a:spAutoFit/>
          </a:bodyPr>
          <a:lstStyle/>
          <a:p>
            <a:pPr marL="0" indent="0">
              <a:buFont typeface="Arial" panose="020B0604020202020204" pitchFamily="34" charset="0"/>
              <a:buNone/>
            </a:pPr>
            <a:r>
              <a:rPr lang="en-US" dirty="0">
                <a:hlinkClick r:id="rId3"/>
              </a:rPr>
              <a:t>https://www.analyticsvidhya.com/blog/2021/06/complete-guide-to-gradient-based-optimizers/</a:t>
            </a:r>
            <a:endParaRPr lang="en-US" dirty="0"/>
          </a:p>
          <a:p>
            <a:pPr marL="0" indent="0">
              <a:buFont typeface="Arial" panose="020B0604020202020204" pitchFamily="34" charset="0"/>
              <a:buNone/>
            </a:pPr>
            <a:r>
              <a:rPr lang="en-US" dirty="0">
                <a:hlinkClick r:id="rId4"/>
              </a:rPr>
              <a:t>https://www.analyticsvidhya.com/blog/2021/10/a-comprehensive-guide-on-deep-learning-optimizers/</a:t>
            </a:r>
            <a:endParaRPr lang="en-US" dirty="0"/>
          </a:p>
          <a:p>
            <a:pPr marL="0" indent="0">
              <a:buFont typeface="Arial" panose="020B0604020202020204" pitchFamily="34" charset="0"/>
              <a:buNone/>
            </a:pPr>
            <a:r>
              <a:rPr lang="en-US" dirty="0">
                <a:hlinkClick r:id="rId5"/>
              </a:rPr>
              <a:t>https://www.ruder.io/optimizing-gradient-descent/</a:t>
            </a:r>
            <a:endParaRPr lang="en-US" dirty="0"/>
          </a:p>
          <a:p>
            <a:pPr marL="0" indent="0">
              <a:buFont typeface="Arial" panose="020B0604020202020204" pitchFamily="34" charset="0"/>
              <a:buNone/>
            </a:pPr>
            <a:r>
              <a:rPr lang="en-US" dirty="0">
                <a:hlinkClick r:id="rId6"/>
              </a:rPr>
              <a:t>https://arxiv.org/pdf/1609.04747.pdf</a:t>
            </a:r>
            <a:endParaRPr lang="en-US" dirty="0"/>
          </a:p>
          <a:p>
            <a:pPr marL="0" indent="0">
              <a:buFont typeface="Arial" panose="020B0604020202020204" pitchFamily="34" charset="0"/>
              <a:buNone/>
            </a:pPr>
            <a:r>
              <a:rPr lang="en-US" dirty="0">
                <a:hlinkClick r:id="rId7"/>
              </a:rPr>
              <a:t>https://medium.com/@nerdjock</a:t>
            </a:r>
            <a:endParaRPr lang="en-US" dirty="0"/>
          </a:p>
          <a:p>
            <a:pPr marL="0" indent="0">
              <a:buFont typeface="Arial" panose="020B0604020202020204" pitchFamily="34" charset="0"/>
              <a:buNone/>
            </a:pPr>
            <a:r>
              <a:rPr lang="en-US" dirty="0">
                <a:hlinkClick r:id="rId8"/>
              </a:rPr>
              <a:t>https://medium.com/analytics-vidhya/optimizers-gradient-descent-algorithms-part-1-ac9baf446df1</a:t>
            </a:r>
            <a:endParaRPr lang="en-US" dirty="0"/>
          </a:p>
          <a:p>
            <a:pPr marL="0" indent="0">
              <a:buFont typeface="Arial" panose="020B0604020202020204" pitchFamily="34" charset="0"/>
              <a:buNone/>
            </a:pPr>
            <a:r>
              <a:rPr lang="en-US" dirty="0">
                <a:hlinkClick r:id="rId9"/>
              </a:rPr>
              <a:t>https://naokishibuya.medium.com/gradient-descent-optimizers-80d29f22deb5</a:t>
            </a:r>
            <a:endParaRPr lang="en-US" dirty="0"/>
          </a:p>
          <a:p>
            <a:pPr marL="0" indent="0">
              <a:buFont typeface="Arial" panose="020B0604020202020204" pitchFamily="34" charset="0"/>
              <a:buNone/>
            </a:pPr>
            <a:r>
              <a:rPr lang="en-US" dirty="0">
                <a:hlinkClick r:id="rId10"/>
              </a:rPr>
              <a:t>https://towardsdatascience.com/effect-of-gradient-descent-optimizers-on-neural-net-training-d44678d27060</a:t>
            </a:r>
            <a:endParaRPr lang="en-US" dirty="0"/>
          </a:p>
          <a:p>
            <a:pPr marL="0" indent="0">
              <a:buFont typeface="Arial" panose="020B0604020202020204" pitchFamily="34" charset="0"/>
              <a:buNone/>
            </a:pPr>
            <a:r>
              <a:rPr lang="en-US" dirty="0">
                <a:hlinkClick r:id="rId11"/>
              </a:rPr>
              <a:t>https://towardsdatascience.com/neural-network-optimizers-made-simple-core-algorithms-and-why-they-are-needed-7fd072cd2788</a:t>
            </a:r>
            <a:endParaRPr lang="en-US" dirty="0"/>
          </a:p>
          <a:p>
            <a:pPr marL="0" indent="0">
              <a:buFont typeface="Arial" panose="020B0604020202020204" pitchFamily="34" charset="0"/>
              <a:buNone/>
            </a:pPr>
            <a:r>
              <a:rPr lang="en-US" dirty="0">
                <a:hlinkClick r:id="rId12"/>
              </a:rPr>
              <a:t>https://iq.opengenus.org/types-of-gradient-optimizers/</a:t>
            </a:r>
            <a:endParaRPr lang="en-US" dirty="0"/>
          </a:p>
          <a:p>
            <a:pPr marL="0" indent="0">
              <a:buFont typeface="Arial" panose="020B0604020202020204" pitchFamily="34" charset="0"/>
              <a:buNone/>
            </a:pPr>
            <a:r>
              <a:rPr lang="en-US" dirty="0">
                <a:hlinkClick r:id="rId13"/>
              </a:rPr>
              <a:t>https://medium.com/@dancerworld60/optimizers-part-1-gradient-descent-and-its-variants-d11dac1d6b2</a:t>
            </a:r>
            <a:endParaRPr lang="en-US" dirty="0"/>
          </a:p>
          <a:p>
            <a:pPr marL="0" indent="0">
              <a:buFont typeface="Arial" panose="020B0604020202020204" pitchFamily="34" charset="0"/>
              <a:buNone/>
            </a:pPr>
            <a:r>
              <a:rPr lang="en-US" dirty="0">
                <a:hlinkClick r:id="rId14"/>
              </a:rPr>
              <a:t>https://towardsdatascience.com/optimizers-for-training-neural-network-59450d71caf6</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419703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FC15F08-4C0A-06BD-DCB9-6A4242EEDF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15181"/>
            <a:ext cx="12192000" cy="5227637"/>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CB31454B-DB6B-0DA9-B932-CCBEDDDD7A82}"/>
                  </a:ext>
                </a:extLst>
              </p14:cNvPr>
              <p14:cNvContentPartPr/>
              <p14:nvPr/>
            </p14:nvContentPartPr>
            <p14:xfrm>
              <a:off x="1077120" y="1103400"/>
              <a:ext cx="11066040" cy="5582880"/>
            </p14:xfrm>
          </p:contentPart>
        </mc:Choice>
        <mc:Fallback>
          <p:pic>
            <p:nvPicPr>
              <p:cNvPr id="2" name="Ink 1">
                <a:extLst>
                  <a:ext uri="{FF2B5EF4-FFF2-40B4-BE49-F238E27FC236}">
                    <a16:creationId xmlns:a16="http://schemas.microsoft.com/office/drawing/2014/main" id="{CB31454B-DB6B-0DA9-B932-CCBEDDDD7A82}"/>
                  </a:ext>
                </a:extLst>
              </p:cNvPr>
              <p:cNvPicPr/>
              <p:nvPr/>
            </p:nvPicPr>
            <p:blipFill>
              <a:blip r:embed="rId5"/>
              <a:stretch>
                <a:fillRect/>
              </a:stretch>
            </p:blipFill>
            <p:spPr>
              <a:xfrm>
                <a:off x="1067760" y="1094040"/>
                <a:ext cx="11084760" cy="5601600"/>
              </a:xfrm>
              <a:prstGeom prst="rect">
                <a:avLst/>
              </a:prstGeom>
            </p:spPr>
          </p:pic>
        </mc:Fallback>
      </mc:AlternateContent>
    </p:spTree>
    <p:extLst>
      <p:ext uri="{BB962C8B-B14F-4D97-AF65-F5344CB8AC3E}">
        <p14:creationId xmlns:p14="http://schemas.microsoft.com/office/powerpoint/2010/main" val="2304944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FC15F08-4C0A-06BD-DCB9-6A4242EEDF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239485" y="1085815"/>
            <a:ext cx="6096000" cy="5227637"/>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pic>
        <p:nvPicPr>
          <p:cNvPr id="1028" name="Picture 4">
            <a:extLst>
              <a:ext uri="{FF2B5EF4-FFF2-40B4-BE49-F238E27FC236}">
                <a16:creationId xmlns:a16="http://schemas.microsoft.com/office/drawing/2014/main" id="{C3262EDF-D379-FD4F-DAA5-24A3593FFB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0627" y="1016605"/>
            <a:ext cx="4871887" cy="6057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E6AFA35-AC50-7533-E58C-E07674A6A0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0687" y="1792823"/>
            <a:ext cx="5711828" cy="162379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E43A2218-D15A-B3F3-E5B8-00AABC2916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9182" y="3848303"/>
            <a:ext cx="3914775" cy="26765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E4D6D01-E8D3-CA92-A827-3E77958AC4F1}"/>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Perceptron</a:t>
            </a:r>
          </a:p>
        </p:txBody>
      </p:sp>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97F20335-354D-EBBD-D062-CB05A5360074}"/>
                  </a:ext>
                </a:extLst>
              </p14:cNvPr>
              <p14:cNvContentPartPr/>
              <p14:nvPr/>
            </p14:nvContentPartPr>
            <p14:xfrm>
              <a:off x="1094400" y="1312560"/>
              <a:ext cx="10900440" cy="5103360"/>
            </p14:xfrm>
          </p:contentPart>
        </mc:Choice>
        <mc:Fallback>
          <p:pic>
            <p:nvPicPr>
              <p:cNvPr id="3" name="Ink 2">
                <a:extLst>
                  <a:ext uri="{FF2B5EF4-FFF2-40B4-BE49-F238E27FC236}">
                    <a16:creationId xmlns:a16="http://schemas.microsoft.com/office/drawing/2014/main" id="{97F20335-354D-EBBD-D062-CB05A5360074}"/>
                  </a:ext>
                </a:extLst>
              </p:cNvPr>
              <p:cNvPicPr/>
              <p:nvPr/>
            </p:nvPicPr>
            <p:blipFill>
              <a:blip r:embed="rId8"/>
              <a:stretch>
                <a:fillRect/>
              </a:stretch>
            </p:blipFill>
            <p:spPr>
              <a:xfrm>
                <a:off x="1085040" y="1303200"/>
                <a:ext cx="10919160" cy="5122080"/>
              </a:xfrm>
              <a:prstGeom prst="rect">
                <a:avLst/>
              </a:prstGeom>
            </p:spPr>
          </p:pic>
        </mc:Fallback>
      </mc:AlternateContent>
    </p:spTree>
    <p:extLst>
      <p:ext uri="{BB962C8B-B14F-4D97-AF65-F5344CB8AC3E}">
        <p14:creationId xmlns:p14="http://schemas.microsoft.com/office/powerpoint/2010/main" val="3219438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pic>
        <p:nvPicPr>
          <p:cNvPr id="2050" name="Picture 2" descr="A biological neuron in comparison to an artificial neural network: (a)... |  Download Scientific Diagram">
            <a:extLst>
              <a:ext uri="{FF2B5EF4-FFF2-40B4-BE49-F238E27FC236}">
                <a16:creationId xmlns:a16="http://schemas.microsoft.com/office/drawing/2014/main" id="{ABC25AE3-3133-2AA3-CB76-4A758DB16D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379" y="480610"/>
            <a:ext cx="10405241" cy="624314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E24B8AD9-1226-A3DC-58D5-70F4FE99097F}"/>
                  </a:ext>
                </a:extLst>
              </p14:cNvPr>
              <p14:cNvContentPartPr/>
              <p14:nvPr/>
            </p14:nvContentPartPr>
            <p14:xfrm>
              <a:off x="4032360" y="1445760"/>
              <a:ext cx="7278480" cy="5294160"/>
            </p14:xfrm>
          </p:contentPart>
        </mc:Choice>
        <mc:Fallback>
          <p:pic>
            <p:nvPicPr>
              <p:cNvPr id="2" name="Ink 1">
                <a:extLst>
                  <a:ext uri="{FF2B5EF4-FFF2-40B4-BE49-F238E27FC236}">
                    <a16:creationId xmlns:a16="http://schemas.microsoft.com/office/drawing/2014/main" id="{E24B8AD9-1226-A3DC-58D5-70F4FE99097F}"/>
                  </a:ext>
                </a:extLst>
              </p:cNvPr>
              <p:cNvPicPr/>
              <p:nvPr/>
            </p:nvPicPr>
            <p:blipFill>
              <a:blip r:embed="rId5"/>
              <a:stretch>
                <a:fillRect/>
              </a:stretch>
            </p:blipFill>
            <p:spPr>
              <a:xfrm>
                <a:off x="4023000" y="1436400"/>
                <a:ext cx="7297200" cy="5312880"/>
              </a:xfrm>
              <a:prstGeom prst="rect">
                <a:avLst/>
              </a:prstGeom>
            </p:spPr>
          </p:pic>
        </mc:Fallback>
      </mc:AlternateContent>
    </p:spTree>
    <p:extLst>
      <p:ext uri="{BB962C8B-B14F-4D97-AF65-F5344CB8AC3E}">
        <p14:creationId xmlns:p14="http://schemas.microsoft.com/office/powerpoint/2010/main" val="3144715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2E4D6D01-E8D3-CA92-A827-3E77958AC4F1}"/>
              </a:ext>
            </a:extLst>
          </p:cNvPr>
          <p:cNvSpPr txBox="1"/>
          <p:nvPr/>
        </p:nvSpPr>
        <p:spPr>
          <a:xfrm flipH="1">
            <a:off x="524926" y="562595"/>
            <a:ext cx="7518061" cy="523220"/>
          </a:xfrm>
          <a:prstGeom prst="rect">
            <a:avLst/>
          </a:prstGeom>
          <a:noFill/>
        </p:spPr>
        <p:txBody>
          <a:bodyPr wrap="square" rtlCol="0">
            <a:spAutoFit/>
          </a:bodyPr>
          <a:lstStyle/>
          <a:p>
            <a:r>
              <a:rPr lang="en-US" sz="2800" dirty="0">
                <a:latin typeface="mononoki NF" panose="00000809000000000000" pitchFamily="50" charset="0"/>
              </a:rPr>
              <a:t>Perceptron as a Linear Regression</a:t>
            </a:r>
          </a:p>
        </p:txBody>
      </p:sp>
      <p:pic>
        <p:nvPicPr>
          <p:cNvPr id="5" name="Picture 4">
            <a:extLst>
              <a:ext uri="{FF2B5EF4-FFF2-40B4-BE49-F238E27FC236}">
                <a16:creationId xmlns:a16="http://schemas.microsoft.com/office/drawing/2014/main" id="{97E89935-9B9D-4BA4-813C-6DAE09E1AFB8}"/>
              </a:ext>
            </a:extLst>
          </p:cNvPr>
          <p:cNvPicPr>
            <a:picLocks noChangeAspect="1"/>
          </p:cNvPicPr>
          <p:nvPr/>
        </p:nvPicPr>
        <p:blipFill rotWithShape="1">
          <a:blip r:embed="rId3"/>
          <a:srcRect l="41752"/>
          <a:stretch/>
        </p:blipFill>
        <p:spPr>
          <a:xfrm>
            <a:off x="1005699" y="3819435"/>
            <a:ext cx="4117158" cy="2904320"/>
          </a:xfrm>
          <a:prstGeom prst="rect">
            <a:avLst/>
          </a:prstGeom>
        </p:spPr>
      </p:pic>
      <p:pic>
        <p:nvPicPr>
          <p:cNvPr id="7" name="Picture 6">
            <a:extLst>
              <a:ext uri="{FF2B5EF4-FFF2-40B4-BE49-F238E27FC236}">
                <a16:creationId xmlns:a16="http://schemas.microsoft.com/office/drawing/2014/main" id="{8D67AB4E-796B-8D30-F62A-E8D5C0DA7CB8}"/>
              </a:ext>
            </a:extLst>
          </p:cNvPr>
          <p:cNvPicPr>
            <a:picLocks noChangeAspect="1"/>
          </p:cNvPicPr>
          <p:nvPr/>
        </p:nvPicPr>
        <p:blipFill>
          <a:blip r:embed="rId4"/>
          <a:stretch>
            <a:fillRect/>
          </a:stretch>
        </p:blipFill>
        <p:spPr>
          <a:xfrm>
            <a:off x="6419461" y="1612587"/>
            <a:ext cx="5669902" cy="3705852"/>
          </a:xfrm>
          <a:prstGeom prst="rect">
            <a:avLst/>
          </a:prstGeom>
        </p:spPr>
      </p:pic>
      <p:pic>
        <p:nvPicPr>
          <p:cNvPr id="8" name="Picture 7">
            <a:extLst>
              <a:ext uri="{FF2B5EF4-FFF2-40B4-BE49-F238E27FC236}">
                <a16:creationId xmlns:a16="http://schemas.microsoft.com/office/drawing/2014/main" id="{601E73A0-67EC-73BC-56D9-E171CAD7AE6E}"/>
              </a:ext>
            </a:extLst>
          </p:cNvPr>
          <p:cNvPicPr>
            <a:picLocks noChangeAspect="1"/>
          </p:cNvPicPr>
          <p:nvPr/>
        </p:nvPicPr>
        <p:blipFill rotWithShape="1">
          <a:blip r:embed="rId3"/>
          <a:srcRect l="968" t="17156" r="62659" b="10468"/>
          <a:stretch/>
        </p:blipFill>
        <p:spPr>
          <a:xfrm>
            <a:off x="1580711" y="1263093"/>
            <a:ext cx="2967135" cy="2425959"/>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80729CE0-4DEB-B6B1-D0DA-C466C054AD2A}"/>
                  </a:ext>
                </a:extLst>
              </p14:cNvPr>
              <p14:cNvContentPartPr/>
              <p14:nvPr/>
            </p14:nvContentPartPr>
            <p14:xfrm>
              <a:off x="10570320" y="2640240"/>
              <a:ext cx="1585080" cy="1685160"/>
            </p14:xfrm>
          </p:contentPart>
        </mc:Choice>
        <mc:Fallback>
          <p:pic>
            <p:nvPicPr>
              <p:cNvPr id="3" name="Ink 2">
                <a:extLst>
                  <a:ext uri="{FF2B5EF4-FFF2-40B4-BE49-F238E27FC236}">
                    <a16:creationId xmlns:a16="http://schemas.microsoft.com/office/drawing/2014/main" id="{80729CE0-4DEB-B6B1-D0DA-C466C054AD2A}"/>
                  </a:ext>
                </a:extLst>
              </p:cNvPr>
              <p:cNvPicPr/>
              <p:nvPr/>
            </p:nvPicPr>
            <p:blipFill>
              <a:blip r:embed="rId6"/>
              <a:stretch>
                <a:fillRect/>
              </a:stretch>
            </p:blipFill>
            <p:spPr>
              <a:xfrm>
                <a:off x="10560960" y="2630880"/>
                <a:ext cx="1603800" cy="1703880"/>
              </a:xfrm>
              <a:prstGeom prst="rect">
                <a:avLst/>
              </a:prstGeom>
            </p:spPr>
          </p:pic>
        </mc:Fallback>
      </mc:AlternateContent>
    </p:spTree>
    <p:extLst>
      <p:ext uri="{BB962C8B-B14F-4D97-AF65-F5344CB8AC3E}">
        <p14:creationId xmlns:p14="http://schemas.microsoft.com/office/powerpoint/2010/main" val="451172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2E4D6D01-E8D3-CA92-A827-3E77958AC4F1}"/>
              </a:ext>
            </a:extLst>
          </p:cNvPr>
          <p:cNvSpPr txBox="1"/>
          <p:nvPr/>
        </p:nvSpPr>
        <p:spPr>
          <a:xfrm flipH="1">
            <a:off x="524926" y="562595"/>
            <a:ext cx="7518061" cy="523220"/>
          </a:xfrm>
          <a:prstGeom prst="rect">
            <a:avLst/>
          </a:prstGeom>
          <a:noFill/>
        </p:spPr>
        <p:txBody>
          <a:bodyPr wrap="square" rtlCol="0">
            <a:spAutoFit/>
          </a:bodyPr>
          <a:lstStyle/>
          <a:p>
            <a:r>
              <a:rPr lang="en-US" sz="2800" dirty="0">
                <a:latin typeface="mononoki NF" panose="00000809000000000000" pitchFamily="50" charset="0"/>
              </a:rPr>
              <a:t>Perceptron as a Logistic Regression</a:t>
            </a:r>
          </a:p>
        </p:txBody>
      </p:sp>
      <p:pic>
        <p:nvPicPr>
          <p:cNvPr id="7" name="Picture 6">
            <a:extLst>
              <a:ext uri="{FF2B5EF4-FFF2-40B4-BE49-F238E27FC236}">
                <a16:creationId xmlns:a16="http://schemas.microsoft.com/office/drawing/2014/main" id="{8D67AB4E-796B-8D30-F62A-E8D5C0DA7CB8}"/>
              </a:ext>
            </a:extLst>
          </p:cNvPr>
          <p:cNvPicPr>
            <a:picLocks noChangeAspect="1"/>
          </p:cNvPicPr>
          <p:nvPr/>
        </p:nvPicPr>
        <p:blipFill>
          <a:blip r:embed="rId3"/>
          <a:stretch>
            <a:fillRect/>
          </a:stretch>
        </p:blipFill>
        <p:spPr>
          <a:xfrm>
            <a:off x="6419461" y="1612587"/>
            <a:ext cx="5669902" cy="3705852"/>
          </a:xfrm>
          <a:prstGeom prst="rect">
            <a:avLst/>
          </a:prstGeom>
        </p:spPr>
      </p:pic>
      <p:pic>
        <p:nvPicPr>
          <p:cNvPr id="6" name="Picture 5">
            <a:extLst>
              <a:ext uri="{FF2B5EF4-FFF2-40B4-BE49-F238E27FC236}">
                <a16:creationId xmlns:a16="http://schemas.microsoft.com/office/drawing/2014/main" id="{1C988B2D-0BAC-8D1D-4DC9-99A3ADC600F7}"/>
              </a:ext>
            </a:extLst>
          </p:cNvPr>
          <p:cNvPicPr>
            <a:picLocks noChangeAspect="1"/>
          </p:cNvPicPr>
          <p:nvPr/>
        </p:nvPicPr>
        <p:blipFill>
          <a:blip r:embed="rId4"/>
          <a:stretch>
            <a:fillRect/>
          </a:stretch>
        </p:blipFill>
        <p:spPr>
          <a:xfrm>
            <a:off x="1464750" y="1085816"/>
            <a:ext cx="3474431" cy="2908868"/>
          </a:xfrm>
          <a:prstGeom prst="rect">
            <a:avLst/>
          </a:prstGeom>
        </p:spPr>
      </p:pic>
      <p:pic>
        <p:nvPicPr>
          <p:cNvPr id="10" name="Picture 9">
            <a:extLst>
              <a:ext uri="{FF2B5EF4-FFF2-40B4-BE49-F238E27FC236}">
                <a16:creationId xmlns:a16="http://schemas.microsoft.com/office/drawing/2014/main" id="{A7ED3332-2DEC-B5FC-4311-A57000920E4B}"/>
              </a:ext>
            </a:extLst>
          </p:cNvPr>
          <p:cNvPicPr>
            <a:picLocks noChangeAspect="1"/>
          </p:cNvPicPr>
          <p:nvPr/>
        </p:nvPicPr>
        <p:blipFill>
          <a:blip r:embed="rId5"/>
          <a:stretch>
            <a:fillRect/>
          </a:stretch>
        </p:blipFill>
        <p:spPr>
          <a:xfrm>
            <a:off x="1276796" y="3994683"/>
            <a:ext cx="3685592" cy="2863317"/>
          </a:xfrm>
          <a:prstGeom prst="rect">
            <a:avLst/>
          </a:prstGeom>
        </p:spPr>
      </p:pic>
    </p:spTree>
    <p:extLst>
      <p:ext uri="{BB962C8B-B14F-4D97-AF65-F5344CB8AC3E}">
        <p14:creationId xmlns:p14="http://schemas.microsoft.com/office/powerpoint/2010/main" val="3650979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2E4D6D01-E8D3-CA92-A827-3E77958AC4F1}"/>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Multilayer perceptron</a:t>
            </a:r>
          </a:p>
        </p:txBody>
      </p:sp>
      <p:pic>
        <p:nvPicPr>
          <p:cNvPr id="4102" name="Picture 6" descr="Multi-Layer Perceptron (MLP) diagram with four hidden layers and a... |  Download Scientific Diagram">
            <a:extLst>
              <a:ext uri="{FF2B5EF4-FFF2-40B4-BE49-F238E27FC236}">
                <a16:creationId xmlns:a16="http://schemas.microsoft.com/office/drawing/2014/main" id="{708FDA7D-7483-D701-FC11-C1F66AEFEC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8046" y="1195755"/>
            <a:ext cx="7015901" cy="566224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9FAC0EBC-2834-79C4-0C7E-22A506EDA7FF}"/>
                  </a:ext>
                </a:extLst>
              </p14:cNvPr>
              <p14:cNvContentPartPr/>
              <p14:nvPr/>
            </p14:nvContentPartPr>
            <p14:xfrm>
              <a:off x="144720" y="1274040"/>
              <a:ext cx="11375640" cy="4516560"/>
            </p14:xfrm>
          </p:contentPart>
        </mc:Choice>
        <mc:Fallback>
          <p:pic>
            <p:nvPicPr>
              <p:cNvPr id="3" name="Ink 2">
                <a:extLst>
                  <a:ext uri="{FF2B5EF4-FFF2-40B4-BE49-F238E27FC236}">
                    <a16:creationId xmlns:a16="http://schemas.microsoft.com/office/drawing/2014/main" id="{9FAC0EBC-2834-79C4-0C7E-22A506EDA7FF}"/>
                  </a:ext>
                </a:extLst>
              </p:cNvPr>
              <p:cNvPicPr/>
              <p:nvPr/>
            </p:nvPicPr>
            <p:blipFill>
              <a:blip r:embed="rId5"/>
              <a:stretch>
                <a:fillRect/>
              </a:stretch>
            </p:blipFill>
            <p:spPr>
              <a:xfrm>
                <a:off x="135360" y="1264680"/>
                <a:ext cx="11394360" cy="4535280"/>
              </a:xfrm>
              <a:prstGeom prst="rect">
                <a:avLst/>
              </a:prstGeom>
            </p:spPr>
          </p:pic>
        </mc:Fallback>
      </mc:AlternateContent>
    </p:spTree>
    <p:extLst>
      <p:ext uri="{BB962C8B-B14F-4D97-AF65-F5344CB8AC3E}">
        <p14:creationId xmlns:p14="http://schemas.microsoft.com/office/powerpoint/2010/main" val="4115077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2E4D6D01-E8D3-CA92-A827-3E77958AC4F1}"/>
              </a:ext>
            </a:extLst>
          </p:cNvPr>
          <p:cNvSpPr txBox="1"/>
          <p:nvPr/>
        </p:nvSpPr>
        <p:spPr>
          <a:xfrm flipH="1">
            <a:off x="524926" y="562595"/>
            <a:ext cx="7105583" cy="523220"/>
          </a:xfrm>
          <a:prstGeom prst="rect">
            <a:avLst/>
          </a:prstGeom>
          <a:noFill/>
        </p:spPr>
        <p:txBody>
          <a:bodyPr wrap="square" rtlCol="0">
            <a:spAutoFit/>
          </a:bodyPr>
          <a:lstStyle/>
          <a:p>
            <a:r>
              <a:rPr lang="en-US" sz="2800" dirty="0">
                <a:latin typeface="mononoki NF" panose="00000809000000000000" pitchFamily="50" charset="0"/>
              </a:rPr>
              <a:t>Universal approximation theorem</a:t>
            </a:r>
          </a:p>
        </p:txBody>
      </p:sp>
      <p:pic>
        <p:nvPicPr>
          <p:cNvPr id="5" name="Picture 4">
            <a:extLst>
              <a:ext uri="{FF2B5EF4-FFF2-40B4-BE49-F238E27FC236}">
                <a16:creationId xmlns:a16="http://schemas.microsoft.com/office/drawing/2014/main" id="{387DA709-726E-E117-05B5-A0422E7D290F}"/>
              </a:ext>
            </a:extLst>
          </p:cNvPr>
          <p:cNvPicPr>
            <a:picLocks noChangeAspect="1"/>
          </p:cNvPicPr>
          <p:nvPr/>
        </p:nvPicPr>
        <p:blipFill>
          <a:blip r:embed="rId3"/>
          <a:stretch>
            <a:fillRect/>
          </a:stretch>
        </p:blipFill>
        <p:spPr>
          <a:xfrm>
            <a:off x="756745" y="1264259"/>
            <a:ext cx="10678510" cy="5031146"/>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A17CA657-E6B7-53FE-092E-87E944DB42DB}"/>
                  </a:ext>
                </a:extLst>
              </p14:cNvPr>
              <p14:cNvContentPartPr/>
              <p14:nvPr/>
            </p14:nvContentPartPr>
            <p14:xfrm>
              <a:off x="699120" y="934560"/>
              <a:ext cx="8465400" cy="5309640"/>
            </p14:xfrm>
          </p:contentPart>
        </mc:Choice>
        <mc:Fallback>
          <p:pic>
            <p:nvPicPr>
              <p:cNvPr id="3" name="Ink 2">
                <a:extLst>
                  <a:ext uri="{FF2B5EF4-FFF2-40B4-BE49-F238E27FC236}">
                    <a16:creationId xmlns:a16="http://schemas.microsoft.com/office/drawing/2014/main" id="{A17CA657-E6B7-53FE-092E-87E944DB42DB}"/>
                  </a:ext>
                </a:extLst>
              </p:cNvPr>
              <p:cNvPicPr/>
              <p:nvPr/>
            </p:nvPicPr>
            <p:blipFill>
              <a:blip r:embed="rId5"/>
              <a:stretch>
                <a:fillRect/>
              </a:stretch>
            </p:blipFill>
            <p:spPr>
              <a:xfrm>
                <a:off x="689760" y="925200"/>
                <a:ext cx="8484120" cy="5328360"/>
              </a:xfrm>
              <a:prstGeom prst="rect">
                <a:avLst/>
              </a:prstGeom>
            </p:spPr>
          </p:pic>
        </mc:Fallback>
      </mc:AlternateContent>
    </p:spTree>
    <p:extLst>
      <p:ext uri="{BB962C8B-B14F-4D97-AF65-F5344CB8AC3E}">
        <p14:creationId xmlns:p14="http://schemas.microsoft.com/office/powerpoint/2010/main" val="1006748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1952</Words>
  <Application>Microsoft Office PowerPoint</Application>
  <PresentationFormat>Widescreen</PresentationFormat>
  <Paragraphs>172</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(Headings)</vt:lpstr>
      <vt:lpstr>Calibri</vt:lpstr>
      <vt:lpstr>Calibri Light</vt:lpstr>
      <vt:lpstr>Courier New</vt:lpstr>
      <vt:lpstr>mononoki NF</vt:lpstr>
      <vt:lpstr>sohne</vt:lpstr>
      <vt:lpstr>source-serif-pro</vt:lpstr>
      <vt:lpstr>Office Theme</vt:lpstr>
      <vt:lpstr>PowerPoint Presentation</vt:lpstr>
      <vt:lpstr>C9 – Intro to Deep Learning Multilayer Perceptron (MLP)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C9 – Gradient Optimizers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Jeremy Matos Cangalaya</dc:creator>
  <cp:lastModifiedBy>Jeremy Matos Cangalaya</cp:lastModifiedBy>
  <cp:revision>11</cp:revision>
  <dcterms:created xsi:type="dcterms:W3CDTF">2023-12-19T14:51:51Z</dcterms:created>
  <dcterms:modified xsi:type="dcterms:W3CDTF">2023-12-21T04:15:13Z</dcterms:modified>
</cp:coreProperties>
</file>