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ink/ink16.xml" ContentType="application/inkml+xml"/>
  <Override PartName="/ppt/notesSlides/notesSlide16.xml" ContentType="application/vnd.openxmlformats-officedocument.presentationml.notesSlide+xml"/>
  <Override PartName="/ppt/ink/ink17.xml" ContentType="application/inkml+xml"/>
  <Override PartName="/ppt/notesSlides/notesSlide17.xml" ContentType="application/vnd.openxmlformats-officedocument.presentationml.notesSlide+xml"/>
  <Override PartName="/ppt/ink/ink18.xml" ContentType="application/inkml+xml"/>
  <Override PartName="/ppt/notesSlides/notesSlide18.xml" ContentType="application/vnd.openxmlformats-officedocument.presentationml.notesSlide+xml"/>
  <Override PartName="/ppt/ink/ink19.xml" ContentType="application/inkml+xml"/>
  <Override PartName="/ppt/notesSlides/notesSlide19.xml" ContentType="application/vnd.openxmlformats-officedocument.presentationml.notesSlide+xml"/>
  <Override PartName="/ppt/ink/ink20.xml" ContentType="application/inkml+xml"/>
  <Override PartName="/ppt/notesSlides/notesSlide20.xml" ContentType="application/vnd.openxmlformats-officedocument.presentationml.notesSlide+xml"/>
  <Override PartName="/ppt/ink/ink2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2.xml" ContentType="application/inkml+xml"/>
  <Override PartName="/ppt/notesSlides/notesSlide23.xml" ContentType="application/vnd.openxmlformats-officedocument.presentationml.notesSlide+xml"/>
  <Override PartName="/ppt/ink/ink2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5" r:id="rId3"/>
    <p:sldId id="299" r:id="rId4"/>
    <p:sldId id="298" r:id="rId5"/>
    <p:sldId id="296" r:id="rId6"/>
    <p:sldId id="300" r:id="rId7"/>
    <p:sldId id="304" r:id="rId8"/>
    <p:sldId id="303" r:id="rId9"/>
    <p:sldId id="301" r:id="rId10"/>
    <p:sldId id="302" r:id="rId11"/>
    <p:sldId id="297" r:id="rId12"/>
    <p:sldId id="306" r:id="rId13"/>
    <p:sldId id="307" r:id="rId14"/>
    <p:sldId id="308" r:id="rId15"/>
    <p:sldId id="305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75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29" autoAdjust="0"/>
  </p:normalViewPr>
  <p:slideViewPr>
    <p:cSldViewPr snapToGrid="0" showGuides="1">
      <p:cViewPr varScale="1">
        <p:scale>
          <a:sx n="90" d="100"/>
          <a:sy n="90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30:36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20344 13754 1273 0,'0'0'510'15,"0"0"-302"-15,0 0-26 16,0 0 71-16,0 0 19 16,0 0-122-16,0 0 22 15,239-17-101-15,-130 4-42 16,-7 0-22-16,-9 4 4 16,-20 1-11-16,-23 1 9 15,-16 2-14-15,-13 2 11 16,-17 3 0-16,1 0-6 0,-5 0 0 15,0 0 0-15,0 0 1 16,4 0-2-16,8 0-15 16,-3 0-74-16,5 10-224 15,-10 4-451-15,7-1-627 0</inkml:trace>
  <inkml:trace contextRef="#ctx0" brushRef="#br0" timeOffset="351.05">21799 13739 550 0,'0'0'1191'0,"0"0"-874"15,0 0-115-15,0 0 41 16,0 0-6-16,0 0-41 16,294 23-127-16,-215-21-19 15,-2 0-50-15,-2 1 5 16,-2-1-5-16,-9 0-1 0,-10 1-56 15,-10-3-61 1,-15 0-66-16,-20 0-190 0,-2 0-152 16,-7 0-382-16</inkml:trace>
  <inkml:trace contextRef="#ctx0" brushRef="#br0" timeOffset="7853.03">12977 8020 1618 0,'0'0'624'16,"0"0"-284"-16,0 0-79 15,0 0-52-15,0 0-25 16,-75-14-42-16,129 14 28 15,21 0-95-15,16 0-11 16,9 0-63-16,3 0 22 16,-15 0-23-16,-10 0 0 15,-15-4-1-15,-13 3 2 16,-11 1-7-16,-9 0 22 16,-10 0-25-16,-6 0 21 15,-5 0-24-15,2 0-7 16,-11 0-11-16,0 0-56 0,0 0-59 15,0 0-84 1,9 19-242-16,5 3-309 0,6-1-564 0</inkml:trace>
  <inkml:trace contextRef="#ctx0" brushRef="#br0" timeOffset="10001.23">14127 7957 952 0,'0'0'588'0,"0"0"-327"16,0 0-69-16,0 0-9 16,0 0-31-16,0 0 26 15,0 0-45-15,-29 0-11 16,29 0-47-16,0 0-27 15,0 0 1-15,0 0-13 16,0 0 53-16,0 0-32 16,0 0 32-16,16 0-41 0,38 0 22 15,28 0-34 1,27 8-17-16,19-1-14 0,-1 0-4 16,-16-6-2-16,-11-1 18 15,-27 0-34-15,-25 0 35 16,-19 0-34-16,-17 0 25 15,-8 0-9-15,-4 0 1 16,0 0 13-16,0 0 8 16,-34 0-5-16,-34 0 26 15,-21 0-37-15,-15 0 2 16,-3-4 4-16,0-7-11 16,7 1-1-16,18-3-1 15,18 4 1-15,19 3 0 16,22 3-9-16,16-1 27 15,7 4-40-15,0 0 22 0,16 0-29 16,34 7-73-16,14 4-17 16,4 1-100-16,14 0-71 15,23 0-234-15,-19 1-138 16,-11-4-394-16</inkml:trace>
  <inkml:trace contextRef="#ctx0" brushRef="#br0" timeOffset="36186.08">13500 8376 727 0,'0'0'663'0,"0"0"-273"0,0 0 5 16,0 0-23-16,0 0-9 15,0 0-80-15,104-22-40 16,-85 22-66-16,-8 5-56 16,-7 14-17-16,-4 13-59 15,0 9 15-15,0 12-60 16,-4 9 22-16,-26 10-14 15,-11 8-4-15,7 1-4 16,5-6 0-16,6-12-6 16,7-18 1-16,12-16-2 15,-1-12-2-15,5-11-17 16,-5-5 29-16,-6 2-9 16,2-3-24-16,0 0-12 15,4 0-45-15,1 0-93 0,-3-4-152 16,7-16-361-16,0-5-94 0</inkml:trace>
  <inkml:trace contextRef="#ctx0" brushRef="#br0" timeOffset="36782.78">13216 8544 578 0,'0'0'393'0,"0"0"-14"16,0 0-7-16,0 0-18 16,0 0 23-16,0 0-95 0,0 0-49 15,-23 10-39-15,23-10-38 16,0 0-15-16,0-10-90 15,0-9 43-15,38-12-34 16,17-5 14-16,2-8-55 16,9 1-1-16,-9 5-16 15,2 6-1-15,-14 11-1 16,-6 6 15-16,-10 10-32 16,-4 5 34-16,-2 0-7 15,-7 18 2-15,2 8 38 16,-6 5-43-16,-3 5-1 15,7-2-6-15,-7 1 2 16,11-3-11-16,-2 5 28 0,7 1-34 16,0 5 30-1,-2-4-30-15,2-8-4 0,-4-9-49 16,-3-13-92-16,2-9-143 16,19 0-152-16,-9-7-109 15,4-5-57-15</inkml:trace>
  <inkml:trace contextRef="#ctx0" brushRef="#br0" timeOffset="37183.78">14721 8441 1154 0,'0'0'633'0,"0"0"-271"16,0 0 18-16,0 0-9 15,0 0-59-15,0 0-92 16,0 0-45-16,0 35-82 16,0 2 26-16,-9 7-68 15,-21 4 21-15,-9 7-47 16,5 7 1-16,0 1-11 15,-2 2-14-15,13-7-1 16,7-12 17-16,3-11-47 16,1-13 27-16,8-12-26 15,-1-8-70-15,5-2-10 0,-4 0-95 16,4-12-3-16,0-5-4 16,0-2-72-16,9-2-15 15,11-6-3-15,-6-21 14 16,2 7-262-16,-12 0-370 0</inkml:trace>
  <inkml:trace contextRef="#ctx0" brushRef="#br0" timeOffset="37632.9">14512 8513 1445 0,'0'0'722'0,"0"0"-366"16,0 0-43-1,0 0-77-15,0 0-7 0,0 0-94 16,0 0-23-16,-71-7-70 16,71 7 2-16,0 0-10 15,0-2-14-15,0-8 1 16,0-5-14-16,16-6 53 16,23-1-48-16,15 0 8 15,10 3-13-15,4 2-4 16,5 3-3-16,-3 0-1 15,-6-1 1-15,-7 1-15 16,-7-1 9-16,-11 3-15 16,-5 3 10-16,-14 9 22 15,-6 0-5-15,-3 26-5 0,-2 19 40 16,-9 13-2-16,5 4-5 16,-1-3-29-16,1-11 22 15,2-11-42-15,2-16 24 16,-5-9-18-16,-4-5-26 15,0-7 4-15,0 0-26 16,0 0 3-16,0 0-5 16,0 0-65-16,0 0-35 15,9 10-178-15,7 0-332 16,-2-1-318-16</inkml:trace>
  <inkml:trace contextRef="#ctx0" brushRef="#br1" timeOffset="-182876.52">1717 18165 1245 0,'0'0'535'0,"0"0"-343"15,0 0-69-15,0 0-73 16,0 0-23-16,0 0-27 16,0 0-81-16,-9-22-227 15,9 10-349-15</inkml:trace>
  <inkml:trace contextRef="#ctx0" brushRef="#br2" timeOffset="-170381.14">20246 9185 1272 0,'0'0'592'16,"0"0"-334"-16,0 0-48 15,0 0-65-15,-266 21 17 16,207 18-68-16,16 12-34 15,18 11-59-15,20 5 19 16,5 3-20-16,9-5-2 16,41-10 1-16,5-12-2 15,9-18-7-15,-1-16 14 16,6-9-17-16,-1-16 26 0,0-25-7 16,-9-12 23-1,-4-11 19-15,-12-5-23 0,-9 3-19 16,-18-1-6-16,-12 12 10 15,-4 5-25-15,0 12-37 16,-29 11-57-16,-19 27-190 16,3 0-87-16,15 10-477 0</inkml:trace>
  <inkml:trace contextRef="#ctx0" brushRef="#br2" timeOffset="-169733.08">20844 9706 947 0,'0'0'314'16,"0"0"-139"-16,0 0-51 16,0 0-38-16,0 0 35 15,0 0-63-15,0 0-1 0,-104-33 12 16,95 16 63-16,9 5 18 16,0 7 4-16,0 5-13 15,29 0-54-15,5 0 8 16,-4 7-82-16,-1 1 13 15,-13-4-20-15,-7-1-12 16,-9-1-11-16,0-2-27 16,0 5-13-16,0 3-1 15,0 1-101-15,-16 5-63 16,16 8-12-16,0-5-252 16,0-5-499-16</inkml:trace>
  <inkml:trace contextRef="#ctx0" brushRef="#br2" timeOffset="-168361.19">21520 9736 1490 0,'0'0'553'16,"0"0"-358"-16,0 0 0 16,0 0 15-16,0 0-139 15,0 0 25-15,0 0-74 16,236 0 12-16,-177 0-33 15,-7 0 14-15,-2 0-15 16,-6 2-1-16,-6 3-12 16,-8 2-135-16,6 10-197 15,-13-3-285-15,-3 3-485 0</inkml:trace>
  <inkml:trace contextRef="#ctx0" brushRef="#br2" timeOffset="-168049.91">22818 9890 512 0,'0'0'1037'0,"0"0"-734"16,0 0-67-16,0 0-12 16,0 0-13-16,0 0-86 15,270 0-104-15,-206 0 11 16,4 0-32-16,17 12-135 15,-17 0-386-15,-9 2-311 0</inkml:trace>
  <inkml:trace contextRef="#ctx0" brushRef="#br2" timeOffset="-167831.44">23682 9919 1405 0,'0'0'673'0,"0"0"-423"16,0 0-33-16,0 0-64 15,0 0-25-15,0 0-52 16,0 0-59-16,264 33-17 16,-201-16-97-16,22 4-247 15,-22-3-341-15,-8-6-722 0</inkml:trace>
  <inkml:trace contextRef="#ctx0" brushRef="#br2" timeOffset="-167583.42">24671 10048 988 0,'0'0'487'16,"0"0"-410"-16,0 0-39 16,0 0-38-16,0 0-76 0,271 12-622 15</inkml:trace>
  <inkml:trace contextRef="#ctx0" brushRef="#br2" timeOffset="-167347.68">25744 10046 1635 0,'0'0'714'0,"0"0"-496"16,0 0-100-16,0 0 2 16,280 14-82-16,-200-6 1 15,-3 0-39-15,-7 1-71 0,8 7-247 16,-15-1-288-16,-13-3-404 0</inkml:trace>
  <inkml:trace contextRef="#ctx0" brushRef="#br2" timeOffset="-167112.67">27093 10234 1925 0,'0'0'379'0,"0"0"-287"16,0 0-46-16,295 33-46 15,-213-23-57-15,11 0-135 16,-24-3-290-16,-15-3-383 0</inkml:trace>
  <inkml:trace contextRef="#ctx0" brushRef="#br2" timeOffset="-160761.66">13384 10573 1435 0,'0'0'632'16,"0"0"-285"-16,0 0-88 15,-300-19 26-15,177 19-82 16,7 22-32-16,11 16-77 15,23 18-37-15,32 13-46 16,32 13 4-16,18 7-30 16,18 0 21-16,51-9-18 15,24-15 16-15,16-20-16 16,7-19 3-16,2-15 0 16,5-11 2-16,-5-18 7 15,-11-28-14-15,-14-16 17 16,-24-15-21-16,-35-9 15 0,-28-1 2 15,-6 4-22-15,-45 14 5 16,-28 14-73-16,-6 18-74 16,-8 33-95-16,24 4-319 15,22 14-261-15</inkml:trace>
  <inkml:trace contextRef="#ctx0" brushRef="#br2" timeOffset="-160549.53">14007 11254 2666 0,'0'0'772'0,"0"0"-606"0,0 0 11 16,0 0-94-16,0 0-19 15,0 0-64-15,0 0-36 16,-16 0-186-16,20 0-376 15,21 0-398-15</inkml:trace>
  <inkml:trace contextRef="#ctx0" brushRef="#br2" timeOffset="-160064.27">14639 10645 1388 0,'0'0'591'0,"0"0"-332"15,0 0-34-15,0 0-39 16,-266 62-59-16,189-2-80 16,8 15-2-16,19 12-45 15,30 3-7-15,20-7-41 16,11-11 24-16,48-19 9 15,19-14 11-15,10-19 2 16,6-20 4-16,8-6 15 16,0-37 9-16,-9-20 44 15,-13-13-25-15,-28-10 4 16,-31 6-28-16,-21 5-7 16,-5 10-2-16,-45 10 0 0,-13 14-12 15,3 15-77-15,-3 26-83 16,20 2-330-16,13 27-333 0</inkml:trace>
  <inkml:trace contextRef="#ctx0" brushRef="#br2" timeOffset="-159612.96">15417 10587 1901 0,'0'0'779'0,"0"0"-510"16,0 0-96-16,0 0 46 0,0 0-140 15,279-2-38 1,-174 4-41-16,-14 15-151 0,2 7-179 16,-29-5-400-16,-19-4-302 0</inkml:trace>
  <inkml:trace contextRef="#ctx0" brushRef="#br2" timeOffset="-159216.65">15505 10672 823 0,'0'0'1038'0,"0"0"-568"16,0 0-195-16,-59 151-71 15,55-102 12-15,4-9-115 16,0-11-72-16,0-10-29 16,0-9 6-16,0-10-14 0,-5 0-95 15,1-2-5-15,-6-18 62 16,10-1 21-16,0 4-46 15,14 2-9-15,41 8-23 16,8 7 30-16,6 0 37 16,-6 20 35-16,-8 6 1 15,-12 8 47-15,-9 4 76 16,-13 1-40-16,-17 4 1 16,-4 0 11-16,0 0 17 15,-16-2 2-15,-23-4-10 16,-8-9 54-16,-8-3-44 15,-8-8 11-15,-6-8-64 0,-10-7 16 16,-3-2-71-16,-11 0-5 16,4-5 0-16,14-6-1 15,11-1-2-15,30-1-106 16,30 4-46-16,63-3-297 16,43 5-203-16,21 2-112 0</inkml:trace>
  <inkml:trace contextRef="#ctx0" brushRef="#br2" timeOffset="-158515.55">17020 10934 1476 0,'0'0'565'15,"0"0"-363"-15,0 0-78 16,0 0-21-16,0 0-72 15,182 159-31-15,-98-97-9 16,-16-11-221-16,-14-5-414 0</inkml:trace>
  <inkml:trace contextRef="#ctx0" brushRef="#br2" timeOffset="-158312.22">17104 11286 1388 0,'0'0'798'16,"0"0"-413"-16,0 0-83 15,0 0-75-15,0 0-43 16,0 0-88-16,200-157-65 16,-116 121-31-16,-7 4-4 0,-6 9-41 15,-8 8-153-15,19 11-93 16,-18 4-302-16,-9 0-219 0</inkml:trace>
  <inkml:trace contextRef="#ctx0" brushRef="#br2" timeOffset="-157864.96">18761 10679 1005 0,'0'0'585'15,"0"0"-400"-15,0 0-38 16,0 0 65-16,0 0 81 15,0 0-76-15,-313 28-117 16,242 42-13-16,19 17-80 16,22 1-7-16,26 2-30 15,4-8 11-15,34-10 1 16,34-11 17-16,5-13 0 16,11-18 1-16,5-12-3 15,-8-18 21-15,8-10-11 0,-9-36 5 16,-12-16 48-16,-20-11-23 15,-19-6-5-15,-17-1-14 16,-12 6-17-16,-12 12-1 16,-35 11-9-16,-8 12-42 15,-9 29-195-15,10 10-300 16,15 0-669-16</inkml:trace>
  <inkml:trace contextRef="#ctx0" brushRef="#br2" timeOffset="-157663.52">19382 11310 2242 0,'0'0'665'0,"0"0"-499"15,0 0 62-15,0 0-114 16,0 0-87-16,0 0-27 15,0 0-250-15,105 36-502 16,-67-24-1077-16</inkml:trace>
  <inkml:trace contextRef="#ctx0" brushRef="#br2" timeOffset="-157115.37">20089 10730 1139 0,'0'0'606'16,"0"0"-347"-16,0 0-28 15,0 0 76-15,-300 9-129 16,236 42-33-16,17 19-100 16,22 13-26-16,25 7-19 15,0-4 0-15,38-6-45 16,31-17 26-16,15-15 18 16,9-18 1-16,0-15-15 15,5-15 34-15,-5-5-10 16,-4-38 51-16,-12-17 43 0,-18-13-64 15,-29-8-24-15,-26 0-14 16,-4 6 5-16,-25 10-6 16,-31 9-125-16,-15 12-27 15,-15 26-203-15,15 8-218 16,23 10-540-16</inkml:trace>
  <inkml:trace contextRef="#ctx0" brushRef="#br2" timeOffset="-155699.34">20903 10684 1416 0,'0'0'354'16,"0"0"-165"-16,0 0-48 0,0 0-35 16,0 0-12-16,-261 48-55 15,256-21-33-15,5 4 3 16,0 2-18-16,21 4 9 16,17 2-1-16,1-6-20 15,11-5-15-15,-7-6 5 16,3-15-11-16,-3-7 36 15,-4 0-6-15,2-21 12 16,-12-10 0-16,-6-6 4 16,-3 4-4-16,1 1 0 15,-8 4 25-15,1 6 7 16,-3 4 51-16,-1 10-9 16,-6 3 103-16,-4 5 10 0,0 0 47 15,0 16-20-15,0 21-55 16,0 10-6-16,-14 9-32 15,-1 8-31-15,5 4-70 16,1-5 16-16,9-2-27 16,0-12-12-16,0-7 15 15,0-12-24-15,0-12-8 16,0-9-41-16,0-4-34 16,0-5-98-16,5 0-98 15,20 0-262-15,9 0-158 0</inkml:trace>
  <inkml:trace contextRef="#ctx0" brushRef="#br2" timeOffset="-155232.33">21917 11076 1572 0,'0'0'689'16,"0"0"-337"-16,0 0-106 15,0 0-104-15,0 0-90 16,119 137-32-16,-56-84-20 16,6-5-8-16,3-4-107 15,-3 1-243-15,-15-9-290 0,-20-9-291 16</inkml:trace>
  <inkml:trace contextRef="#ctx0" brushRef="#br2" timeOffset="-155048.75">21879 11478 1612 0,'0'0'690'16,"0"0"-391"-16,0 0-77 16,0 0 26-16,0 0-131 15,175-166-44-15,-96 120-71 0,-10 6-2 16,-1 8-53-1,21 19-239-15,-17 11-273 0,3 2-366 16</inkml:trace>
  <inkml:trace contextRef="#ctx0" brushRef="#br2" timeOffset="-154596.33">23148 10922 1205 0,'0'0'578'0,"0"0"-294"15,0 0-12-15,0 0-53 16,0 0-50-16,0 0-105 16,0 0-24-16,-310 125-38 15,263-46-2-15,17 8-1 16,23-8-81-16,7-11 27 16,30-18 30-16,29-18 16 15,16-16 18-15,2-13 6 16,12-3-5-16,0-19 45 0,-8-25 33 15,-5-21 15-15,-17-14 9 16,-25-9-95-16,-34 1 22 16,0 9-32-16,-25 20-14 15,-30 23-2-15,-4 35-127 16,16 14-140-16,13 24-488 0</inkml:trace>
  <inkml:trace contextRef="#ctx0" brushRef="#br2" timeOffset="-154429.79">23937 11442 2428 0,'0'0'766'16,"0"0"-560"-16,0 0-29 0,0 0-88 15,0 0-65-15,0 0-24 16,0 0-146-16,43 38-113 15,-14-14-655-15</inkml:trace>
  <inkml:trace contextRef="#ctx0" brushRef="#br2" timeOffset="-153710.72">24917 11016 1045 0,'0'0'401'0,"0"0"-125"0,0 0 22 16,-294 14-17-16,219 30-26 16,28 18-78-16,26 17-128 15,21 7-28-15,11-3-13 16,42-19-5-16,10-17 9 15,12-28-9-15,3-19-2 16,6-10 56-16,-2-33 110 16,-7-20-17-16,-16-9-31 15,-16-2-88-15,-22 1 14 16,-12 8-36-16,-9 12-18 16,0 15-17-16,0 18-165 15,-14 14-179-15,7 6-481 0</inkml:trace>
  <inkml:trace contextRef="#ctx0" brushRef="#br2" timeOffset="-153382.49">25808 11141 481 0,'0'0'1389'15,"0"0"-833"-15,0 0-411 16,0 0 3-16,0 0 61 15,0 0-37-15,0 0-106 16,-239 7-66-16,171 60-3 0,13 15-53 16,26 0-32-16,24-5-23 15,5-14 71-15,25-14 13 16,34-14 18-16,19-19 8 16,6-16 1-16,2 0 95 15,3-23 35-15,-9-20 43 16,-12-15-67-16,-14-7 2 15,-20-5-74-15,-24 2-5 16,-10 8-29-16,0 9-36 16,-55 21-158-16,3 15-305 15,2 15-514-15</inkml:trace>
  <inkml:trace contextRef="#ctx0" brushRef="#br2" timeOffset="-153049.67">26820 11201 939 0,'0'0'754'16,"0"0"-478"-16,0 0 1 16,0 0 35-16,0 0-98 15,-300-5-137-15,211 53-26 16,16 13-44-16,23 9-7 15,32 3-12-15,18 0-7 16,5-8 17-16,54-12 4 16,9-10 8-16,16-16 11 15,2-18 118-15,3-9 53 0,4-9-10 16,-4-30-107-16,-12-9-48 16,-6-10-18-16,-23-2-3 15,-23 2-12-15,-25 8-46 16,0 7-119-16,-69 9-145 15,-6 12-325-15,7 11-721 0</inkml:trace>
  <inkml:trace contextRef="#ctx0" brushRef="#br2" timeOffset="-152599.61">27411 11226 1066 0,'0'0'866'0,"0"0"-350"0,0 0-271 15,-255 74 3-15,192-16-47 16,15 9-83-16,27 7-70 16,21 3-39-16,10-4-9 15,53-8 19-15,12-10-33 16,7-14 15-16,11-20-2 15,7-18-4-15,-2-6 5 16,-5-40 7-16,-15-24 23 16,-15-15 4-16,-24-10-33 15,-28 1-1-15,-11 10-8 16,-25 13-51-16,-54 25-189 16,6 19-228-16,14 19-365 0</inkml:trace>
  <inkml:trace contextRef="#ctx0" brushRef="#br2" timeOffset="-152164.39">28471 11100 1478 0,'0'0'774'0,"0"0"-452"15,0 0-103-15,0 0-32 16,0 0-33-16,259 14-71 16,-150-4-20-16,-16 0-15 15,-25 2-26-15,-29 2 108 16,-18 5 8-16,-21 13 30 16,0 9-84-16,-16 14-6 15,-28 10-54-15,-1 2-7 16,2-2-17-16,9-12-2 15,4-9-14-15,-4-1-164 0,4-12-306 16,10-9-646-16</inkml:trace>
  <inkml:trace contextRef="#ctx0" brushRef="#br2" timeOffset="-151982.95">28250 11453 403 0,'0'0'1735'15,"0"0"-1229"-15,0 0-299 16,0 0 37-16,328 32-19 16,-199-15-172-16,3 0-33 15,-16-3-20-15,2-2-205 0,-34-2-418 16,-29-6-327-16</inkml:trace>
  <inkml:trace contextRef="#ctx0" brushRef="#br2" timeOffset="-148565.96">27113 12235 1773 0,'0'0'700'15,"0"0"-419"-15,0 0 40 16,0 0-163-16,0 184-34 16,25-57-84-16,14 1-23 15,0-8-16-15,11-16 8 16,-7-20-18-16,2 9 32 15,3 6-13-15,-14-12-8 0,-9-15 47 16,-16-16-20 0,-9-16 31-16,0-11-11 0,0-15-14 15,0-4-1-15,0-7-19 16,0-3-9-16,-13 0 8 16,-12-13-28-16,-19-18 25 15,-10-9-25-15,-14-14 14 16,-17-5-6-16,-3-1-1 15,-1 4-26-15,12 13 31 16,13 11-2-16,21 18-10 16,18 14 28-16,20 1-14 15,5 38 0-15,0 12-2 16,30 9 1-16,22-2-15 0,16-5 15 16,7-8-2-1,-2-11-15-15,0-9 31 0,-3-9-26 16,-10-9 26-16,-8-7-19 15,2 0 6-15,1-7-6 16,-3-26 6-16,3-18 0 16,-5-14-14-16,-7-14 38 15,-9-3-37-15,-13 5 28 16,-12 14-29-16,-5 20 15 16,-4 19-1-16,0 15 0 15,0 9-1-15,0 25-152 16,0 17-416-16,0 6-267 0</inkml:trace>
  <inkml:trace contextRef="#ctx0" brushRef="#br2" timeOffset="-147883.4">26122 14134 962 0,'0'0'724'0,"0"0"-366"15,0 0-54-15,0 0-4 0,0 0-71 16,0 0-49-16,0 0-123 16,-39 67-3-16,21-14-22 15,2 15 11-15,11 12-43 16,5-2-1-16,0-3-5 15,21-14-4-15,18-21 1 16,-5-18 1-16,0-16-11 16,0-6 35-16,-5-11-22 15,6-20 12-15,-6-15 81 16,1-12 31-16,4-6-37 16,-5-8-7-16,5 3-68 15,-9 7 18-15,-11 12-12 16,-2 12-15-16,-12 13 16 0,0 13-19 15,0 7 6 1,0 5-73-16,0 0-106 0,0 34-309 16,0 0-300-16,0-3-501 0</inkml:trace>
  <inkml:trace contextRef="#ctx0" brushRef="#br2" timeOffset="-147398.39">26799 14198 1228 0,'0'0'597'0,"0"0"-324"0,0 0 95 16,0 0-12-16,0 0-48 15,0 0-169-15,0 0-54 16,-9 124-52-16,9-79-27 15,0-5-6-15,0-9 11 16,0-10-28-16,0-6 32 16,0-9-28-16,0-3 20 15,0-3-14-15,0 0-28 16,0-19 1-16,0-12 24 16,14-10 10-16,20-5-17 15,16-4 38-15,2 4-36 0,19 2 30 16,-3 9-30-1,-4 10 14-15,-5 16 1 0,-11 9 1 16,-3 0 5-16,-15 14 5 16,-12 15-4-16,-7 7 24 15,-11 2-31-15,0 6 12 16,0-3-3-16,0 0-8 16,-16-3-1-16,7-4-10 15,5-6-7-15,4-4-33 16,0-9-12-16,0-5-106 15,0-8-14-15,0-2-288 16,22-12-4-16,-1-9-213 0</inkml:trace>
  <inkml:trace contextRef="#ctx0" brushRef="#br2" timeOffset="-146899.85">28020 14240 768 0,'0'0'740'15,"0"0"-470"-15,0 0-62 16,0 0-23-16,0 0 10 16,0 0-85-16,0 0-88 15,-304 18 17-15,236 20-33 16,8 10 20-16,22 1-26 15,17 5 0-15,21-3-6 0,0-6-7 16,5-6-3 0,36-13 16-16,7-6-12 0,11-15 30 15,9-5 10-15,-4-20 27 16,4-28 40-16,-9-17-26 16,-5-15 25-16,-19-7 27 15,-6-1 9-15,-4 1 19 16,5 1 8-16,4-2 0 15,4 0-76-15,6 9 30 16,-3 13-70-16,-19 26 19 16,-6 18-20-16,-11 20 50 15,-5 2-12-15,0 19-78 16,0 22 0-16,-14 19 0 16,-27 17 0-16,-7 12 0 0,-2 10-14 15,7 2-61-15,9-1-4 16,9-3-23-16,21-12-24 15,4-15-39-15,0-20-100 16,0-19-56-16,4-16-386 16,17-12-424-16</inkml:trace>
  <inkml:trace contextRef="#ctx0" brushRef="#br2" timeOffset="-146499.79">28603 14365 1684 0,'0'0'631'16,"0"0"-482"-16,0 0 60 16,0 0-89-16,0 0-63 15,0 0-27-15,334 49-18 16,-252-49-12-16,-7-7 15 15,-16-22-37-15,-25-5 39 16,-16-3-23-16,-18 3 12 16,0 6-6-16,0 6 1 15,-48 12 5-15,-15 10 3 16,-17 0 5-16,-13 18-11 16,6 20 9-16,3 8-2 0,21 11-8 15,17 4 8-15,33 1-10 16,13-2 0-16,0-4-1 15,25-8 10-15,13-10-3 16,12-6 11-16,-2-13-34 16,41-10-22-16,-17-6-243 15,3-3-488-15</inkml:trace>
  <inkml:trace contextRef="#ctx0" brushRef="#br2" timeOffset="-145983.18">29496 14414 1303 0,'0'0'646'16,"0"0"-361"-16,0 0 10 15,0 0-15-15,0 0-29 16,0 0-46-16,0 0-129 16,0 79-5-16,0-21-71 15,0-6 6-15,0-6 0 0,0-9-6 16,-11-14 1-1,2-8-1-15,0-8 0 0,-3-7 18 16,8 0-30-16,-1 0 27 16,5-12-4-16,0-17-10 15,0-10 65-15,0-6 12 16,21-8 4-16,17 0-19 16,10 0-21-16,11 13 18 15,0 5-58-15,5 17 59 16,-10 8-59-16,1 5 22 15,-7 5-15-15,-10 0-14 16,-8 0 5-16,-5 0-58 16,-5 0-53-16,-6 0-149 15,2 0-57-15,-2 0-290 0,2 10-109 16,-7 4-787-16</inkml:trace>
  <inkml:trace contextRef="#ctx0" brushRef="#br2" timeOffset="-145464.96">29937 14796 902 0,'0'0'360'15,"0"0"-52"-15,0 0-149 16,0 0-26-16,0 0-6 15,0 0 17-15,0 0-38 16,18 17 149-16,7-41 4 16,10-10 0-16,-1-7-36 0,4-9-84 15,8-14 32-15,2-7-84 16,2-8 19-16,-7-8-50 16,2 0 2-1,-6 10-8-15,-10 17-13 0,-3 14-5 16,-13 23-31-16,-4 10 28 15,3 9-17-15,1 4 0 16,3-2-6-16,2 2-12 16,-2 0-14-16,-2 0-79 15,2 0-54-15,-3 0-100 16,3 0-27-16,3 6-171 16,1 21-28-16,1-3-69 15,-12-2-269-15</inkml:trace>
  <inkml:trace contextRef="#ctx0" brushRef="#br2" timeOffset="-145247.96">30040 14252 1527 0,'0'0'609'15,"0"0"-360"-15,0 0 73 16,0 0-32-16,0 0-79 15,0 0-119-15,284-26-46 16,-207 19-35-16,-2-1-11 16,-11 6-35-16,-12 2-142 0,-6 0-82 15,-12 12-286-15,-14 7-165 16</inkml:trace>
  <inkml:trace contextRef="#ctx0" brushRef="#br2" timeOffset="-144682.96">30995 14127 1091 0,'0'0'986'16,"0"0"-488"-16,0 0-181 15,0 0 22-15,0 0-74 16,0 0-177-16,-200 171-19 0,131-94-63 16,19 3 11-16,12-8-17 15,8-14 0-15,5-13 0 16,7-11 9-16,-3-10-22 15,12-5 29-15,-7-6-20 16,12 1 16-16,-1-2-9 16,1-1-3-16,4-1-7 15,0-5 6-15,-12 0 2 16,8-5-11-16,-1 0 25 16,1 0-47-16,-5 0 29 15,-3 0-60-15,8-3-168 16,4-2-224-16,0-2-212 15,29 5-279-15</inkml:trace>
  <inkml:trace contextRef="#ctx0" brushRef="#br2" timeOffset="-144233.59">31324 14459 1476 0,'0'0'542'15,"0"0"-296"-15,0 0 28 16,0 0-28-16,0 0-88 16,-275 41-65-16,212-5-27 15,8 3-26-15,21 4-20 16,20-1-11-16,14 3-8 16,0-2 13-16,43-7-17 15,12-5 16-15,4-11-26 16,9-16 8-16,-4-4-10 15,0-17 3-15,-10-26 12 16,-15-12-13-16,-14-9 29 0,-16 3-35 16,-9 8 19-1,0 12-91-15,-5 14-75 0,-20 25-91 16,5 2-224-16,11 0-249 0</inkml:trace>
  <inkml:trace contextRef="#ctx0" brushRef="#br2" timeOffset="-143599.3">31788 14476 1000 0,'0'0'627'0,"0"0"-260"16,0 0-73-16,0 0 15 15,0 0-52-15,0 0-32 16,0 0-13-16,-23-5-103 16,-2 41-23-16,0 8-85 15,12 8 8-15,1 4-7 16,12-1-3-16,0-2 1 15,25-3-10-15,25-6 9 0,3-5 1 16,-3-13-20 0,-7-9 40-16,-9-15-4 0,-4-2-5 15,-1-12 47-15,1-26 13 16,-5-13 11-16,0-9-28 16,-7 2-27-16,-2 5 17 15,-2 15-43-15,-3 16 51 16,-11 12-51-16,4 7 33 15,-4 3-33-15,0 0 35 16,0 24-20-16,0 3-14 16,0 12-2-16,0 2 6 15,0 5-27-15,0 2 19 16,39-3-11-16,4-6 8 16,3-5-8-16,-3-15-4 15,2-11 4-15,-10-8 5 0,-1-8 4 16,4-26-7-1,-4-14 22-15,-4-10-20 0,-5-4 27 16,0 4-35-16,-11 7 26 16,11 13-15-16,-5 12 6 15,3 12-25-15,6 6-110 16,1 7-227-16,-5 1-312 16,-16 0-386-16</inkml:trace>
  <inkml:trace contextRef="#ctx0" brushRef="#br2" timeOffset="-134149.15">7515 7753 1564 0,'0'0'764'0,"0"0"-507"15,0 0-38-15,0 0 7 16,0 0-36-16,0 0-60 16,202-31-55-16,-133-20-41 15,-1-19 5-15,-5-21 0 16,-8-15 18-16,-16-8-16 16,-19 6-25-16,-11 15-1 15,-9 13-13-15,0 18-1 16,-4 15-1-16,-30 14-5 15,-12 9-7-15,-6 5-28 16,-19 5-38-16,3 6-2 16,-5 8-7-16,10 0 11 0,13 20 42 15,11 23 17-15,14 16 16 16,16 14 1-16,9 10 13 16,0 7 16-16,0 0 16 15,20-4 5-15,19-9-11 16,4-7-4-16,12-8-8 15,4-8-14-15,5-10-11 16,4-5-2-16,0-11 0 16,-9-10-1-16,-4-13-6 15,-8-5-4-15,-1 0 2 16,-3-19 3-16,3-10 6 16,1-2-8-16,3-3 1 0,-2 4 7 15,-2-3-1 1,-8 7 0-16,-8 3-5 0,-5 3 6 15,-11 5 0-15,-5 3 0 16,-3 5 0-16,-6 4 0 16,0 1-1-16,0 2 1 15,0 0 1-15,0 0 17 16,0 2 11-16,0 18 19 16,0 9-35-16,0 5-7 15,0 0-4-15,0-1-2 16,0-2 1-16,39-2-1 15,4-2 1-15,12-8-1 16,4-5-1-16,5-7-9 16,-1-7 8-16,1 0-5 15,-5-11-4-15,-11-18 11 0,-3-7-11 16,-22-8 10 0,-12-9-14-16,-11 0-6 0,0 2-35 15,-20 6-25-15,-28 9-14 16,-11 14 9-16,-9 10 11 15,4 12-2-15,5 2-24 16,14 23 18-16,15 6 45 16,21 0 21-16,9-2 6 15,0-5 11-15,30-7 1 16,20-8-1-16,13-9-1 16,10 0-9-16,11-4 9 15,3-20 1-15,10-3 0 16,3 1 0-16,-2-1 0 0,-5 4 1 15,-11 0 36 1,-14 9 13-16,-8 2 12 0,-20 3-8 16,-17 1 2-16,-11 6-17 15,-12-1-4-15,0 3 13 16,0 0 50-16,0 8 39 16,-16 15-60-16,-14 9-52 15,1 4-13-15,10-4-3 16,3-4-9-16,12-6 0 15,4-5-15-15,0-1 1 16,20 2-1-16,19-4 8 16,4-5-1-16,3-4-19 15,-8-5-34-15,1 0 3 0,-9-21 16 16,-15-8 4 0,-10-7 16-16,-5 0 5 0,0-1 10 15,-25 9 7-15,-5 6 5 16,10 7 30-16,15 13 62 15,5 2 51-15,0 7-20 16,12 23-77-16,22 10-32 16,-5 6-2-16,1 3 2 15,-7 3-2-15,-3 3-7 16,-11 3-4-16,3 2 0 16,-8 0-5-16,-4-3 0 15,0-1 0-15,0-7-1 0,-34-12-2 16,-11-5-11-1,-14-10-1-15,-14-12-4 0,0-8 5 16,-7-2-10-16,21 0 13 16,16-14-4-16,34-6 5 15,9-4-9-15,5-6 3 16,49-2 15-16,3-7 0 16,7 1 0-16,-5-3 1 15,-5 2 0-15,1 3 0 16,-12 5-1-16,3 5-1 15,-8 1-59-15,21-8-208 16,-15 6-355-16,-1 3-492 0</inkml:trace>
  <inkml:trace contextRef="#ctx0" brushRef="#br2" timeOffset="-133632.7">11085 7760 929 0,'0'0'568'15,"0"0"-331"-15,0 0-4 16,0 0 30-16,0 0-19 16,0 0-29-16,0 0-14 15,4 36-32-15,-13-36 0 16,-16-14 50-16,-9-10-23 15,-7-7-58-15,3-16-22 16,-6-15-29-16,-1-37-18 16,11-47-26-16,20-45-43 15,14 14 0-15,0 32 0 0,9 54 0 16,21 45 0 0,9 1 0-16,1-2 0 0,4 2 0 15,6 4 0-15,-7 7 0 16,0 3 0-16,-9 4 0 15,-9 8 0-15,-9 7 0 16,-11 5-41-16,-5 3-116 16,0 4-146-16,0 0-328 15,0 11-269-15</inkml:trace>
  <inkml:trace contextRef="#ctx0" brushRef="#br2" timeOffset="-132583.64">22720 7762 720 0,'0'0'632'16,"0"0"-294"-16,0 0-42 16,0 0 5-16,0 0 13 0,0 0-18 15,0 0-44-15,143 3-64 16,-104-35-21-16,7-21-26 16,-8-34-41-16,-4-42-7 15,-13-40-21-15,-21-13-31 16,0 27-11-16,0 37-20 15,-41 42 7-15,-11 9-11 16,-28-6-6-16,-13-4 2 16,-19 1-1-16,-1 18-1 15,6 17-7-15,14 16-32 16,17 16-73-16,29 6-115 16,47 3-225-16,0 20-207 15,4 2-422-15</inkml:trace>
  <inkml:trace contextRef="#ctx0" brushRef="#br2" timeOffset="-130700.92">25917 6490 1629 0,'0'0'666'0,"0"0"-410"15,0 0-15-15,0 0-69 16,0 0 10-16,0 0-65 16,73-176-51-16,-28 101-12 15,-11-7-15-15,-4 1-12 0,-21-1-8 16,-9 5-8-1,0 5-10-15,-20 9-1 0,-14 10 0 16,-1 12 1-16,6 12 0 16,4 10 0-16,2 12-1 15,-6 7-1-15,-1 2-8 16,-4 29-30-16,0 20 6 16,13 14 3-16,12 15 11 15,9 13 2-15,14 6 9 16,40 4 7-16,15-6-1 15,10-13-4-15,3-18 5 16,-7-17-8-16,-7-22 8 16,-8-17-6-16,-13-10-4 15,-1 0 4-15,-8-19 7 16,1-8-1-16,-5 0 1 0,5-1 0 16,-5-1 0-16,7 0 0 15,-3 2 2-15,-3-2 4 16,-10 3-5-16,-7-1 23 15,-7 4 4-15,-6 0-2 16,-5 4-10-16,0 8 1 16,0 2 8-16,0 9 50 15,0 0 14-15,0 14-14 16,0 19-48-16,0 5-20 16,-9 6-7-16,9-4-1 15,0-2-11-15,0-5-7 16,29-7-2-16,23-3 1 15,8-5 11-15,8-9 3 0,0-6-1 16,3-3-2 0,-12-7 3-16,-7-22 4 0,-18-7-7 15,-13-8-7-15,-21-4-46 16,0-2-37-16,-16 2-49 16,-32 7-18-16,-7 12 37 15,-4 14 26-15,7 15 5 16,6 0 25-16,17 20 25 15,11 8 11-15,18 6 37 16,0-5 0-16,0-3 26 16,43-6-12-16,16-11-14 15,9-9-1-15,5 0-7 0,11-2 8 16,-11-17 0 0,-3-3 2-16,-11 3 11 15,-11 2 14-15,-5 0 16 0,-13 5 23 16,0 2 10-16,-10 4-24 15,-6-1-2-15,-3 0-23 16,-11 3-6-16,0 2-5 16,0 2 9-16,0 0 46 15,0 0 50-15,0 20-12 16,-5 8-77-16,-10 6-19 16,5 2-11-16,6-5-2 15,4-2-5-15,0 0-1 16,23-2-2-16,18-3-2 0,2-9 1 15,7-4-6 1,2-11-12-16,-6 0-7 0,-8-15 19 16,-4-16 6-16,-13-7-30 15,-17-6 9-15,-4-1 12 16,0 7 12-16,-4 1 0 16,-17 14 6-16,8 8 0 15,1 10 11-15,12 5 40 16,0 12 52-16,0 26-70 15,0 15-18-15,0 11-8 16,12 2 10-16,-8-1-16 16,-4-2 6-16,0-5-1 15,0-1-5-15,0-4 0 16,-25-2 0-16,-9-11 1 16,-11-8-2-16,-8-16-8 15,-10-8-19-15,4-8 9 16,-1 0 6-16,22 0 12 0,8-8 0 15,26-1 0-15,4-3 1 16,4-6 25-16,51 0 5 16,8-6-4-16,10-3-13 15,0-4-8-15,2-3-6 16,-7-4 0-16,-9-5-1 16,-11-3-188-16,11-16-164 15,-16 9-367-15,-2 11-367 0</inkml:trace>
  <inkml:trace contextRef="#ctx0" brushRef="#br2" timeOffset="-130333.93">28225 6483 1324 0,'0'0'601'16,"0"0"-325"-16,0 0-26 0,0 0-47 16,0 0-63-1,0 0 66-15,0 0-22 0,-48-171-30 16,37 108-28-16,11-2-7 15,0-3-34-15,30-1-37 16,10 1-25-16,4 6-11 16,-6 7-6-16,-8 7-5 15,-1 8 0-15,1 12-1 16,-5 6-41-16,0 8-73 16,14 14-156-16,-5 0-188 15,0 0-480-15</inkml:trace>
  <inkml:trace contextRef="#ctx0" brushRef="#br2" timeOffset="-129849.39">28980 6003 1177 0,'0'0'603'0,"0"0"-376"16,0 0 75-16,0 0 21 16,0 0-84-16,-255 68-54 15,221-20-78-15,9 2-73 16,16-2-15-16,9-6-19 0,0-9-10 15,30-6-20-15,13-8 18 16,7-5 12-16,-2-6-1 16,6-8 1-16,1 0-12 15,-7-20-2-15,6-16 13 16,-15-9-9-16,-10-8 10 16,-13 2 0-16,-16 10 1 15,0 11 14-15,0 14 87 16,0 14 88-16,0 2-18 15,0 18-31-15,9 20-99 16,21 12-33-16,9 10-9 16,-5 0 0-16,7-1 0 0,-12-15-24 15,-2-13-75-15,3-11-129 16,-5-10-283-16,0-10-367 0</inkml:trace>
  <inkml:trace contextRef="#ctx0" brushRef="#br2" timeOffset="-129649.64">29926 6391 2760 0,'0'0'798'16,"0"0"-568"-16,0 0-50 15,0 0-52-15,0 0-128 16,0 0 0-16,0 0 0 0,-9 12-152 15,9-12-224-15,0-14-453 16,0-3-635-16</inkml:trace>
  <inkml:trace contextRef="#ctx0" brushRef="#br2" timeOffset="-129266.35">30599 6381 978 0,'0'0'627'0,"0"0"-270"0,0 0-16 16,0 0-29-16,0 0-30 15,0 0-70-15,0 0 65 16,-30-108-59-16,26 31-65 16,-3-17-59-16,2-10-28 15,1-4-42-15,-5 5-18 16,-3 12-6-16,-1 16-1 15,-8 22-5-15,12 22-48 16,0 19-54-16,5 19-102 16,4 22-359-16,0 9-631 0</inkml:trace>
  <inkml:trace contextRef="#ctx0" brushRef="#br2" timeOffset="-128933.48">30638 6189 1315 0,'0'0'391'0,"0"0"-204"15,0 0-111-15,0 0 6 16,122-152-25-16,-69 130-35 0,6 13 23 16,-9 9 197-16,-2 2 25 15,-7 27-48-15,-3 7-47 16,-13 7-49-16,-7 3-29 15,-2 0 0-15,-16-5-26 16,0-6-25-16,0-7-5 16,-20-7 4-16,-35-3 1 15,-17-7-16-15,-6-7-25 16,-15-1-2-16,9-3-5 16,11 0-28-16,28 0-60 15,31 0-97-15,39-17-138 16,48 0-478-16,20-4-230 0</inkml:trace>
  <inkml:trace contextRef="#ctx0" brushRef="#br2" timeOffset="-128700.45">31750 6362 1899 0,'0'0'821'15,"0"0"-476"-15,0 0-61 16,63-128-95-16,-42 68-61 16,-12-15-62-16,-9-11-38 15,-9-5-8-15,-50-6-20 16,-35 8 0-16,-24 12-19 0,-14 17-59 16,-16 17-90-16,-31 30-138 15,22 13-361-15,34 0-670 16</inkml:trace>
  <inkml:trace contextRef="#ctx0" brushRef="#br2" timeOffset="-126515.79">25290 8429 1315 0,'0'0'640'15,"0"0"-393"-15,0 0-18 16,131-133-4-16,-71 37-58 15,-10-5-66-15,-12-9-57 16,-4-3-23-16,-25 26-21 16,-9 3-1-16,0 17-5 0,0 18 6 15,-34 18-2-15,-4 9-4 16,-6 17 5-16,-6 5 1 16,0 13 7-16,3 25 2 15,13 22-7-15,13 31 7 16,21 43 3-16,0-5-11 15,9-11-1-15,37-17-7 16,1-38-13-16,13-8-4 16,3-7 9-16,1-19 6 15,-10-17 2-15,-4-10-4 16,-2-2-1-16,2-2 12 16,3-19 0-16,6-4-1 15,9-4 0-15,7-2 1 16,-7 0 0-16,0 0 1 15,-13 2-2-15,-16 7 2 0,-14 7 9 16,-12 6 42-16,-13 6 25 16,0 1 18-16,0 2-12 15,0 0-10-15,-4 0 0 16,-26 0-13-16,-4 16-30 16,0 6-15-16,4 5-14 15,5 2-1-15,16-1-12 16,9-3 3-16,0-3 1 15,0-4 8-15,5-3-1 16,20-5-5-16,9-8-3 16,0-2-9-16,5 0 3 15,6-14 3-15,-2-8 4 16,-9-4 8-16,-4 1-6 0,-5 7 6 16,-16 3-1-16,-2 5 1 15,-7-2-5-15,0 0 5 16,0-2 1-16,0-6 5 15,0-1-5-15,-7-3 0 16,3 3-1-16,-1-4 0 16,0 3-1-16,-4 3-15 15,-2 0-2-15,-3-1 3 16,-6 1 9-16,-10 5 6 16,5 5 0-16,-2 2 0 15,2 7-9-15,5 0 1 16,10 14-10-16,10 14-48 0,0 6 30 15,0 7 23-15,26 0-10 16,8-5-2-16,4-10-1 16,-4-9 13-16,0-7 4 15,1-7 7-15,-6-3-5 16,1 0-1-16,8-10 7 16,8-7 0-16,6-3 1 15,19-1 0-15,-3-1 0 16,5 3 0-16,-10 0 0 15,-13 2 0-15,-11 7 0 16,-14 1 0-16,-11 4 15 16,-10 0 27-16,-4 3-5 15,0 2-2-15,0 0-8 16,0 0-8-16,0 0 5 16,0 0 15-16,-18 0-4 0,-16 12-21 15,0 7-5-15,-3 5-8 16,3 2 0-16,16 1-1 15,2 1-9-15,16 2-12 16,0-2 12-16,0-3 8 16,25-6-5-16,9-3 4 15,5-6-10-15,6-7 5 16,-1-3-10-16,-10 0-11 16,0-17-1-16,-9-9 11 15,-9-1 3-15,-12-4 6 16,-4 1 9-16,0 4-1 15,0 2 1-15,0 7 0 16,0 6 2-16,0 3 4 0,-4 6 16 16,4 2 20-16,0 0 9 15,0 17 15-15,0 16-44 16,0 13-1-16,0 10 11 16,0 6-2-16,4 5 1 15,10 5-5-15,-3 0-16 16,-2 3-4-16,-4-2-5 15,-5-8 0-15,0-15-1 16,-14-13-51-16,-45-18-31 16,-16-17-17-16,-11-2 23 15,2-7 28-15,11-18 24 16,18-1 13-16,26 3 10 0,24 0-1 16,5 4 2-16,18-8 11 15,41-1 11-15,1-6 1 16,8 0-10-16,-9 3-11 15,0 4-2-15,-9 8 0 16,-2 3-81-16,-3 3-256 16,-11 4-546-16</inkml:trace>
  <inkml:trace contextRef="#ctx0" brushRef="#br2" timeOffset="-124566.43">27852 8446 1326 0,'0'0'619'0,"0"0"-309"16,0 0 3-16,0 0-62 0,-243-168-43 15,218 115-54-15,16-5-34 16,9-2-28-16,4 0-35 16,35-3-34-16,4 7-22 15,3 4-1-15,1 9-36 16,-6 3-103-16,3 12-115 16,28 11-121-16,-13 9-345 15,5 8-462-15</inkml:trace>
  <inkml:trace contextRef="#ctx0" brushRef="#br2" timeOffset="-124200.56">28607 7791 1458 0,'0'0'593'0,"0"0"-329"15,0 0 29-15,0 0-53 16,0 0-71-16,-264 54-63 15,221-19-36-15,14 5-31 16,13 5-10-16,16 0-16 16,0 1-13-16,4-5-5 15,37-3-5-15,7-9 9 16,6-10 0-16,1-12-10 16,2-7-2-16,-7-4 1 15,0-27-12-15,-11-15 18 16,-21-7 5-16,-7-1 0 0,-11 9 0 15,0 8 1 1,0 19 1-16,0 9 62 0,0 9 85 16,0 0-20-16,0 18-25 15,18 19-67-15,12 9-36 16,-1 4-16-16,6 0-43 16,-1-9-79-16,16-9-116 15,-12-11-332-15,8-11-487 0</inkml:trace>
  <inkml:trace contextRef="#ctx0" brushRef="#br2" timeOffset="-123766.34">29064 7724 1491 0,'0'0'611'0,"0"0"-329"0,0 0 1 16,0 0 2 0,0 0-32-16,0 0-53 0,196 139-89 15,-151-78-42-15,-6 4-28 16,-10 0-16-16,-10-7-4 16,-15-8-6-16,-4-7-3 15,0-7-6-15,-9-9-6 16,-30-5-25-16,1-6-27 15,-8-6-68-15,12-5-111 16,25-5-100-16,9 0-352 16,0-3-301-16</inkml:trace>
  <inkml:trace contextRef="#ctx0" brushRef="#br2" timeOffset="-123492.52">30005 7777 1468 0,'0'0'701'0,"0"0"-239"15,0 0-148-15,0 0-16 16,0 0-129-16,14 128-105 16,2-59-64-16,-2 6-3 0,2 10-182 15,-12-24-276 1,-4-17-406-16</inkml:trace>
  <inkml:trace contextRef="#ctx0" brushRef="#br2" timeOffset="-123314.83">29774 7989 1592 0,'0'0'877'0,"0"0"-563"16,0 0-12-16,0 0-67 16,0 0-103-16,0 0-86 0,250-61-46 15,-141 49-150 1,-27 5-348-16,-7 3-472 0</inkml:trace>
  <inkml:trace contextRef="#ctx0" brushRef="#br2" timeOffset="-122132.62">30549 8225 637 0,'0'0'1465'0,"0"0"-934"16,0 0-300-16,0 0-7 16,0 0-42-16,0 0-88 15,284-186-54-15,-229 102-25 0,-8-8-9 16,-17 1-6-16,-14 7 0 16,-16 9-7-16,0 11-14 15,-25 13-36-15,-25 14-39 16,2 14-60-16,-2 13-11 15,2 10 47-15,14 15-50 16,5 28-97-16,13 20 20 16,16 11 77-16,0 13 38 15,16 3 40-15,31 0 59 16,8-11 33-16,9-14 51 16,4-17 62-16,0-16 17 15,3-18-43-15,-3-12-43 16,9-2-32-16,-2-14-4 0,3-15-8 15,-6-4 2-15,-1-1-2 16,-14 1-1-16,-12 6 0 16,-11 8 1-16,-20 5 13 15,-3 6 51-15,-6 5 64 16,-5 3 24-16,0 0-10 16,0 0-4-16,0 4 3 15,0 18-84-15,0 8-27 16,0 4 6-16,0 2-17 15,0-1-8-15,13 0-11 16,22-7 5-16,5-1-4 16,13-11-1-16,1-4 14 0,5-9-7 15,1-3-7-15,-1-8-5 16,-12-20 4-16,-1-11-10 16,-23-4 2-16,-17-3 2 15,-6 1-56-15,-11-2-59 16,-48 10-8-16,-14 3-54 15,-4 10-40-15,2 14-64 16,16 10 27-16,29 0 32 16,30 23 229-16,0 7 20 15,46-1 44-15,31-2-22 16,12-8-27-16,4-10-15 16,-4-9 0-16,-12 0 0 15,-13 0 0-15,-10-12 0 16,-24 3 0-16,-5 2 11 15,-21-1 49-15,1 3 13 0,-5 0 12 16,0 4-4-16,0-2-32 16,-5-1-19-16,-24 4 4 15,-5 0-3-15,-10 4 26 16,-1 13 14-16,11 2 27 16,13 5-5-16,8 0-11 15,13 0 0-15,0-2 9 16,4-1-43-16,30-4-23 15,0-7-18-15,7-5-7 16,-7-5-6-16,1 0-6 16,-6-10-10-16,-6-14 6 15,-12-2 2-15,-6 1 8 16,-5 4 6-16,0 4 1 0,0 5 8 16,0 9 8-16,0 3 59 15,0 0 76-15,0 22 10 16,4 14-99-16,17 12-39 15,-8 7 24-15,3 5-9 16,-11-2-25-16,-5 2-8 16,0-4-6-16,-5-6 0 15,-40-9-28-15,-14-7 3 16,-9-14-1-16,-5-11-8 16,5-6-29-16,8-3 10 15,15 0 23-15,22-8 21 16,23-11-10-16,0-3 13 15,0-6 6-15,23-4 0 0,22-4 6 16,3 0-6-16,7 0 0 16,4-12-77-16,-16 12-224 15,-9 6-466-15</inkml:trace>
  <inkml:trace contextRef="#ctx0" brushRef="#br2" timeOffset="-121749.31">32823 8225 1595 0,'0'0'628'0,"0"0"-310"15,0 0-64-15,0 0 2 16,0 0-60-16,-116-140-58 16,86 65-50-16,-11-8-4 15,12-4 3-15,6 2-25 16,12 10-16-16,11 15-23 15,0 12-11-15,0 16-11 16,11 10-1-16,7 7-13 0,-2 5-110 16,2 10-222-16,3 0-397 15,-12 0-593-15</inkml:trace>
  <inkml:trace contextRef="#ctx0" brushRef="#br2" timeOffset="-121481.93">33157 7380 408 0,'0'0'1900'16,"0"0"-1311"-16,0 0-348 0,0 0 17 15,0 0-74-15,-55 175-71 16,55-107-70-16,0 4-19 15,0 3-17-15,25 2-7 16,14-5-25-16,0-12-35 16,2-14-71-16,-12-15-125 15,-11-7-194-15,-2-10-260 16,-11-4-365-16</inkml:trace>
  <inkml:trace contextRef="#ctx0" brushRef="#br2" timeOffset="-121182.95">33093 7800 1468 0,'0'0'658'16,"0"0"-367"-16,0 0-62 16,0 0-62-16,0 0-26 15,0 0-37-15,0 0-44 16,246-25-19-16,-223 57-16 15,2 8-7-15,-9 3 11 16,-12 3-1-16,-4-3 1 16,0-5-2-16,0-4-7 15,-4-5-11-15,-31-10-9 16,6-4-10-16,-21-8-45 16,7-7-50-16,-21 0-99 15,0-9-71-15,-6-23-226 0,18 6 13 16,22 1-188-16</inkml:trace>
  <inkml:trace contextRef="#ctx0" brushRef="#br2" timeOffset="-120833.54">33289 7356 1588 0,'0'0'736'0,"0"0"-479"0,0 0-24 16,0 0 9-16,0 0-49 15,270 84-55-15,-231-38-74 16,-5 8-32-16,-9 6-2 15,-16 9 13-15,-4 2 5 16,-5-1-31-16,0-2-8 16,0-8-9-16,0-9 0 15,0-11-8-15,0-6-50 16,0-8-67-16,0-8-81 16,-18-2-124-16,-3-5-347 0,1-7-271 15</inkml:trace>
  <inkml:trace contextRef="#ctx0" brushRef="#br2" timeOffset="-118849.75">24603 6925 2046 0,'0'0'705'0,"0"0"-475"16,0 0-109 0,0 0-77-16,0 0-40 0,0 0-4 15,259 89-218-15,-200-55-513 16,-18-6-725-16</inkml:trace>
  <inkml:trace contextRef="#ctx0" brushRef="#br2" timeOffset="-118666.55">24480 7303 2415 0,'0'0'840'0,"0"0"-610"16,0 0-41-16,0 0-99 15,0 0-51-15,0 0-33 0,0 0-12 16,237 8-54-16,-156-8-121 15,29-3-125-15,-29-5-270 16,-10 6-229-16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36:01.89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5882 10590 1257 0,'0'0'389'0,"0"0"-209"16,0 0-81-16,0 0-5 0,0 0 41 15,0 0-8-15,232 5 27 16,-125 2-56-16,21-3-4 15,3 4-31-15,13-3 19 16,3 1-17-16,4 5-29 16,5-2 3-16,8 5-38 15,7 1 25-15,6 0-17 16,-2-3-15-16,2 2 15 16,-6 1-4-16,2-3-5 15,-7 5-9-15,-5 1 8 16,1 4 1-16,-5 2-10 15,4 0 28-15,3 1-27 0,-3-5 19 16,1-2-14 0,-10-3 4-16,0-6-1 0,-11-4 1 15,-9 2 0-15,-4-2 0 16,-1 0 9-16,-4 2-15 16,-1 0 15-16,6 1-17 15,-1-1 16-15,5 2-8 16,2-2 0-16,-2 3-1 15,-5 2 1-15,5-2 0 16,-4 2-11-16,-6 0 31 16,1-3-31-16,0 4 23 15,-5-6-21-15,-2 2 10 16,-2-2-1-16,-3 0 0 0,3 3 0 16,0 0-1-1,8 2 9-15,10 0-17 0,0 2 19 16,9 0-17-16,7 4 16 15,0-2-5-15,-7-1-4 16,7-4 0-16,-12 2 0 16,-2-5 2-16,-2-4-13 15,-9-2 29-15,4-2-27 16,-4 0 18-16,-3 0-15 16,10 3 8-16,-3-1-2 15,1 3 1-15,4 0-1 16,4-1 0-16,-4 1 12 15,7 0 2-15,-3-5-8 16,-4 0 14-16,7 0-19 16,2 0 12-16,2 0-13 0,2 0 0 15,3 0 0 1,0-2 1-16,4-1-12 0,-6 3 30 16,2-2-24-16,-7-1 16 15,-3-1-19-15,-6-1 9 16,-4-2-1-16,-1 0 6 15,-4 2-5-15,-5 3-1 16,5-1 12-16,-7 3-9 16,2 0 3-16,0 0 11 15,-6 0-16-15,-3 0 26 16,-2 0-26-16,2 0 14 16,-7 0 2-16,5 0-16 0,2 0 17 15,2 5-6 1,3 0 19-16,4 2-30 15,-2 0 16-15,3-2-11 0,-6-1-6 16,3-4 0-16,-2 0 1 16,4 0-2-16,0 0 9 15,10 0-20-15,8 0 25 16,17 0-14-16,13 0 10 16,15-1-3-16,15-5-6 15,4-3-2-15,7-5 2 16,4-3 0-16,-1-3-1 15,1 1 14-15,-4 2-13 16,-2 2 9-16,2 4 8 16,-3 4-16-16,-1 4 10 15,-3 3-10-15,0-2 1 0,-2 0-2 16,-3-3 8-16,-4-5-25 16,-4-2 34-16,-5-3-28 15,-12-1 24-15,-8-1-12 16,-6 2-1-16,-17 1-1 15,-7 2 1-15,-9 0 0 16,-7 2-8-16,-3 1 24 16,-6 1-21-16,7 4 17 15,0-1-21-15,-7-1 17 16,6 2-10-16,-6-3 2 16,0-4 0-16,-2 2 0 0,-8 0 0 15,-3 0-13 1,-13-2 29-16,-1 2-25 0,-12 3 21 15,-9-1-13 1,-4 5 1-16,-7 2 0 0,-10 0 2 16,-1 0-2-16,-10 0 0 15,-2 0 12-15,0 0-17 16,0 0 19-16,0 0-25 16,-2 0 22-16,2 0-8 15,-5 2-3-15,-6-2-1 16,2 3 1-16,-7-3 0 15,0 0-15-15,12 0 33 16,-8 4-27-16,8-4 20 16,-1 0-16-16,-11 0 5 15,0 0 0-15,-9 0 0 16,0 0 1-16,5 0 4 16,6 0 10-16,7 0-7 0,17 0 1 15,5 0-9-15,4 0 7 16,-6 0-7-16,-4-7 0 15,-4 3-1-15,-5-3 0 16,-5 0-2-16,-10 0-9 16,-6 0 21-16,1-1-21 15,-5-4 24-15,0 0-24 16,0-9 12-16,0-9-1 16,0-10 1-16,0-13 0 15,6-12-6-15,17-12 12 0,11-10-16 16,7-6 19-1,12-11-18-15,6-5 18 0,9-18-6 16,21-25-3-16,8-30-1 16,12-3 0-16,-20 30 1 15,-21 40-12-15,-24 47 17 16,1 12-19-16,-2 3 28 16,0-1-28-16,7-1 14 15,-15 10 0-15,-10 12-1 16,-12 6-7-16,-1 12 7 15,-8-1-84-15,-4 7 69 16,0 0-12-16,0-6 27 16,-16-2-11-16,-2-4 11 15,-2-1-30-15,-1-5 15 16,7-2 7-16,5 0 7 0,9-2-11 16,0-7 26-16,0-11-22 15,0-11 21-15,0-12-22 16,0-7 10-16,9 2 0 15,5 10 0-15,-3 16 0 16,-1 19 0-16,-6 16 7 16,-4 9-14-16,0 4 14 15,0 1-10-15,0-8 9 16,0-4-9-16,0-10 3 16,-4-3 0-16,-17 3 0 15,7 2 0-15,-1 10-9 16,5 5 24-16,6 5-6 15,-1 2-8-15,1 0 3 16,-1 0-4-16,-6-2 0 16,-7-3 0-16,-12 0 0 0,-4 0-1 15,-11 0 2-15,-10 2-10 16,-2 3 20-16,-7 0-10 16,-15 0 1-16,-5 3 8 15,-14 9-9-15,-4 0-1 16,-17-2 7-16,3-5-6 15,-11-2-2-15,-7-3 15 16,11 0-19-16,3 0 17 16,6 0-19-16,12 0 7 15,8 0 0-15,1 0 0 0,5-3 0 16,3-2 0-16,-1-3-2 16,-3-1-10-16,-4-5 24 15,-12-1-17-15,3-2 13 16,-5 1-11-16,-2-2 3 15,-2 3-1-15,-8-1 1 16,6 5 0-16,6-2-9 16,5 1 22-16,-3 0-20 15,3 0 16-15,4 1-18 16,-4-2 12-16,-8-2-4 16,-1 3 1-16,-7 1 0 15,0 2-1-15,2-2 2 16,6 4-11-16,4 0 22 15,-4-3-15-15,8-2 13 16,0-5-16-16,4 0 6 0,-7-2 0 16,3 3-1-16,4 1 1 15,-4 4-1-15,9 0 11 16,0 4-8-16,4 0 8 16,0 2-17-16,0 0 14 15,3-2-8-15,-3-3 1 16,-8-2-13-16,-1-2 12 15,-2 0 0-15,-3-1-12 16,-3 1 26-16,3 2-19 16,-10 2 14-16,6 6-4 15,-12-4-4-15,1 5 0 16,-9-1 2-16,0-1-2 16,-10 0 0-16,-6-2 16 0,-9 0-4 15,-10-3-6 1,-4 0-1-16,-7 3 1 0,3 5 6 15,-3 2-12-15,2 0 14 16,1 0 7-16,-3 0-21 16,3 0 6-16,-8 0 10 15,-4-3-22-15,-4-2 14 16,-5 0-16-16,0 3 9 16,0 0-1-16,4-1 0 15,1 1 0-15,6 0 0 16,3 0 11-16,0-3-20 15,-3-1 19-15,3 2-19 0,-10-3 18 16,-4-1-9 0,0 1 0-16,-4 2 0 15,-3 3 0-15,2 2 0 0,5 0-5 16,5 0 17-16,4 0-9 16,2 0 6-16,-2 0-18 15,5 0 9-15,-3 0 0 16,-2 0-1-16,-9-9 1 15,-4-3-2-15,-17 4 4 16,-4 1-11-16,-38 7 19 16,-46 0-17-16,-44 0 19 15,3 5-14-15,57-1 2 16,68-4 0-16,59 0 0 0,5 0 1 16,-30 0 2-1,-34 0 15-15,-23 0-26 0,-2 0 17 16,7 8-4-16,2 6-4 15,11 3-1-15,5-5 12 16,16 0-6-16,9-2-1 16,9-1 7-16,12-2-5 15,13-2 1-15,14 0-2 16,6 2 1-16,10-2 7 16,9-2-14-16,11 2 0 15,2-5 0-15,3 0 1 16,-1 0-9-16,1 0 23 15,2-5-22-15,-2-3 19 16,-5 1-20-16,2 0 8 16,-6 2 0-16,-3 0 2 0,3 5-1 15,-3-2-1 1,7 2 10-16,-2 0 5 0,7 0-15 16,8 0 13-16,6 0-7 15,10 0 3-15,10 0-9 16,5 0 0-16,8 0 0 15,10 0 1-15,6 0-9 16,0 0 23-16,1 0-21 16,3 0 18-16,-5 0-24 15,5-3 11-15,-3 1 1 16,4-2 0-16,-5 1 0 16,5 3 0-16,-7 0 6 15,11 0-12-15,1 0 15 0,6 0-11 16,3 0 10-1,6 0-5-15,7 0-3 0,3 0-1 16,-1 0 1 0,5 0 0-16,-4 0-6 0,-1 0 23 15,0 0-22-15,-10 0 16 16,1 0-22-16,-2 0 17 16,2 0-6-16,3 0 0 15,6 0 0-15,5 0-1 16,0 0 2-16,0 0-12 15,0 0 25-15,-4 0-19 16,4 0 13-16,-9 0-7 0,0 0 0 16,-3 0-1-1,3 0 9-15,0 0-7 0,2 0 16 16,7 0-9-16,0 0 12 16,0 0-15-16,0 0-6 15,0 3 7-15,0-3-8 16,0 0 1-16,0 0-1 15,0 0 0-15,0 2 2 16,0 5 8-16,0 5-8 16,-4 5 18-16,-5 5-19 15,4 4 19-15,-4 3-18 16,-2 0-1-16,6-3 0 16,-4 0 0-16,-2-4 0 15,2 1 12-15,-1-1-18 16,-1 3 18-16,-3 11-22 15,1 10 20-15,-3 12-8 0,2 9-2 16,-2 6-1-16,7 2 0 16,-7-1 2-16,3-7-16 15,4-9 30-15,-7-15-21 16,7-11 15-16,4-9-12 16,0-4 4-16,-1 1-1 15,1 7 0-15,5 4 1 16,0 11-1-16,0 9 13 15,0 3-28-15,0-4 32 16,0-4-29-16,0-11 24 16,0-5-17-16,0-11 5 15,0 0 0-15,0-2-1 0,-4 4 2 16,-1 9-13-16,0 5 30 16,5 13-29-16,0 10 22 15,0 10-19-15,0 2 9 16,0-1-1-16,0-6 1 15,0-15-1-15,0-12 0 16,0-12 10-16,0-7-22 16,0-3 26-16,0 1-23 15,-4 1 18-15,-3 6-12 16,7 3 3-16,0 3-1 16,0 1 1-16,0 1 0 15,0-4-14-15,0-3 29 16,0-1-27-16,0 0 24 15,7-3-19-15,-7-2 7 0,0 2 0 16,0 3 1-16,0 4-1 16,0 3 0-16,0 0 4 15,0 2-20-15,0-2 31 16,4-2-29-16,1-1 28 16,0-4-17-16,-5 0 3 15,0-1-2-15,0 1 1 16,0 0 1-16,0 1-10 15,0 4 26-15,0-4-28 16,0 5 24-16,0-5-22 16,0-3 10-16,0-3 0 15,0-3 0-15,0 0 1 16,0 1-2-16,0 2 9 0,0 0-25 16,0 2 31-1,0 1-25-15,0-2 22 0,0-1-11 16,0-2 0-16,0-1-1 15,-5 3 0-15,5 2 1 16,0 7-9-16,0 1 27 16,0 2-31-16,0-2 26 15,0-8-26-15,0-3 13 16,0-8 0-16,0-3-7 16,0-5-22-16,0 0 5 15,0 2-12-15,0-2 35 16,0 3-60-16,0-3-83 15,0 0-140-15,39-51-264 0,6-4-130 16,-2-13-199-16</inkml:trace>
  <inkml:trace contextRef="#ctx0" brushRef="#br0" timeOffset="1280.84">14844 8328 986 0,'0'0'519'0,"0"0"-214"15,0 0-32-15,0 0 73 16,0 0-50-16,0 0-46 16,-103-14-77-16,108 14-50 15,38 0-36-15,16 4-30 16,5 4 12-16,11-1-50 15,2-5 17-15,3 1-35 0,-3-1 28 16,7-2-29 0,-11 0-1-16,0 0 1 0,-3 3 0 15,-6-1-9 1,-16 0 25-16,-10 1-20 0,-8-3 16 16,-14 2-24-16,-7-2 18 15,-5 0-7-15,-4 0 1 16,0 0 0-16,0 0 0 15,0 0-36-15,0 0-16 16,0 0-135-16,0 2-58 16,5 3-138-16,2 5-447 0</inkml:trace>
  <inkml:trace contextRef="#ctx0" brushRef="#br0" timeOffset="2712.89">8918 9558 1403 0,'0'0'600'0,"0"0"-241"15,0 0-54-15,0 0-35 16,0 0-47-16,0 0-94 15,0 0-29-15,-73-22-88 16,116 22 8-16,21 0-19 16,9 0 24-16,6 0-25 15,3 5-9-15,2 4-104 16,-4 1-120-16,27 7-91 16,-18-1-301-16,-12 1-102 0</inkml:trace>
  <inkml:trace contextRef="#ctx0" brushRef="#br0" timeOffset="3179.8">9962 9630 1405 0,'0'0'564'16,"0"0"-258"-16,0 0-29 15,0 0-58-15,0 0-10 16,0 0-86-16,0 0-83 16,-14-12 34-16,82 12 4 0,5-3 14 15,7 3-71-15,-3 0-1 16,-4 0-19-16,-3 0-1 15,-13 0 0-15,-7 0-25 16,-7 0-84-16,-6 0-93 16,-15 0-21-16,-1 0-108 15,-8 3-146-15,-6-1-153 16,-7 6-223-16</inkml:trace>
  <inkml:trace contextRef="#ctx0" brushRef="#br0" timeOffset="6715.76">8456 9861 479 0,'0'0'888'0,"0"0"-377"16,0 0-203-16,0 0 12 15,0 0 5-15,0 0-64 16,5-7-11-16,-5 19-67 16,-34 24-66-16,-14 19-40 15,-32 36-22-15,-26 39 5 16,-33 39-51-16,-2 11 36 16,23-28-44-16,36-41 30 15,32-41-25-15,11-22 35 16,5-4-31-16,4-2 7 15,1-10 1-15,18-16-18 16,6-9 0-16,5-4 21 16,0-3-38-16,0 0 26 0,0 0-18 15,0 0-19-15,0 0-16 16,-5 0-26-16,5 0-20 16,-4 0-36-16,4 0-107 15,0-18-83-15,0-4-303 16,9-1-112-16</inkml:trace>
  <inkml:trace contextRef="#ctx0" brushRef="#br0" timeOffset="7480.61">8006 9882 1390 0,'0'0'666'15,"0"0"-292"-15,0 0-79 16,0 0 16-16,0 0-103 16,0 0-44-16,0 0-78 15,-25 0-13-15,25 0-58 16,0 0-14-16,0 0-1 0,5-2 1 15,40-12-11-15,14-8 26 16,5-2-17-16,0-2 11 16,-8-1-20-16,-5 3-2 15,-17 5 11-15,-9 6 0 16,-5 6 1-16,-6 2-6 16,-1 5 12-16,3 0 22 15,-2 0-27-15,6 0 35 16,-6 17-22-16,7 10 34 15,-12 6-26-15,7 13 2 16,-7 12 12-16,7 4-6 16,2 4 9-16,2-1-31 15,1-10 17-15,-8-12-11 16,1-12-26-16,-3-14 12 16,-11-10-12-16,0-4-69 0,0-3-57 15,0 0-92 1,0 0-105-16,-4 2-242 0,-8 5-477 0</inkml:trace>
  <inkml:trace contextRef="#ctx0" brushRef="#br0" timeOffset="16279.92">9270 8633 1335 0,'0'0'665'16,"0"0"-322"-16,0 0-61 0,0 0-12 15,0 0-64-15,0 0-41 16,0 0-41-16,0 0-47 15,0-2-19-15,5-24-38 16,29-19 101-16,21-14-53 16,13-8-1-16,7-3-37 15,-2 7 12-15,4 10-34 16,3 8 1-16,4 9 15 16,-12 4-18-16,-3 6-3 15,-10 4 15-15,-5 5-36 16,-15 1 9-16,-5 1-23 15,-9-2-52-15,-11 3-39 16,-3 5-76-16,-11 1-66 0,0 8-36 16,0 10-231-16,0 16-142 15,-11 6-959-15</inkml:trace>
  <inkml:trace contextRef="#ctx0" brushRef="#br0" timeOffset="16813.15">9223 8225 189 0,'0'0'1460'16,"0"0"-1107"-16,0 0-140 16,0 0-32-16,0 0-46 15,0 0-19-15,0 0-55 16,-59 146-15-16,59-91-4 15,0-2 24-15,9-5-1 16,-5-9 31-16,1-13 16 0,-5-8-10 16,4-11 6-16,-4-2-66 15,0-5 30-15,0 0-48 16,7 0 24-16,-2 0-27 16,4 0 19-16,11 0-17 15,14 0 10-15,10-12 19 16,10-8-17-16,5-6-5 15,5-6-24-15,0 0 6 16,4 2-5-16,-5 4-11 16,-8 11 4-16,-3 8-15 15,-2 7-29-15,0 0-53 16,-11 4-58-16,4 14-150 16,-13-1-221-16,-10-8-361 0</inkml:trace>
  <inkml:trace contextRef="#ctx0" brushRef="#br0" timeOffset="17580.03">10707 8017 1288 0,'0'0'608'15,"0"0"-306"1,0 0 61-16,0 0-27 0,0 0-47 16,0 0-92-16,0 0-84 15,-54 87-38-15,15-36-15 16,10 6-34-16,-1-1-25 15,10-3 1-15,6-8 12 16,-2-6-16-16,2-8 10 16,-1-6-7-16,-4-7 0 15,3-3-1-15,7-5 5 16,5-5-4-16,-1-5-2 16,5 2 11-16,0-2-17 0,0 0 17 15,-4 0-10 1,4 0 0-16,0 0 25 0,0 0-23 15,0 0 4-15,0 0-6 16,0 0 6-16,0 0-17 16,0 0-5-16,-7-2 5 15,-2-11-12-15,0 4 22 16,-12-4-9-16,8 4 10 16,-12 2 0-16,4 0 0 15,-4 0 0-15,7-1 8 16,-3 3-25-16,8 0 19 15,8 3-4-15,5 2-7 16,0 0 2-16,0 0 5 0,0 5 1 16,14 17 0-1,6 1 1-15,-1 3 3 0,1-3 5 16,-11-10 37-16,2-2-30 16,-6-6 12-16,4-5-26 15,0 0 6-15,12 0-6 16,13 0 6-16,4-5 0 15,17-12 1-15,-5-2-4 16,2-5 7-16,-2-2-17 16,-6-1 6-16,-6-2-14 15,-1 2-68-15,-15 3-61 16,-1 3-92-16,-12 4-81 16,-5 7-64-16,-4 5-175 15,0 5-173-15</inkml:trace>
  <inkml:trace contextRef="#ctx0" brushRef="#br0" timeOffset="21213.04">11133 6415 1200 0,'0'0'486'16,"0"0"-347"-16,0 0 80 0,0 0 11 15,0 0-16-15,313 0-64 16,-224 0-94-16,0 0 24 16,4 0-61-16,0 0 9 15,10 0-26-15,10 2 22 16,8 1-12-16,18 3 16 15,-3 7 15-15,7 1-26 16,-6-3 22-16,-10 3-39 16,-9-2 34-16,-11-5-32 15,-9-3 25-15,-9 1-26 16,4-2-1-16,-5-1 1 16,1 0 0-16,4 3-1 15,5 5 12-15,-9 0-18 16,-3-1 20-16,-2 3-22 15,-15-2 20-15,-10-1-15 0,-5-1 3 16,-6-1 0-16,7-2 0 16,-5 0 0-16,9-1-15 15,-7-1 31-15,3-1-28 16,-12-2 27-16,2 0-24 16,-6 0 9-16,-5 0 0 15,0 0-1-15,5 0 1 16,2 0 0-16,2 0 5 15,-4 0-17-15,1 0 24 16,-5 0-9-16,-13 0-2 16,3 0 32-16,-4 0-21 15,-3 0 6-15,12 0 0 0,-1 0-9 16,12 0 2-16,2 0 4 16,-4 0 3-16,-5 0-6 15,-4 0-6-15,-5 0-5 16,-9 0 13-16,-7 0-13 15,0 0 7-15,0 0-8 16,7 0 9-16,-3 0-9 16,12 0 18-16,0 0-21 15,5 0 15-15,0-2-12 16,4-1 0-16,-5 1 0 16,-4 2 0-16,-2-2 0 15,2 2-1-15,-5 0 15 16,-1 0 21-16,1 0-27 0,5 0 23 15,-7 0-22-15,3 0 11 16,4 0-20-16,0 0 0 16,9-3-1-16,5 3 2 15,4 0-12-15,2 0 31 16,-2 0-26-16,-4 0 16 16,-9 0-14-16,-10 0 5 15,-6 0-1-15,-7 0 1 16,2 0 1-16,0 0-2 15,7 0 13-15,6 0-17 16,8 0 14-16,4 0-14 16,7 0 16-16,2 0-11 15,-4 0-1-15,-5 0-1 0,-5 0 1 16,-8 0 0 0,-5 0-9-16,-2 0 24 0,-1 0-18 15,8 0 15-15,4 0-12 16,4 0 11-16,10 0-11 15,4 0 1-15,3 0 6 16,1 0 1-16,8 0 5 16,-5 0-22-16,-7 0 26 15,7 0-19-15,-7 0 13 16,1 0-5-16,-4 0-5 16,-5 0-1-16,3 0 20 15,1 0-1-15,-5 0 13 16,7 0-26-16,-12 0 19 15,-6 0-13-15,2 0-19 0,-4 0 14 16,1 0-8-16,15 0 1 16,1 0 0-16,17 0 0 15,9 3 1-15,4 1 1 16,0 1 19-16,9-3-27 16,3 2 18-16,-3-4-20 15,7 1 14-15,-4-1-7 16,-7 0 1-16,-5 3 0 15,0-1-1-15,-4 0 9 16,0-2-5-16,-1 3-2 16,12-1 18-16,3 3-19 15,6 0 35-15,4 0-23 16,10 0 9-16,-5 2-21 0,5-2 1 16,0-1-3-16,-14 1 25 15,-7-5-37-15,-13 2 31 16,-9-2-32-16,-12 0 22 15,2 0-8-15,-1 0 1 16,3 0-1-16,12 0 0 16,12 4 2-16,6 0-17 15,3 3 32-15,-12 1-25 16,-9-1 23-16,-11-2-17 16,-14-3 3-16,-4-2-1 15,-10 3 0-15,-2-3 1 16,7 0-7-16,5 0 20 15,4 0-25-15,16 0 29 0,2 0-32 16,7 2 28 0,5 2-23-16,-5-1 10 0,-9-3 0 15,-11 2-1-15,-5-2 2 16,-5 0-16-16,-4 0 33 16,0 0-26-16,-2 0 17 15,7 0-15-15,11 0 7 16,2 0-1-16,11 0 0 15,6 2 0-15,3 6 0 16,1-3 14-16,-16-1-28 16,-10-1 28-16,-1-3-28 15,-15 0 28-15,8 0-22 0,0 0 8 16,4 0-1 0,4 0 1-16,3 0 0 0,2 0-14 15,-4 0 37-15,2 0-37 16,-7 0 32-16,-4 0-36 15,-1 0 18-15,1 0 0 16,-3 0 0-16,3-3 0 16,4 1-1-16,-5 0 7 15,-4 2-22-15,-4 0 16 16,-12 0-1-16,-9 0-50 16,0-2-42-16,0 2-72 15,-73 0-106-15,-16 0-97 16,-4-3-486-16</inkml:trace>
  <inkml:trace contextRef="#ctx0" brushRef="#br0" timeOffset="24113.39">22506 5927 430 0,'0'0'264'0,"0"0"-30"15,0 0 10-15,0 0 5 16,0 0-44-16,0 0 8 15,0 0-40-15,0 0 3 0,0 0-34 16,0 0-10-16,0-15-80 16,0-9 8-16,0-2-26 15,9-6-28-15,17 3-6 16,-4 0 16-16,8 7-23 16,4 1 13-16,7 0-7 15,-7 1 2-15,0-2 3 16,-4 1-4-16,-5 2 0 15,-12 4 0-15,1 5 6 16,-7 6-17-16,-7 1 26 16,4 3-6-16,-4 0 5 15,0 0 24-15,0 0-24 0,0 0 5 16,-20 12-2-16,-14 12-16 16,-5 10-1-16,0 3 0 15,5 3-4-15,9-4 14 16,5-3-20-16,11-6 22 15,9-2-24-15,0-9 6 16,0-4-3-16,38-2-2 16,12-8 7-16,3-2-4 15,6 0 14-15,0-2-16 16,-9-17 19-16,-7-10-18 16,-18-2-6-16,-16-3 8 15,-9 0 6-15,0 7 1 16,0 9 0-16,-4 6 1 0,-1 9 18 15,5 3-8 1,-4 3 56-16,4 25-16 0,0 9-11 16,0 11-34-16,0 5 0 15,0 7-6-15,0 2 0 16,0 5-7-16,0-2 18 16,0-2-25-16,0-8 27 15,-12-7-26-15,-26-9 7 16,-10-9-15-16,-18-12-52 15,2-10-5-15,1-8 20 16,15 0 24-16,23-3 26 16,20-11 5-16,5-4-3 15,30-3 12-15,33-3 6 0,15-4 13 16,10-9 8-16,-3-1 1 16,-8-8-2-16,-2-3-4 15,-16 4-20-15,-16 4 27 16,-4 5-35-16,-10 7 33 15,-3 5-12-15,-6 0 25 16,-2 0-33-16,-2-3 2 16,-11 3-3-16,-5 3-10 15,0 6 1-15,0 3 10 16,0 7 4-16,0 5 20 16,0 0 66-16,0 0 10 15,0 12-25-15,0 10-65 0,9 2-23 16,7 3 0-1,-3-3-17-15,12 0-1 0,0-5 8 16,-2-5 9-16,-2-4-9 16,-1-5 0-1,-11-5 5-15,0 0-1 0,-4 0-1 16,6-17 7-16,-2-9 4 16,0-8 13-16,7 0 2 15,-2-4-17-15,6 4 36 16,-6 3 0-16,6 4 10 15,-10 8-8-15,1 5-20 16,-7 4-17-16,-4 7 12 16,5 1-12-16,-5 2-2 15,0 0 19-15,5 0-20 16,-5 0 33-16,0 0-33 0,0 0 6 16,0 0 4-16,0 0-10 15,0 0 0-15,0 0 18 16,0 0-30-16,0 0 20 15,0 0-16-15,0 0-4 16,0 0 11-16,9 0-11 16,7 0-11-16,18 0 7 15,4-7 16-15,17-5-18 16,-1 0 37-16,-6 2-37 16,-2 5 32-16,-12 5-23 15,-5 0 18-15,-10 5-8 16,1 17 14-16,-11 2-4 15,0 8-11-15,-2-2 12 0,-7 2-14 16,9-3 17-16,5 0-28 16,6-1 20-16,5-3-14 15,0-7 7-15,5-3-12 16,-12-7 11-16,7-6-25 16,-11-2 25-16,6 0-37 15,-6-10-4-15,2-14-38 16,-3-2 40-16,3-1-27 15,2 3 35-15,7 5 7 16,10 6 7-16,-1 4 17 16,11 2-2-16,3 2-8 15,2 2 22-15,-7-1-16 16,-2 2 14-16,-11-6-10 0,-12 1 1 16,-2-3-2-1,-3 1 2-15,-4-3 0 0,-2-3-11 16,-7 1 28-16,0-1-25 15,0 1 19-15,0 2-22 16,-29 2 8-16,-1 8-22 16,1 2 1-16,4 0 18 15,11 27-15-15,14 11-6 16,0 5 16-16,4 5 22 16,35-4-20-16,0-5 18 15,-5-11-12-15,0-6 3 16,-9-10-1-16,-9-7 0 15,-2-5-17-15,-5 0 11 16,7-5 7-16,9-17-2 0,-3-3 8 16,12-5-12-16,12-1 0 15,2-1 5-15,2 4 1 16,4 3-10-16,-11 9 10 16,-8 6 0-16,-10 8 9 15,-5 2-8-15,-6 0 62 16,-5 18-21-16,-2 12 7 15,-3 0-29-15,-4 6-7 16,0-1-4-16,0-6-8 16,0-3-1-16,0-9 9 15,0-7-26-15,0-6 17 16,0-4 0-16,0 0-40 16,0-21 31-16,14-15-15 15,15-11-20-15,15-6 5 0,10-2-10 16,5 11 48-16,0 4-12 15,-9 14 11-15,-16 14 4 16,-4 12 49-16,-12 0 47 16,-2 19 30-16,-7 17-15 15,5 10-33-15,2 6-28 16,-7 2-51-16,0-1 25 16,7-10-17-16,-12-12-18 15,1-9 0-15,-5-15-84 16,-14-12-220-16,-31-21-483 15,-12-11-540-15</inkml:trace>
  <inkml:trace contextRef="#ctx0" brushRef="#br0" timeOffset="24329.57">23402 5140 2565 0,'0'0'824'15,"0"0"-667"-15,0 0-28 16,0 0-111-16,0 0-18 16,0 0-166-16,0 0-416 15,-4 76-660-15</inkml:trace>
  <inkml:trace contextRef="#ctx0" brushRef="#br0" timeOffset="28267.48">20178 4928 1145 0,'0'0'490'0,"0"0"-309"0,0 0-55 15,0 0-9-15,0 0 13 16,0 0 7-16,0 0 27 16,-134-18-86-16,116 43 10 15,2 7-51-15,11 6 23 16,5 2-48-16,0 2 3 16,25-6-15-16,18-3 0 15,7-8-2-15,5-11-8 16,-3-9-1-16,3-5 14 15,-12-7-13-15,-2-28 20 16,-11-3-11-16,-12-7 1 16,-14-1-2-16,-4 7 1 15,0 6-8-15,0 6-16 16,-4 11-106-16,-26 6 27 16,1 7-42-16,-1 3 77 0,12 0-1 15,13 13 39-15,5 6 14 16,0 3 17-16,39-3 22 15,16-3-15-15,13-4 28 16,0-4-20-16,5-8 12 16,-5 0-27-16,-9-13 12 15,-4-6-12-15,-21-4 0 16,-9 1 0-16,-16-1 1 16,-9 5 0-16,0 3 15 15,0 3 2-15,0 8-17 16,-14 4 33-16,-6 0 55 15,-1 21 70-15,-1 25-65 16,-3 16-18-16,0 18-27 0,11 6-19 16,9 1 21-16,5-8-51 15,0-6 41-15,14-13-41 16,25-11 8-16,6-10-8 16,-2-12-1-16,1-14-9 15,-8-13-10-15,-18 0 5 16,-13-25-44-16,-5-13 39 15,0-10-48-15,-23-7 23 16,-18-1-1-16,7 6 45 16,4 11-11-16,17 13 11 15,13 9 1-15,0 2 0 16,0 1 1-16,25-3 7 0,9-3 51 16,4 1-33-16,-3 0 20 15,3 2-40-15,-4 5 6 16,7 3-11-16,-7 2-1 15,-4 4-9-15,13 3-219 16,-9 0-253-16,-4 0-286 0</inkml:trace>
  <inkml:trace contextRef="#ctx0" brushRef="#br0" timeOffset="28729.1">21613 4648 1490 0,'0'0'769'15,"0"0"-424"-15,0 0 17 0,0 0-70 16,0 0-69-16,0 0-109 15,93 133-30-15,-9-68 0 16,9 10-22-16,5 1 35 16,-5 4-50-16,-11-8 2 15,-7-12-49-15,-11-14 0 16,-21-17-39-16,-13-12-60 16,-14-10-53-16,-16-4-124 15,-7-3-223-15,-32 0-273 16,-9 0-502-16</inkml:trace>
  <inkml:trace contextRef="#ctx0" brushRef="#br0" timeOffset="28997.53">21451 5366 1324 0,'0'0'801'16,"0"0"-267"-16,0 0-246 15,0 0-9-15,0 0-14 16,0 0-72-16,157-137-52 15,-43 59-79-15,9-10 19 16,4-5-56-16,-16 10 16 16,-13 11-41-16,-14 16 34 15,-25 18-28-15,-20 12 3 16,-14 11-8-16,-7 8 0 16,-11 4-2-16,-2 3 2 0,-5 0-11 15,0 0-85-15,0 3-65 16,0 25-344-16,-5-1-407 15,-6 0-1134-15</inkml:trace>
  <inkml:trace contextRef="#ctx0" brushRef="#br0" timeOffset="29302.06">27236 5444 186 0,'0'0'0'0</inkml:trace>
  <inkml:trace contextRef="#ctx0" brushRef="#br0" timeOffset="33180.1">26824 5510 988 0,'0'0'593'16,"0"0"-307"-16,0 0-14 0,0 0-43 15,0 0 8-15,0 0-59 16,0 0 42-16,-25-2-43 16,16 62-113-16,-2 20-35 15,-3 13-23-15,-6 6-2 16,-5-3 11-16,2-15-22 16,-2-10 20-16,9-22-14 15,2-12 1-15,10-15-1 16,-1-7 0-16,5-11-5 15,0-4 5-15,0 0-21 16,0-2 6-16,0-27 13 16,0-14-9-16,0-13 24 15,0-12-14-15,0-8 2 0,0-3 0 16,0-1 0-16,0-1 0 16,0 6-16-16,14 7 25 15,20 10-23-15,0 18 28 16,7 15-31-16,-2 16 11 15,4 9-2-15,7 0 8 16,-7 16 2-16,3 10-2 16,-19 4 16-16,-2 0-37 15,-20 0 18-15,-5 0-37 16,0-5-86-16,-19-3-3 16,-19 0-75-16,-12-3-74 15,7-5 85-15,-3-1 62 16,21-8 103-16,11-1 15 0,10-2-2 15,4-2 5 1,0 0 10-16,43 0 19 0,16 0 37 16,14-9 19-16,7-10-1 15,8-6-22-15,-1-1-50 16,-3 0 15-16,-5 0-9 16,-15 1-5-16,-16 6 3 15,-14 5 10-15,-14 2-7 16,-6 3 44-16,-14 3 21 15,0 3 1-15,0 1 2 16,0 2-17-16,0 0 71 16,-34 10-80-16,-5 17-8 15,-4 4-43-15,-2 5 11 16,6-3-11-16,14-2-1 16,11-4-1-16,10-3-22 15,4-5 17-15,0-1-10 16,4-4 7-16,26-5 20 0,-1-7-19 15,5-2 9-15,5 0 0 16,-5-18-1-16,0-16 0 16,-9-7 1-16,-4-5 0 15,-8 3-8-15,-3 9 24 16,-10 10-22-16,4 12 13 16,-4 10 17-16,11 2 47 15,-1 2 41-15,5 19-30 0,4 9-59 16,6 3-10-1,0-4 7-15,0-3-28 0,-7-4 20 16,2-9-24 0,-1-4 0-16,-4-9-3 0,-5 0-9 15,5 0-21-15,-1-9 8 16,2-12-20-16,-7-4 41 16,5-2-38-16,2 1 40 15,-3 7 4-15,12-1-2 16,9 8 9-16,1 0-8 15,5 6 11-15,-5 0 0 16,-6 6-1-16,-6 0 13 16,-7 0-2-16,-7 0-9 15,0 8 47-15,-2 11-23 16,-7 7 5-16,4 3-24 16,-4 2-6-16,5-2 0 15,9-3-25-15,6-6 24 0,0-8-64 16,10-8 25-16,-3-4 2 15,3 0 37-15,-1-12-13 16,1-12 13-16,0-5 0 16,-5 1 1-16,9-4-1 15,-5 4 8-15,5 4-8 16,-4 5 7-16,-5 4 26 16,-11 8-11-16,-3 2 21 15,-7 5-25-15,-4 0 13 16,0 0 7-16,-11 14-15 15,-18 12-14-15,-10 1 11 16,5 0-23-16,4-1 13 16,12-4-18-16,7-1 7 0,11 1-7 15,0 0-7-15,4-1 4 16,37-2 12-16,-2-2-29 16,15-5-24-16,-1-7-26 15,1-5 60-15,1 0 11 16,-17-26-4-16,-3-10 11 15,-20-5 0-15,-5 0 0 16,-10 2 1-16,0 11-6 16,0 8 21-16,0 10 18 15,0 10 46-15,0 0 26 16,0 10-62-16,0 17-19 16,0 4-24-16,0 3-9 0,0 0-6 15,9-3-73 1,11-5 1-16,5-4-10 0,5-10 37 15,-8-5-8-15,3-7 29 16,0 0-31-16,0-24 9 16,-2-12 30-16,-2-2 8 15,8-3 7-15,1 7 9 16,4 8-7-16,0 11 28 16,0 8-5-16,0 7 80 15,-9 0 52-15,0 7-53 16,-11 10-7-16,-3 4-38 15,-6 1-35-15,-5 5-1 16,0-1 10-16,0 3-34 16,0 2 13-16,0-4-10 15,0-8-16-15,0-4 21 0,0-8 8 16,0-7-18-16,0 0-8 16,4-9-44-16,1-19 65 15,11-4 10-15,2-7-16 16,7 0 24-16,9 5-24 15,0 8 3-15,5 9 2 16,-10 10 6-16,-4 7 1 16,0 0 21-16,-11 12-7 15,2 12 55-15,-7 2-52 16,0 3 14-16,-9 0-30 16,0-5 8-16,0-2-2 15,0-8-7-15,0-6 0 16,7-8-16-16,-7 0 15 0,5 0-19 15,-1-22 11-15,5-3 18 16,12-3-12-16,8-1 3 16,5 0 0-16,10 2 0 15,1 9 0-15,-6 3-1 16,-10 8 7-16,-15 7 2 16,-3 0 24-16,-6 14 34 15,-5 15-34-15,0 7 1 16,4 5-33-16,5 2-1 15,7-4 1-15,7-3-8 16,2-8-6-16,0-8 28 16,5-8-17-16,-1-7 13 0,1-5-20 15,-1 0 6-15,1-22 3 16,-7-11 1-16,2-6 0 16,0-2-1-16,-16-2-7 15,2 7-6-15,-11 4-13 16,0 11 15-16,-16 7-36 15,-22 11 30-15,3 3-17 16,6 5 21-16,8 21 4 16,12 6-4-16,9 4 7 15,0-1 14-15,14 1-1 16,16-2 15-16,4-9 49 16,-5-7 5-16,12-8-21 15,-18-10-43-15,6 0-11 0,6-7 0 16,1-24 0-1,-2-10 5-15,-11-9 1 0,2-6 19 16,-5-4 10 0,-6-2 53-16,-3 0-34 0,-2-4 27 15,-4 3-41-15,-5 8-22 16,4 8-16-16,-4 14 19 16,0 12 3-16,0 11-24 15,0 5 41-15,0 5-29 16,0 0 25-16,0 0-4 15,0 3 27-15,0 26 15 16,0 17-51-16,0 16-6 16,0 17-1-16,-9 11-34 0,-11-4-20 15,11-4-17 1,4-13-24-16,5-11 10 0,0-9 7 16,18-11 14-16,19-9 46 15,-3-7-8-15,5-10-7 16,4-12 23-16,11 0-14 15,1-12 14-15,9-20-14 16,-5-9 7-16,-7-7-2 16,-6-5-8-16,-24 3 10 15,-15 4-14-15,-7 12 29 16,-11 11-31-16,-37 13 16 16,-7 10-11-16,12 7-47 15,2 24 16-15,19 12-4 16,22 6-7-16,0-2 19 15,0-5 10-15,38-7 9 0,1-7 30 16,-1-13 3-16,3-9-9 16,-6-6 4-16,-6 0-13 15,-6-24-7-15,-3-10 7 16,1-2 0-16,-3-5 0 16,2 5 12-16,5 6-24 15,5 5 25-15,0 8-22 16,4 5 18-16,0 7-8 15,-5 2-1-15,-6 3 0 16,2-2 13-16,0 2-13 16,5-5 0-16,4 3 18 15,4-3-29-15,8 0 22 0,2 5-16 16,-14 0 6-16,-5 0-1 16,-8 15 21-16,-12 6-6 15,-5 6 20-15,8 4-34 16,-12 0 52-16,0 0-52 15,9-2 2-15,0-7 9 16,7-5-15-16,-2-8 3 16,1-4-1-16,-1-5-9 15,16 0-5-15,-1-2 7 16,14-18 16-16,3-6-28 16,-3-2 34-16,-9-4-28 15,-4 1 10-15,-14-3 4 16,-16 3-1-16,0 4 1 0,0 11-1 15,0 9 7 1,0 7 19-16,0 0 44 0,-5 31 4 16,-2 10-62-16,7 12 13 15,0 2-24-15,0 1-1 16,0-8 1-16,0-13 0 16,0-10-14-16,0-11 28 15,0-9-35-15,0-5 28 16,0 0-14-16,7 0-16 15,32 0 5-15,9 0 3 16,6 0 15-16,10 0 14 16,-14 0-6-16,-12-17-16 15,-28-17-8-15,-35-35-84 16,-44 6-231-16,-19 6-539 0</inkml:trace>
  <inkml:trace contextRef="#ctx0" brushRef="#br0" timeOffset="33428.72">29594 5267 1960 0,'0'0'639'15,"0"0"-441"-15,0 0-23 0,327 0-71 16,-183 0-27-16,-3 0-77 16,-10 0-41-16,-12 2-196 15,-10 13-118-15,-36 0-228 16,-26 1-184-16</inkml:trace>
  <inkml:trace contextRef="#ctx0" brushRef="#br0" timeOffset="34830.56">28955 6753 841 0,'0'0'354'16,"0"0"-86"-16,0 0-33 16,0 0 38-16,0 0 11 15,0-124-4-15,0 124-3 16,7 0-20-16,-7 0 10 16,0 10-60-16,0 18-17 0,0 21-125 15,-7 18-26 1,-16 12-18-16,-6 8-12 0,4 0-9 15,4-13 13 1,8-11-22-16,3-12 27 0,-1-13-33 16,2-12 30-16,0-3-19 15,2-4 4-15,-2-6-1 16,0 0 1-16,0-6 0 16,2-5-13-16,7-2 32 15,0 0-41-15,0 0 23 16,-5-7-2-16,5-17-22 15,0-12 22-15,0-10 0 16,0-12 1-16,0-9-8 16,0-3 17-16,12-3-25 15,6-1 29-15,7 7-26 0,0 4 26 16,0 8-23-16,-7 8 10 16,3 8-6-16,-8 7 6 15,-1 8 0-15,1 0-12 16,1 3 27-16,-3 1-29 15,3 6 29-15,-9 0-30 16,1 4 21-16,-1 3-6 16,-5 2 0-16,0 0 0 15,4 0 0-15,-4 3 1 16,0 2-15-16,0 0 29 16,0 0-19-16,0 0 11 15,5 0 1-15,-5 0-7 16,0 0-1-16,0 0 8 0,0 0-7 15,0 0-2-15,0 0 13 16,0 0-30-16,0 0 27 16,0 0-18-16,0 0 14 15,0 0-16-15,0 0 11 16,0 0 0-16,0 0 0 16,0 0 0-16,0 0-13 15,0 0 23-15,0 0-26 16,0 0 23-16,0 0-17 15,0 0 10-15,0 0 0 16,0 0 1-16,0 0 5 16,0 2 0-16,0 15 10 15,0 5-11-15,0 4 5 0,-5 5-14 16,-10 6 14 0,1 5-8-16,5 4-2 0,2-2-1 15,7-3 0-15,0-3 1 16,0-6-10-16,25-8 26 15,5-3-29-15,4-6 26 16,-5-9-26-16,1-6 5 16,8 0 2-16,-3-9 0 15,10-20 6-15,-6-11 0 16,-1-6 1-16,3-7-9 16,-7-5 20-16,-4 3-13 15,-7 2 11-15,-3 7-8 16,1 8-2-16,-8 9-1 0,3 10 0 15,-11 9 1-15,-1 8-6 16,-4 2 20-16,5 0-8 16,-5 0-6-16,0 4-14 15,0 11-139-15,0 4-96 16,0-2-100-16,0 7-158 16,0-7-87-16,0-5-316 0</inkml:trace>
  <inkml:trace contextRef="#ctx0" brushRef="#br0" timeOffset="35395.64">29617 6523 743 0,'0'0'312'0,"0"0"-190"15,0 0 33-15,0 0 81 16,0 0 37-16,0 0 63 16,0 0 11-16,-9-48-12 15,4 48-57-15,0 0-11 16,-10 10-99-16,-4 11-71 15,-6 11-80-15,0 3 18 16,0 6-34-16,7 3 9 16,14-1 3-16,4-2-2 15,0-3 2-15,0-3-1 16,0-10 20-16,0-5-26 16,4-5-5-16,1-8 10 0,-1-4-17 15,-4-3 6-15,0 0-12 16,0 0-24-16,0 0-78 15,0 0-66-15,9 0-148 16,28 0-225-16,-3-6-60 16,-5-1-299-16</inkml:trace>
  <inkml:trace contextRef="#ctx0" brushRef="#br0" timeOffset="35745.78">29853 6860 1850 0,'0'0'723'0,"0"0"-513"15,0 0-53-15,0 0-30 16,0 0-19-16,-16 154-59 16,-2-122-16-16,-2-4 2 15,-10-3-5-15,0-4-11 16,-4-4-1-16,5-5-17 16,-1-2 11-16,17-3-24 0,8-5-20 15,5-2-93-15,0 0-177 16,59-14-243-16,5-11 13 15,-1-3-303-15</inkml:trace>
  <inkml:trace contextRef="#ctx0" brushRef="#br0" timeOffset="36362.83">30397 6550 459 0,'0'0'1081'0,"0"0"-487"16,0 0-206-16,0 0-24 15,0 0-72-15,0 0-60 16,0 0-75-16,97 0-31 16,31 0-28-16,10 0-20 0,3 0 18 15,-9 0-80-15,-18 0 14 16,-21 0-24-16,-20 0-12 16,-23 0 2-16,-16-5-64 15,-20 3-82-15,-7 2-120 16,-7 0-191-16,-30 0-186 15,-11 9-321-15</inkml:trace>
  <inkml:trace contextRef="#ctx0" brushRef="#br0" timeOffset="36713.71">30667 6557 123 0,'0'0'1545'16,"0"0"-1069"-16,0 0-168 16,0 0-55-16,0 0-40 15,0 0-105-15,-270 159-33 16,260-99-63-16,10-2-5 16,0-5-6-16,14-5 0 15,32-12 59-15,1-8 14 16,3-8 81-16,5-13-66 15,-3-7 10-15,12-15-39 16,0-28 33-16,6-17-39 16,-13-12-9-16,-7-2-9 15,-20 1-30-15,-21 10 1 0,-9 13 13 16,0 12-28-16,-34 9 14 16,-14 10-12-16,-2 12-99 15,-23 7-130-15,18 0-397 16,5 14-637-16</inkml:trace>
  <inkml:trace contextRef="#ctx0" brushRef="#br0" timeOffset="58780.58">5726 9112 1277 0,'0'0'648'15,"0"0"-304"-15,0 0-13 16,0 0-82-16,0 0-13 16,0 0-85-16,-221 8-30 15,139 18-59-15,-16 8-10 16,5 9 8-16,-12 12-1 16,-1 15-8-16,-8 17-51 15,-22 31 45-15,8-8-44 16,5 8 25-16,5 3-20 15,32-20 3-15,-12 8-9 16,23-4-9-16,11-11 8 16,21-10 1-16,9-9-9 15,9-6 27-15,4-4-27 0,8-5 24 16,-3-2-25-16,11-3 11 16,-4-4-1-16,5-5 8 15,-1-8-7-15,-2-7 5 16,7-9 6-16,0-5 2 15,0-7-8-15,0-5 7 16,0 1-7-16,0-3 5 16,0 2-11-16,0-4 0 15,0 3 0-15,0-4 1 16,0 0-2-16,0 0 16 16,0 0-24-16,0 0 23 15,0 0-28-15,0 0 22 16,0 0-16-16,0 0 8 0,0 0 0 15,0 0-1-15,0 0-10 16,-13-10 0-16,-17-11 11 16,-9-13-10-16,-11-9 20 15,-4-8-13-15,-3-2 3 16,-2 3 0-16,9 3 0 16,11 10 0-16,5 10-1 15,14 8 11-15,11 11-19 16,9 8 20-16,0 8-1 15,9 30-4-15,41 27 20 16,18 40-25-16,9 37-1 16,-6-2 6-16,-12-14-5 0,-21-31 4 15,-12-37 11-15,1-7-14 16,9-10 11-16,-13-20-26 16,-3-11 13-16,-6-10-9 15,2 0 3-15,4 0 4 16,3-8-4-16,18-13 9 15,7-8-19-15,15-9 32 16,6-15-28-16,10-17 26 16,-1-14-8-16,6-15-6 15,-7-7 0-15,-2 1 15 16,-7 14-6-16,-13 18 2 16,-16 26 8-16,-14 19-8 15,-12 19-4-15,-4 6 22 0,-9 3-29 16,0 0 10-1,7 0-10-15,-7 0-1 0,5 0-29 16,4 0-93 0,7 0-37-16,31 10-155 0,-8 7-201 15,7 2-336-15</inkml:trace>
  <inkml:trace contextRef="#ctx0" brushRef="#br0" timeOffset="60696.43">3497 12014 818 0,'0'0'296'0,"0"0"-58"0,0 0-9 16,0 0-23-16,0 0-1 15,0 0-42-15,0 0-20 16,-50 0 99-16,109 0-56 16,9 0 21-16,21 0-72 15,18 0-35-15,16 0-50 16,16 0-11-16,6 0-2 16,7-5 0-16,1-2-25 15,-5-2 9-15,-3-1-27 16,-6 3 23-16,-12 0-23 15,-4 4 13-15,-7 3 6 16,-7 0-12-16,-7 0 21 16,-4 0 0-16,-9 8-16 0,-5-1-1 15,-11-2 20 1,-1 0-32-16,-3-3 22 0,1 0-27 16,-2 1 18-16,1-3-7 15,-6 2 1-15,1 3 0 16,0-1 0-16,-1 1 6 15,-4 0-18-15,0 0 27 16,1-3-21-16,-13 3 21 16,3-2-17-16,-2-1 2 15,-7-2 0-15,-7 0-1 16,-4 3 2-16,-1-3-10 16,-6 0 26-16,7 2-29 0,-1-2 27 15,1 0-29-15,4 0 31 16,-9 0-29-16,4 0 12 15,-4 0-1-15,-11 0 1 16,2 0 0-16,-7 0-15 16,0 0 33-16,-4 0-31 15,1 0 26-15,-1 0-16 16,0 0 3-16,4 0 0 16,2 0 0-16,-2 0 1 15,0 0-2-15,0 0 17 16,-2 0-32-16,-2 0 29 15,-5 0-26-15,0 0 26 16,0 0-23-16,0 0 10 0,0 0-11 16,0 0-35-1,-25-5-80-15,4 3-21 0,-2-3-85 16,3 2 55-16,-5 3-134 16,0 0-66-16,7 0-415 0</inkml:trace>
  <inkml:trace contextRef="#ctx0" brushRef="#br0" timeOffset="63680.6">9491 9671 1111 0,'0'0'672'0,"0"0"-367"15,0 0-79-15,0 0 1 16,0 0-99-16,0 0-37 16,-55 125-59-16,46-77 18 15,0 5-38-15,-11 6 0 16,6 1 4-16,-6 0 6 16,-5 0 47-16,6 2-52 15,-1-2 57-15,0-3-60 0,6-8 26 16,-2-13-39-16,11-12 21 15,1-13-11-15,-1-8-10 16,5-3-1-16,0 0 4 16,0-24-20-16,0-10 32 15,0-6-20-15,0-11 14 16,0-4-10-16,0 2 0 16,5-2 0-16,4-1-1 15,7-2 2-15,-2 2-2 16,1-1 10-16,-1 12-27 15,-3 11 34-15,-1 17-22 16,-1 17 12-16,-5 5 18 16,8 32 51-16,-12 17-8 0,0 4-1 15,0 5-33-15,0-5-3 16,0-8-15-16,-12-4-9 16,-1-3 5-16,-12-4-13 15,6-3 3-15,-1-1-1 16,-1-4 0-16,3-1 1 15,-2-6-2-15,6-3 16 16,3-4-31-16,2-2 32 16,0-3-29-16,2-3 26 15,7 3-19-15,0-5 6 16,0 1-7-16,0-3 7 16,0 0 0-16,0-5-16 0,0 0 34 15,0 0-35-15,0 0 34 16,0 2-26-16,0 0 9 15,0 1 0-15,0 4 1 16,0 0-1 0,0 0 0-16,0-2 8 0,0-3-31 15,0-2 32-15,0 0-18 16,-9 0 14-16,-5 0-22 16,-6-7 17-16,6 0-10 15,-7-2 10-15,1-1 0 16,2 3-6-16,2 2 27 15,7 2-39-15,0 1 36 16,4-1-36-16,5 1 12 16,0-3-2-16,0 3-11 15,0-3-7-15,0 5 17 0,0-2-3 16,0 2-3-16,0 0 30 16,0 0-12-16,0 12-1 15,0 7 5-15,-7 3-7 16,3 1 0-16,-5 4 1 15,0 2-1-15,2 0 0 16,-2 0 18-16,4-1-27 16,5-1 27-16,-4-5-30 15,4-6 23-15,0-6-20 16,0-5 9-16,-5-5 0 16,5 0-2-16,0 3 4 15,-7-3-10-15,7 4 23 16,-4-1-6-16,-1 2-1 15,1-3-13-15,-1-2 6 0,0 0-2 16,1-2-7-16,-3-20 5 16,3-6-4-16,4-7 10 15,0-3-24-15,0 0 33 16,0-1-24-16,15 0 24 16,4-1-27-16,1-1 15 15,-6-3-2-15,2 3 1 16,-12 8 1-16,-4 13-16 15,0 19 37-15,0 1-8 16,0 23-7-16,0 18-6 16,0 2 1-16,0-2-1 15,0-7 0-15,9-8 6 16,7-9-12-16,9-5 15 16,5-2-27-16,4-1 35 0,14 2-32 15,6 0 30-15,5-4-15 16,5-3 0-16,0-4-1 15,4-8 0-15,-4-19 1 16,-5-9-13-16,-5-5-1 16,-20 5 13-16,-4 5-189 15,-16 11-50-15,-5 11-104 16,-3 9-38-16,-1 0-206 16,-5 0-335-16</inkml:trace>
  <inkml:trace contextRef="#ctx0" brushRef="#br0" timeOffset="67198.39">7217 12031 768 0,'0'0'487'16,"0"0"-256"-16,0 0-27 15,0 0-8-15,0 0-3 16,0 0-49-16,0 0 64 0,127-5-64 15,-72 5 5 1,-3 0-52-16,7 0 18 0,-4 0-22 16,-7 0-37-16,6 0-5 15,-8 0-36-15,2-2 36 16,-3-3-51-16,-6 0 43 16,-1 3-41-16,-4-5 25 15,-4 2-20-15,4-4-7 16,-4-1 14-16,-5-2-7 15,4-1 13-15,-4 2-14 16,-2-1 56-16,7 2-38 16,-5 0 33-16,0 0-28 15,0 3 22-15,-3-2-45 16,3 0 0-16,0-1-6 16,-4 1 6-16,-3-4-15 0,3 1 33 15,-8 3-32-15,8-4 22 16,-1 1-19-16,3 0 13 15,6-2-8-15,1 0 16 16,9-4-4-16,-5 1-12 16,2 4 17-16,-6-2-31 15,-8 3 32-15,-6 0-28 16,-2 2 23-16,-3 3-14 16,-2-3 1-16,1 3-1 15,5 0 0-15,-1-1 1 16,7 3-6-16,-3-1 24 15,2 0-30-15,1 0 28 0,1 1-31 16,-1-2 24-16,-1-1-10 16,-1 1 1-16,1 1 0 15,5 0-8-15,5 1 16 16,4-2-19-16,9 2 25 16,0 1-13-16,3 1 7 15,-3 1-4-15,-2-1-4 16,-7-2 0-16,0 1 0 15,-11-1 0-15,-3 2-1 16,1-2 13-16,-3 2-26 16,7 3 31-16,4 0-32 15,5 0 30-15,1 0-20 16,3 0 5-16,8 0 0 16,-3 0 0-16,-2 0 0 15,2 0-16-15,-4 0 37 0,-5 0-33 16,7 0 24-16,-7 0-18 15,4 6 6-15,1-4 0 16,0 3 0-16,11 0 0 16,-7 1 0-16,7-2 10 15,-2 3-26-15,-3-3 32 16,-2 4-29-16,3-1 26 16,-3-1-14-16,-4 2 1 15,6 2-1-15,-6-2 0 16,0-1 1-16,-1-1-13 15,8 4 31-15,-3 0-29 16,11 0 26-16,1 5-27 16,9 0 13-16,-1 5-1 0,6 5 1 15,-1 0 0-15,0 5-1 16,-9 2 12-16,0 0-21 16,-9 5 22-16,-2-2-16 15,-5 4 12-15,-2 0-4 16,2-1-5-16,-4 3-1 15,6 0 1-15,-1-1 0 16,1-1-8-16,-2 0 28 16,1 0-34-16,-3-1 32 15,-3-2-34-15,1-2 23 16,-5 1-7-16,-5 2 0 16,1 6 0-16,0 3 0 15,-5 7 6-15,4 2-25 16,1 3 40-16,4-3-32 15,-5 0 23-15,1-2-7 0,-7 0-5 16,2 2-6-16,-5-1 5 16,-2 1 2-16,-2 3-2 15,5-3 18-15,-8 3-28 16,-4-1 28-16,3 1-32 16,-8-2 30-16,-4-1-21 15,0 0 6-15,0 2-2 16,0 3 2-16,-20 6 0 15,-5 12-19-15,-5 10 40 16,-8 9-35-16,-5 2 28 0,-3-1-23 16,-2-7 10-16,3-13-1 15,6-13 0-15,1-20 0 16,3-9 0-16,-3-12 14 16,-12-2-29-16,-5 4 30 15,-13 10-30-15,-5 15 30 16,-16 21-23-16,-8 15 8 15,3 7-1-15,-3-6 1 16,3-8 0-16,6-17-13 16,-1-20 35-16,12-14-35 15,-3-12 29-15,3-10-32 16,2 0 15-16,2 1 1 16,5-1 0-16,0 4 1 15,-1 1-1-15,-6 8 8 16,-6 6-28-16,-29 8 38 0,-12 4-34 15,-19-1 32-15,-12-4-20 16,-8-3 4-16,-12-12-2 16,3 0 2-16,4-6 0 15,2 0-14-15,7-1 37 16,21 2-34-16,17-1 29 16,17-3-31-16,25-2 13 15,2-4 0-15,11-3-1 16,0 0-1-16,-9 0-4 15,-11-5 6-15,-9-8-22 16,-9 4 44-16,-12 3-37 16,-2 3 30-16,-7 3-18 15,1 0 3-15,-1 0-1 0,5 0 1 16,6 0 0 0,3 0-9-16,-2-10 25 0,1-4-29 15,4-8 31-15,-8 0-36 16,7 1 33-16,5 1-24 15,2 1 9-15,18 5 0 16,2 2-1-16,7 2 2 16,5-2-14-16,-7-3 34 15,-7-1-36-15,-11-3 30 16,-9-4-21-16,-12 0 6 16,0 1 0-16,3 1 0 15,-3 1 6-15,17 3-14 0,8 3 22 16,12 0-34-1,13-3 38-15,14-3-36 0,7-4 30 16,-3-5-27 0,7-2 15-16,-4-2-1 0,-7-1 0 15,3 3 1-15,-4-1-19 16,4 1 40-16,-3 2-39 16,7-5 36-16,2 1-32 15,6-6 14-15,6 1 0 16,-1-1-1-16,1 0 1 15,2 4-2-15,1 1 10 16,-3 0-26-16,4 5 34 16,0 3-29-16,0 0 26 15,7 1-16-15,-3 3 3 16,3 1-1-16,-7 2 1 0,0-3 0 16,-5-3-12-16,1-3 33 15,-5-6-35-15,4-6 31 16,5-8-29-16,7-3 13 15,2-4-2-15,2 2 1 16,5 2 0-16,3 5-1 16,1-2 2-16,5 3-14 15,0-5 32-15,0-6-31 16,-5 1 24-16,1-3-10 16,-1 2-2-16,-6 8-1 15,6 7 0-15,-4 10 2 16,0 9-10-16,-2 3 29 15,2 2-35-15,4-2 28 0,1-10-26 16,-1-14 16-16,5-13-9 16,0-13 6-16,0-12-1 15,0-2 0-15,0 4 0 16,0 13-18-16,5 16 38 16,-5 22-28-16,4 10 21 15,-4 11-12-15,0 0 0 16,0-1 0-16,5-6-1 15,4-7 1-15,-5-6-1 16,3-4 11-16,-2-5-22 16,4 0 26-16,-5 2-28 15,1 8 28-15,2 3-23 0,2 9 9 16,0 0 0 0,2-3 0-16,3 0 0 0,0-7-19 15,2-4 40-15,-3-7-32 16,3 0 23-16,-7-1-18 15,0 1 7-15,3 8-1 16,-8 6 0-16,1 7 1 16,-1 4-1-16,8 4 9 15,-8-3-27-15,10-4 31 16,-3-4-25-16,3-2 24 16,0-6-10-16,-3 2-2 15,-7 1-6-15,1 2 6 16,-5 9 0-16,5 1-14 15,-5 5 35-15,0 5-33 16,0 0 26-16,0-2-26 0,0 0 13 16,4-3-1-1,-4-8 0-15,0-3 0 0,0-3 0 16,0-1 3-16,0 3-20 16,0 8 34-16,0 3-26 15,0 5 21-15,0 1-12 16,0 0 0-16,0 0-1 15,0 0-1-15,0 0-11 16,0 0 11-16,0 0-73 16,0 0 48-16,0 0-79 15,0 0-17-15,0 0-97 16,11 1-87-16,12 26-256 16,2 2-100-16,0 0-602 0</inkml:trace>
  <inkml:trace contextRef="#ctx0" brushRef="#br0" timeOffset="68345.77">4461 14115 1167 0,'0'0'483'16,"0"0"-234"-16,0 0-15 16,-279-22 34-16,240 20-23 15,14 0-51-15,20 2-4 16,5 0-91-16,0 0 18 15,30 0-90-15,29 0 9 0,25 7-29 16,18 1 15-16,21 1-22 16,18 3 11-16,23 2-11 15,11 3 1-15,7 0-13 16,-7 0 35-16,-7-3-35 16,-27-5 24-16,-18-3-18 15,-30-4 6-15,-20 0 0 16,-27-2 1-16,-21 3 0 15,-12-3-1-15,-13 0 15 16,0 0 2-16,0 0-16 16,-29 0 23-16,-44 0-22 15,-29 0 5-15,-33-3-7 0,-21-9 0 16,-6-1 0-16,21-2 0 16,36 5-14-16,53 5 34 15,52 5-22-15,18 0 14 16,82 0-16-16,21 12 5 15,18-2-1-15,-7-2 0 16,-5-5 6-16,-20 0 9 16,-19 2-6-16,-8-1 19 15,-21 4-28-15,-11-1 17 16,-14 1-7-16,-4-4-8 16,-15 1-2-16,-10-3-24 0,-5-2-117 15,0 3-150 1,0-1-221-16,-16 0-238 0</inkml:trace>
  <inkml:trace contextRef="#ctx0" brushRef="#br0" timeOffset="69078.89">4079 15845 879 0,'0'0'571'0,"0"0"-48"16,0 0-21-16,0 0-131 15,0 0 145-15,0 0-257 16,0 0-68-16,-9 25-85 0,9 28-41 16,-9 16-25-1,-7 13-40-15,-9 11 44 0,2 4-43 16,-2 4 18-16,5-7-10 15,-1-12-9-15,12-13 0 16,5-18 0-16,4-15 0 16,0-17 0-16,0-12-3 15,0-7-111-15,4-2 1 16,26-30-113-16,4-13-96 16,0-44-241-16,-9 7-139 15,-9 10-397-15</inkml:trace>
  <inkml:trace contextRef="#ctx0" brushRef="#br0" timeOffset="69446.94">4143 15888 990 0,'0'0'953'0,"0"0"-353"0,0 0-297 15,0 0-12-15,0 0-114 16,0 0-53-16,118 147-68 15,-45-120-28-15,2-9-28 16,-7-17 0-16,-9-1-14 16,-11-1 26-16,-9-23-27 15,-3-1 30-15,-2-10-27 16,-4 2 20-16,-1-3-9 16,-1 7 1-16,-3 10 0 0,-5 10-2 15,-11 9 8-15,0 0 26 16,3 13 74-16,-12 22 13 15,0 10-50-15,0 8 12 16,0 11-54-16,0 2-11 16,0 6-16-16,0 0 6 15,0 0-13-15,0-4-44 16,13-8-29-16,12-14-164 16,9-8-249-16,-4-11-216 15,-5-15-280-15</inkml:trace>
  <inkml:trace contextRef="#ctx0" brushRef="#br0" timeOffset="70046.57">5407 16439 1064 0,'0'0'632'15,"0"0"-361"-15,0 0-11 16,0 0-31-16,0 0 8 15,0 0-19-15,0 0-46 16,-111-69-72-16,61 90-55 16,2 6 20-16,14 6-52 15,9 2 26-15,20-2-38 16,5-4-2-16,0 0-9 16,39-3 3-16,9-7-4 0,11-2 11 15,0-7-6-15,-9-8 11 16,-7-2-23-16,-13 0 25 15,-5-24-14-15,-12-9 14 16,-1-6-19-16,-12-2 20 16,0 8-9-16,0 8 1 15,0 15 0-15,0 10 19 16,4 5 23-16,10 26 24 16,6 6-56-16,5 4 31 15,-2-5-31-15,7-5 1 16,-1-9-10-16,5-3 1 15,7-7 10-15,3-5-6 16,10-5 25-16,5-2-10 16,-2 0 48-16,9-14-40 15,-14-12 22-15,7-10-39 0,-9-3 7 16,-2-1-19-16,-2 5 8 16,-12 7-16-16,-5 8 29 15,-10 6-9-15,-4 7-6 16,-10 5 44-16,0-1-34 15,-5 3 32-15,0 0-16 16,0 0-20-16,0 0-12 16,0 0-14-16,0 0-98 15,-5 0-235-15,-15 0-418 16,1 0-585-16</inkml:trace>
  <inkml:trace contextRef="#ctx0" brushRef="#br0" timeOffset="70297.37">6103 16343 1620 0,'0'0'856'0,"0"0"-398"15,0 0-159-15,0 0-70 16,0 0-34-16,0 138-108 16,20-90-6-16,15 0-64 15,-1-5 1-15,11-2-12 16,-6-6-7-16,-1-10 1 15,1-3-18-15,-3-5-39 16,-8-6-111-16,-8-8-23 16,-4-3-132-16,-11 0-16 0,-1-3-164 15,-4-25 180-15,0 4-242 16,0 1-84-16</inkml:trace>
  <inkml:trace contextRef="#ctx0" brushRef="#br0" timeOffset="70911.57">7006 15886 1500 0,'0'0'739'0,"0"0"-417"0,0 0 22 16,0 0 38-16,0 0-183 15,0 0-91-15,-48 205-88 16,41-104 28-16,-7 7-48 15,-1-5 16-15,1-9-16 16,-7-17-1-16,3-19 0 16,2-20 1-16,3-12 0 15,4-15 9-15,2-7-13 16,7-4 11-16,0 0-14 16,0 0 8-16,0 0-8 15,25 5 13-15,34 0-6 16,9 4 15-16,7 1-9 0,2 6 0 15,-13-12 10-15,-9 3-23 16,-12-3 7-16,-14-4-41 16,1 0-172-16,-5 0-300 15,0-11-349-15</inkml:trace>
  <inkml:trace contextRef="#ctx0" brushRef="#br0" timeOffset="71480.81">7608 16351 1392 0,'0'0'686'0,"0"0"-320"15,0 0-84-15,0 0-10 16,0 0-68-16,0 125-114 16,0-97-20-16,-9-5-69 15,-4-2 27-15,1-2-28 16,3-7-1-16,4 0-129 0,5-4-132 16,0-6-314-16,5-2-191 15,9 0-831-15</inkml:trace>
  <inkml:trace contextRef="#ctx0" brushRef="#br0" timeOffset="71662.28">7786 16052 1064 0,'0'0'714'15,"0"0"-215"-15,0 0-108 16,0 0 129-16,0 0-267 15,0 0-139-15,0 0-100 16,-5 137 11-16,1-84-25 16,4 5-16-16,0 0-172 0,-7 17-150 15,2-18-329-15,1-6-390 16</inkml:trace>
  <inkml:trace contextRef="#ctx0" brushRef="#br0" timeOffset="71861.97">8027 16266 1733 0,'0'0'864'0,"0"0"-499"16,0 0-91-16,288-91-57 16,-194 74-145-16,-13 8-48 15,-5 4-24-15,-13 2-52 0,-29 3-141 16,-34 0-268-16,0 0-193 15,-34 0-684-15</inkml:trace>
  <inkml:trace contextRef="#ctx0" brushRef="#br0" timeOffset="72044.67">8083 16444 1945 0,'0'0'785'15,"0"0"-531"-15,0 0-67 16,0 0-119-16,114 135-40 0,-64-101-28 16,-2-3-142-1,11 10-201-15,-16-10-316 0,-9-7-225 0</inkml:trace>
  <inkml:trace contextRef="#ctx0" brushRef="#br0" timeOffset="74515.28">8643 16716 978 0,'0'0'622'0,"0"0"-412"16,0 0 43-16,0 0-3 16,0 0-14-16,0 0-107 15,280-57-53-15,-246 13-34 16,-5-4-42-16,-20 0 15 16,-2 7-1-16,-7 12-28 15,0 13 14-15,-7 11-1 16,-22 5-75-16,6 7-1 15,-7 25 4-15,10 3 12 16,11 5 36-16,9 2 2 16,0-6 11-16,0-2 24 0,39-10-4 15,4-2 32-15,16-11 55 16,5-6 0 0,4-5-20-16,7 0 1 0,-2-27-43 15,2-11 7-15,-3-14-40 16,-3-11 19-16,-10-6-13 15,-12-4 0-15,-17 1-6 16,-19 7 0-16,-11 10 0 16,0 11-23-16,-16 15 22 15,-13 12-32-15,-10 12 20 16,1 5 26-16,-1 12-22 16,-2 24 18-16,11 11-18 15,12 8 2-15,14 10-20 16,4 2 11-16,0 8 1 0,29-3 4 15,14 0 19-15,1-6-19 16,6-12 22-16,-3-13-16 16,-6-14 6-16,-11-14-2 15,-7-6 1-15,2-7 0 16,-5 0-2-16,-2-13 4 16,7-16 20-16,-4-5-1 15,-8 1 19-15,3-6-23 16,-7 10 44-16,-9 10 12 15,0 9 26-15,0 6-6 16,0 4-22-16,0 0 14 16,0 0-61-16,0 0 52 0,5 0-44 15,0 11 28-15,6 11-60 16,-2 2 11-16,0 5-11 16,7 0 1-16,-2-2-1 15,-3-6-14-15,-2-2 1 16,5-4 11-16,-3-5-10 15,-2-3 21-15,5-2-24 16,6-1 9-16,5-2-1 16,9-2-5-16,1 0 12 15,8 0-9-15,-2-6 19 16,2-16-19-16,0-10 18 16,-2-5-18-16,-2-12 15 15,-5-11-12-15,-9-3 6 0,-7-2-1 16,-2-2-5-16,-12 5 12 15,-4 4-23-15,0 5 14 16,0 9-13-16,-20 7-95 16,-14 12-22-16,-9 6-38 15,-1 11 23-15,4 8 55 16,17 8 48-16,7 30 44 16,11 15 1-16,5 14-3 15,0 11 12-15,0 3 19 16,0 4 7-16,0-11 54 15,0-12-24-15,0-11 3 16,0-15-15-16,0-14-35 16,0-7 1-16,0-6-5 15,0-7-20-15,0-2 13 16,0 0-14-16,0 0-14 0,0-7 9 16,0-15 4-1,9-6 8-15,12-9 0 0,8-6 0 16,10-5-14-16,11 0 25 15,-2 7-22-15,6 12 5 16,-6 15-7-16,-7 14-10 16,-11 2 23-16,-8 29 13 15,-10 8-12-15,-8 4 4 16,-4 1 13-16,0-4-18 16,0-1 12-16,9-3-24 15,7-4 13-15,7-6-2 16,11-5-4-16,7-4 4 0,-2-7 1 15,4-5 0-15,2-5-9 16,-6 0 20-16,0-15-8 16,-5-12-2-16,0-6 17 15,-4-8-17-15,-1-2 8 16,-4 3 10-16,0 3-13 16,-7 10 5-16,-2 8 7 15,-11 7-15-15,-1 7 15 16,-4 5-18-16,0 0 7 15,0 0 38-15,-13 15-36 16,-12 6-1-16,4 8-8 16,12 6 6-16,9 0-21 15,0 1 21-15,0-2-15 0,39-5 18 16,2-8-6 0,6-4 3-16,3-9-5 0,3-8 8 15,1 0 3 1,-4-3-12-16,-6-21 19 0,-6-9-22 15,-13-5 15-15,-9-9-24 16,-16-3 24-16,0 4-27 16,-11 5-23-16,-41 8-75 15,-12 8-30-15,-7 13-34 16,12 9-15-16,25 3 56 16,30 5 126-16,4 18 10 15,45 3 34-15,28-5-33 16,11-4 29-16,-2-7 1 15,-3-8 2-15,-15-2 13 16,-12 0-28-16,-11 0 49 0,-7-4-45 16,-9-1 19-16,-6 0-31 15,-8 5 32-15,-6 0-41 16,-5-5 8-16,0 3-9 16,0-1 1-16,-5 3 22 15,-36 0-11-15,2 0 39 16,-4 12-51-16,2 12 33 15,12 8-33-15,20 6 1 16,9 0 14-16,0 4 15 16,38-4-6-16,17-2-24 15,8-9 47-15,1-10-38 16,4-13 45-16,-4-4-41 0,-9 0 33 16,-5-19-45-16,-7-13 6 15,-14-1 8-15,-8-5-14 16,-17-4-1-16,-4 4 15 15,0-5-18-15,-11 4 10 16,-32 3-14-16,-12 10-43 16,-4 6-26-16,7 13-22 15,13 7 19-15,23 0 52 16,16 27-21-16,0 4 41 16,43 5 5-16,12-5-5 15,9-7 14-15,-1-9-14 16,-3-8 4-16,-6-7 1 15,-6 0-10-15,-3-11 12 0,-1-2-1 16,-10-1 7 0,0 4-8-16,-14 0 11 0,-11 0 6 15,-4 6 8-15,-5-1 23 16,0 3-31-16,0 2 0 16,0 0 27-16,-5 2 0 15,-20 22-2-15,3 12-28 16,6 3 8-16,11 2-13 15,5-1-14-15,0-3 11 16,25-8-4-16,23-5 39 16,2-6 36-16,4-5 28 15,-6-13-31-15,-2 0 21 16,-8-20-57-16,-8-28 14 16,-12-19-37-16,-11-15 28 15,-7-11-41-15,0-4 0 0,0 2 0 16,-25 5 7-16,9 13-14 15,7 13 25-15,0 22 13 16,9 18-22-16,0 17 56 16,-5 7 5-16,-2 12 8 15,3 31-63-15,-5 17-4 16,9 20-11-16,0 33 0 16,25 26-12-16,27-4-12 15,12-22 2-15,-5-22-65 16,-14-35 43-16,-11-8-28 15,-9-17 15-15,-25-28-87 16,0-11-209-16,-109-68-14 16,2 1-322-16,-6 1-655 0</inkml:trace>
  <inkml:trace contextRef="#ctx0" brushRef="#br0" timeOffset="74980.77">9380 15930 2316 0,'0'0'970'0,"0"0"-717"15,0 0-29-15,0 0-112 0,0 0-62 16,0 0-50-16,0 0-111 16,4 0-228-16,-4 0-553 15,0 0-1293-15</inkml:trace>
  <inkml:trace contextRef="#ctx0" brushRef="#br0" timeOffset="104279.61">18402 11983 910 0,'0'0'907'15,"0"0"-358"-15,0 0-185 0,0 0-48 16,0 0 56-16,0 0-72 16,-54 174-139-1,26 22-76-15,8 33-65 0,20 0-10 16,0-39-2-16,4-62 2 15,12-37-10-15,-11-31-1 16,-1-17-5-16,1-2 6 16,-5 0-2-16,0 4 8 15,0 4-3-15,-9 14-1 16,-41 32-4-16,-5 2 2 16,-2 9-4-16,-2 0 3 15,18-32 1-15,3-3 0 16,19-26 0-16,4-18-5 0,10-11 13 15,5-4-1 1,-5 10-5-16,1 7 4 0,-7 7-6 16,6 3-1-16,0-6 0 15,1-6 1-15,4-13-2 16,-5-7 4-16,1-7-7 16,4 0 13-16,0 0-10 15,0 0 3-15,0 0-2 16,0 0 1-16,0 0-1 15,0 0 0-15,0 0-13 16,0 0 13-16,0 0-12 16,0 0 12-16,0 0-5 15,0 0-2-15,9 0-1 16,34 0 8-16,21 2 0 16,11 3 1-16,-2-2-1 0,-5-1 7 15,0-2-10 1,-9 0 11-16,0 0-14 0,-4 0 11 15,-7-5-5-15,11 5 1 16,0 0 0-16,14 0-6 16,6 0 12-16,14 0-13 15,10 0 16-15,6 0-9 16,7 0 1-16,-7 0 2 16,2-2-3-16,-6 2 0 15,-3 0 0-15,-4 12 0 16,-5 5-1-16,1 2 2 15,-6-2-13-15,-6 2 25 16,-7-1-25-16,-7-3 24 0,-4 0-16 16,-9 3 4-1,-3-4 0-15,7-1-2 0,0 3 2 16,0-4-12-16,14 2 24 16,2 3-16-16,7 2 10 15,7 2-6-15,-1 0 0 16,10 3 0-16,4-3-5 15,-4 0 5-15,11-1 0 16,-6-1 1-16,3 0-8 16,8 5 20-16,0 3-17 15,2 4 10-15,-3-2-8 16,-6-3 3-16,2-4-1 0,-11-2 0 16,-5-9 1-1,1-1-7-15,-6-1 12 0,-6 1-9 16,7 0 10-16,0 4-8 15,-1 3 2-15,6 0-1 16,3 0 0-16,6-1 2 16,3 1-2-16,-1 1 1 15,2-4-11-15,2 2 25 16,3 5-29-16,1 2 28 16,3 3-16-16,2 0 2 15,1 4-9-15,-1-6 8 16,-2-5 0-16,-2-2 1 15,-1-5 0-15,-6-2-3 0,-14-6 12 16,-15 3-18 0,-15-2 12-16,-8 0-3 0,-5 0 0 15,-2 0 0 1,11-1 0-16,9 4 1 0,16-1-7 16,14 3 15-16,4-1-13 15,3 2 10-15,-3-2-6 16,-4 0 0-16,-5-1-2 15,-16-4 2-15,-2 1 0 16,-11 0-1-16,-9-3 3 16,-3 0-8-16,-6 3 15 15,-8-2-17-15,1 2 10 16,-10-2-2-16,1-1 0 16,-1 0 0-16,1 0 0 15,9-2-2-15,15 0-7 0,19 0 17 16,29 0-17-16,37 0 18 15,18-6-14-15,18-1 5 16,2 6 0-16,-6 1-2 16,-3 0-2-16,-11-3 2 15,-5-2 4-15,-11 3-7 16,-9-2 14-16,0 1-18 16,-2 3 17-16,2 0-16 15,9 0 8-15,6 0 0 16,1 7 0-16,-7 3 0 15,-9-5-7-15,-18 0 14 16,-26-5-17-16,-24 2 11 16,-25-2-2-16,-19 2-26 0,-11-2 12 15,0 3 9-15,3-1 6 16,1 1-1-16,12 2 2 16,10-3-1-16,8 0 6 15,7 1-12-15,9-3 10 16,5 0-14-16,-1 0 8 15,1-3 2-15,0-5-1 16,-1 2 1-16,5-1-2 16,17-3 7-16,12 0-11 15,26 1 12-15,9 2-6 16,0-1 0-16,-9 4-1 16,-16-1 0-16,-23 2-3 15,-25 3 2-15,-11-2 4 16,-12 2-4-16,-9 0 4 0,-2 0-3 15,-4 0 2-15,-8 0 3 16,-1-3-4-16,-12 3-1 16,4-5 0-16,5-2-14 15,7-2 15-15,18-8 0 16,-11 0-1-16,18 0 2 16,-7 3-2-16,0-1 1 15,0-4 0-15,1-5 0 16,-10-10 0-16,-12-7 0 15,-1-7 1-15,-3 0 19 16,-9 2-19-16,0 8-1 16,0 4 6-16,0 0-4 15,0 1-2-15,0-5 0 0,0-6-1 16,0-4 1 0,0-5-1-16,0-5 3 0,-25-4 2 15,-5 2 4-15,1-3-10 16,-6 3 3-16,6 0-1 15,-1 2 1-15,1-2 0 16,6 5-1-16,-2 2 1 16,0 2 4-16,5 3 1 15,1 0-3-15,15-3-2 16,4-4 4-16,0-8-5 16,0-4 0-16,29-2-1 15,5 2 2-15,1 14-2 0,-17 6 9 16,-7 13-8-1,-6 6 6-15,-5 1-8 16,0 1 4-16,0-4-2 0,0-3 0 16,-9-8 2-16,-3-3-2 15,3-6-1-15,5 2-8 16,4 0 18-16,0 5-16 16,0 7 14-16,0 4-7 15,0 6 0-15,0-3-1 16,0 0 0-16,0-7 1 15,0 0-1-15,0-5 3 16,0 0-4-16,-5-1 10 16,-11 3-10-16,7 4 3 15,4 2-2-15,-6 1 1 16,7 4 0-16,4-6-1 0,0 3 1 16,0-4-6-16,0 2 14 15,0 5-7-15,0-2 1 16,0 4-4-16,0 1 3 15,-5 5-2-15,5 0 1 16,0-2 0-16,0-4 0 16,0-1 1-16,0-5 1 15,0-1 7-15,0-3-17 16,0 3 16-16,0 0-9 16,0 3 1-16,0 3 0 15,0 4-1-15,0 3 2 16,0 1-3-16,-9-2 8 15,-7-4-9-15,7-2 9 0,0-1-9 16,-3 0 3-16,12 3 0 16,-4 8 1-16,4 6 0 15,-5 6 8-15,-8 2-7 16,-12 0 13-16,-21-1-9 16,-17 2-2-16,-24-3-2 15,-27 2-4-15,-8 3 2 16,-15 0 0-16,-6 0-2 15,11 0-23-15,9 8 11 16,16 1-25-16,10 1 39 16,-8-6-21-16,-2-1 21 15,-16-3-12-15,-9 0 11 16,-11 0 0-16,2 0 0 0,3 0 1 16,6-3 0-1,13-3-6-15,13-2 12 0,3 1-8 16,10 0 4-16,9-1-4 15,11 1 1-15,-2 0 1 16,2 2 0-16,1 1 1 16,-8-1-8-16,-6-2 14 15,-3 1-8-15,-9-1 10 16,5 2-9-16,-12-2 0 16,8 2 0-16,-10 0 0 15,-2 1 0-15,-3-1 0 16,-6 1 1-16,0-4-1 15,11 3 6-15,-2-4-9 16,11-1 11-16,16 0-16 0,2-2 5 16,17 0 2-16,4 0-5 15,-1 2 6-15,8 1-1 16,-7 1 7-16,4 2-7 16,-8 1 8-16,4 1-11 15,-5-4 5-15,5 0-1 16,2 0 0-16,2-1-1 15,1 0 0-15,-1 0 1 16,3 0-4-16,-7-2 11 16,0 4-4-16,-5 1-1 15,-4 2 13-15,4-1-15 16,-4 1 7-16,4-1-7 16,5-5-1-16,5 3 1 0,-1-3 0 15,7 0-3-15,3 1 12 16,-3 2-11-16,-2 0 4 15,-4 2 3-15,-10 0-4 16,0 3-1-16,-4-1 4 16,0 1-2-16,4-1-4 15,-4 1 13-15,4 2-10 16,-4 0-1-16,4 0 7 16,-6 0-6-16,6 0-1 15,12 0 1-15,-3 0 1 16,5 0-2-16,12 0 6 15,-6 2-6-15,-1 1 6 16,-3-3-12-16,-6 2 9 16,-10-2-9-16,-9 0 4 15,-6 0 2-15,-15 0 0 0,-3 0 0 16,-10 0-1-16,-7 3 10 16,12 4-5-16,-1-2-4 15,10 0 0-15,9-5-10 16,0 2 10-16,2-2 0 15,-7 0-10-15,1 0 8 16,-6 0 2-16,-8 0-6 16,-12 0 20-16,3 0-25 15,-3 5 12-15,3-1-2 16,11 1-8-16,2 2 8 16,16-2-5-16,-2-2 6 15,0 3-9-15,7-5 16 0,-12 2-17 16,-4-1 20-16,-5 0-20 15,-4 3 10-15,4 0-1 16,0 0 1-16,5-1 1 16,9 1-1-16,4-1 0 15,3-4-15-15,4 0 16 16,-2 0-2-16,-2 0 2 16,2 0 5-16,-3 0-6 15,6 0-6-15,-8 8 5 16,7 2 1-16,5 2-1 15,-2 0 10-15,13-3-16 16,-7 0 17-16,10 2-17 16,-1-4 13-16,7-1-12 15,-6-2 6-15,-1 1 0 0,-4-1 0 16,-9 4-5-16,0-2-5 16,-1 3 19-16,1 0-15 15,9 0 12-15,0-1-9 16,9-4 3-16,7 1-1 15,-3-3-1-15,7 0-3 16,1-2 4-16,4 3 2 16,4-3-7-16,1 3 18 15,4 1-23-15,-5 1 13 16,0 3-3-16,-4-1 1 16,0 3 0-16,0-3 0 15,5 0 0-15,4-3-8 0,6-1 22 16,-1-1-20-1,-1 1 15-15,8-3-5 0,4 2-4 16,-7 0-7-16,7 1 6 16,0-3 0-16,-3 2 0 15,3 1 2-15,5-1-3 16,-1-2 11-16,-6 3-10 16,2-1 2-16,-5 0 0 15,-7 4-1-15,1-2-5 16,2 1 4-16,-3 2 2 15,1 0-9-15,2-2 14 16,2 2-7-16,7-2 2 16,-5 3-2-16,3-4-1 15,-3 4 2-15,3-1 0 16,-3-3 0-16,5 1 0 0,4-3 0 16,-1 1 0-16,6-3 6 15,0 2-12-15,0-2 3 16,0 0-3-16,0 0 1 15,0 0 4-15,0 0 0 16,0 0-7-16,0 0 2 16,0 0 11-16,0 0-19 15,0 0 26-15,0 0-22 16,0 0 10-16,-5 3 0 16,0 2 0-16,1 4 0 15,-5 1 0-15,-3 2 0 16,3 0-7-16,0 2 13 0,5-1-12 15,-3 0 12-15,2 2-11 16,1-3 5-16,-1 1 0 16,1-1 0-16,-1-7-1 15,5-1-7-15,0-1 16 16,0-3-5-16,0 0 7 16,-7 0-14-16,7 2 4 15,-4 7-1-15,-5 8 0 16,0 8-35-16,-7 5-21 15,7 7-39-15,9-3-44 16,0-3-61-16,0 0-25 16,43 1-91-16,75 15-206 15,-16-8-29-15,3-5-255 0</inkml:trace>
  <inkml:trace contextRef="#ctx0" brushRef="#br0" timeOffset="104803.58">22872 16687 538 0,'-77'246'0'16,"23"-10"-384"-16</inkml:trace>
  <inkml:trace contextRef="#ctx0" brushRef="#br0" timeOffset="106528.6">22732 16043 1192 0,'0'0'606'0,"0"0"-258"15,0 0 31-15,0 0-38 16,0 0-12-16,0 0-62 15,0 0-93-15,0 55-81 16,0 8-35-16,0 18-47 16,0 15 5-16,0 5-16 15,0-4 11-15,0-11-11 16,-12-8 0-16,8-11 0 0,-6-9 0 16,6-17 0-1,-1-8 6-15,-1-11-9 0,6-5 10 16,0-8-14-16,0-2 5 15,0 2-23-15,0-3-59 16,0 1-110-16,0-2-138 16,36-5-274-16,-2 0-173 15,-4-12-450-15</inkml:trace>
  <inkml:trace contextRef="#ctx0" brushRef="#br0" timeOffset="106994.75">22825 15990 1530 0,'0'0'668'0,"0"0"-326"16,0 0-42-16,0 0-40 16,0 0-53-16,0 0-101 15,0 0-36-15,150 175 13 16,-80-93-16-16,-1 9-29 15,3 4-11-15,-8-1-14 16,-5-13-5-16,-4-11 1 16,-17-18-3-16,-4-13-12 15,-9-14 9-15,-11-11-9 0,-7-9 4 16,-3-2 2 0,-4-3-6-16,0 0-2 0,0 0 2 15,0-20 12-15,5-16-1 16,20-39 8-16,14-48 28 15,4 0-34-15,-2 8 4 16,-3 14-4-16,-8 33 16 16,4-3-4-16,0 3-18 15,-9 18 35-15,-7 16-36 16,-2 15 23-16,-11 9-23 16,-5 10 23-16,4 0-22 15,1 0-2-15,11 10-55 16,13 21-70-16,53 45-360 0,-2-10-413 15,2-1-790-15</inkml:trace>
  <inkml:trace contextRef="#ctx0" brushRef="#br0" timeOffset="107278.76">24128 16529 1728 0,'0'0'712'16,"0"0"-393"-16,0 0-68 16,0 0-4-16,0 0-62 0,0 0-65 15,0 0-63-15,84 19 21 16,-7-12-22-16,7 5-25 16,-6-7-17-16,-3 0-13 15,-16 0-2-15,-7-3 8 16,-7 3-11-16,-10 0 4 15,-1 0-20-15,0-1-94 16,0 1-124-16,16 2-247 16,-7-2-249-16,-9-5-448 0</inkml:trace>
  <inkml:trace contextRef="#ctx0" brushRef="#br0" timeOffset="107662.71">25183 16368 1962 0,'0'0'784'0,"0"0"-511"15,0 0-47-15,0 0-42 16,0 0-118-16,0 0-57 16,0 0 5-16,161-66-8 15,-93 35-12-15,-9-4 12 16,1 10-9-16,-17 3 3 15,-9 5 0-15,-5 8 0 16,-13 4 0-16,-11 5 48 16,-1 0 45-16,-4 0 49 15,0 24-49-15,0 19-24 16,-4 25-24-16,-21 16 40 0,4 15-85 16,3 4 0-1,2-2 0-15,12-10 0 0,4-18 0 16,0-23 0-16,0-16 0 15,0-17-36-15,0-13-24 16,0-1-65-16,0-3-53 16,0 0-127-16,0 0-152 15,0 0-162-15,20 0-395 0</inkml:trace>
  <inkml:trace contextRef="#ctx0" brushRef="#br0" timeOffset="136211.32">19173 14021 568 0,'0'0'341'0,"0"0"-155"15,0 0-92-15,0 0 24 16,0 0 27-16,-296-75 4 15,249 53-66-15,-3 2-7 16,2-5 9-16,-2-1-4 16,2-3 30-16,-7 0-44 0,5 0 47 15,-2-4-40-15,-2-1 27 16,-1-1-49-16,7-5 11 16,7 4-46-16,3-2 1 15,-1-1-5-15,9 3 15 16,5 0 12-16,5 2-38 15,2-2 56-15,2 0-57 16,7-3 30-16,4-2-30 16,1 1 25-16,4-5-26 15,0-2 0-15,0 1 0 16,0-2 1-16,9 0-4 16,11 3 23-16,-2 4-13 15,7 4-7-15,-4 7 6 0,-3 6 7 16,3 2-12-1,-8 2 0-15,8 2 1 0,-5 0-2 16,-3 2 16-16,12-4-20 16,-7-1 13-16,12-4-14 15,4-1 17-15,2-5-7 16,8 0-5-16,3-1-7 16,3 4 6-16,0 2 2 15,-2 3-14-15,2 4 29 16,-7 1-8-16,8 5-1 15,-8-2-8-15,0 3 7 16,7 0-6-16,-7-3 0 16,3 4 0-16,-8-1-1 15,5 0 10-15,3 2-27 0,2 2 33 16,2 1-24 0,0 3 18-16,-3-1 1 0,8-2-9 15,0 2-2-15,-3-2 1 16,3 0 0-16,-1-4-1 15,-2 7 11-15,3-1-19 16,-5 2 26-16,2 3-34 16,-2 0 29-16,-2 0-13 15,2 0 1-15,0 0-1 16,-2 3 1-16,-3-1 0 16,3 1-16-16,-5-1 32 0,3 3-17 15,-3 0 2 1,2 2 9-16,-1 4-9 0,1 5-1 15,-6-2 1-15,4 3-1 16,-4 3 0-16,2-2 14 16,-7 2-15-16,-5-1 17 15,1-3-25-15,-7 2 18 16,2-1 5-16,-5 2-13 16,-2 2-1-16,3 4 16 15,-8 1 14-15,-1 3 32 16,1 2-52-16,-1 5 42 15,-3 3-44-15,-5-4 20 16,5 2-26-16,-2-8 7 16,-2-3-9-16,-5-2 6 15,0-4-6-15,0 1 10 0,0 1 5 16,0 2-15 0,0 5 36-16,-16 2-36 0,-2 8 27 15,-3-3-27-15,5 2 0 16,-2-6-1-16,9-4 3 15,-2-4-11-15,6-4 30 16,1 1-29-16,-1-1 25 16,-6-1-29-16,2 0 19 15,-1 1-14-15,-10 1 5 16,6 3-8-16,-11 2 10 16,0 2 0-16,0-2-12 15,3 0 32-15,1-3-32 16,7-1 24-16,-1-5-11 0,1-2-1 15,3-1 0 1,-3-2-1-16,-7 3 1 0,3 2-12 16,-2 3 24-16,-10-2-20 15,1 6 23-15,-1-2-30 16,1 2 29-16,-1-3-25 16,0-1 11-16,1-6-7 15,6-2 5-15,-2-2 2 16,0-1-21-16,0-1 41 15,-4 1-22-15,-6 4 4 16,-3-2 5-16,-12 6-5 16,2 0-2-16,-11 3 0 15,0-2 0-15,-9 2 0 16,-5-3 12-16,-2-3-29 16,2-2 32-16,0-5-30 0,14-2 30 15,4-3-25 1,12 1 10-16,9-3-6 0,0 3 5 15,-2-3 1-15,2 0-15 16,-5 0 32-16,5 0-34 16,0 0 34-16,13 0-32 15,8 0 15-15,4 0-23 16,2 0-179-16,7 0-111 16,0-17-265-16,0-7-92 15,0-3-86-15</inkml:trace>
  <inkml:trace contextRef="#ctx0" brushRef="#br1" timeOffset="149960.71">27673 14151 707 0,'0'0'878'16,"0"0"-514"-16,0 0-144 16,0 0-25-16,0 0-19 15,0 0-59-15,0 0-71 0,-30 12-29 16,19-19-17-16,2-15 13 15,-5-8 5-15,-2-4-3 16,2-10 52-16,-2-2-13 16,3-10 28-16,1-4-43 15,8-7-9-15,4-9 0 16,0-7-17-16,4-5 13 16,33-1-13-16,6-1 1 15,0 2-4-15,3 1-17 16,-3 3 8-16,2-1-1 15,-1 6 0-15,-6 4 0 16,-4 8-1-16,-4 12 6 16,-14 16-20-16,-7 15 30 15,0 12-17-15,-9 10 8 0,0 2 17 16,5 0-23-16,-5-3 0 16,0 3 0-16,0 0 1 15,0-4-2-15,0-1 14 16,0-7-25-16,11-5 26 15,-2-7-28-15,7-3 22 16,-2 1-14-16,1-2 6 16,-5 8 0-16,-1 2-1 15,-5 7 0-15,1 3-11 16,2 5 24-16,-7 3-24 16,4 0 12-16,-4 0-18 15,5 0-30-15,-5 0 39 16,0 0 9-16,4 0 0 0,-4 0-1 15,0 0 7-15,0 0-18 16,0 0 25-16,0 0-19 16,0 0 14-16,0 0 19 15,9 0 0-15,7 7-2 16,9-1-8-16,5-1-16 16,13 5 0-16,21-1 17 15,20 8-18-15,18 5 7 16,10 7 13-16,10 5-20 15,-8-1 19-15,-12-4-5 16,-8-8-7-16,-10-8-7 16,-7-8 11-16,-9-5-26 0,3 0 28 15,-8 0-23-15,6 0 20 16,3 0-11-16,3 0 1 16,7 0-1-16,-2 2 1 15,2 12 0-15,-7-4-9 16,-12-1 33-16,-3-1-39 15,-13-4 35-15,3-2-34 16,-7 4 16-16,1 1-2 16,1 1 0-16,-6 1 1 15,-1 0-1-15,-3 1 6 16,-6 0-21-16,-8-3 30 16,-8-2-24-16,-6-5 21 15,-7 0-8-15,0 0-3 16,0 0-1-16,0 0 0 15,0 0 1-15,0 0-8 0,0 0 26 16,0 0-25-16,0 0 20 16,0 0-28-16,0 0 20 15,0 0-13-15,0 2 7 16,0 8 0-16,0 6-1 16,0 14 7-16,0 6-21 15,0 6 33-15,0 5-23 16,0 1 13-16,0 1-7 15,0 0 0-15,0 2-1 16,0 2 2-16,-11 1-1 16,-7 0-1-16,-8 6 13 15,1 6-21-15,7-2 22 16,-2 1-22-16,4-2 19 16,7-6-7-16,4-4-4 0,5-9 0 15,0-8 0-15,0-7 0 16,0-8-12-16,0-4 33 15,0 0-33-15,0-3 24 16,0 3-15-16,0 5 4 16,0 2-1-16,-4 0 0 15,4-2 0-15,-5-2 0 16,5-4 12-16,0-6-24 16,-11-8 26-16,11 0-9 15,-9-2-4-15,4 0 43 16,-4 3-43-16,-7 4 5 0,-9 0-6 15,-9 0 1-15,-5 3-13 16,-4-5 30-16,-20-5-29 16,-13 0 26-16,-12 0-30 15,-24-15 15-15,-15-6 0 16,-16-1-1-16,-14 0 1 16,-5 6 0-16,1 1 8 15,13 1-22-15,16 1 28 16,10 2-22-16,10-7 17 15,-2-1-9-15,-4-2 0 16,-5-3-1-16,-4-1 1 16,7 4 0-16,10 2-9 15,33 4 24-15,23 6-29 0,24 4 25 16,25 5-22-16,5 0-47 16,0 0-162-16,10 14-383 15,15 6-278-15</inkml:trace>
  <inkml:trace contextRef="#ctx0" brushRef="#br1" timeOffset="150765.25">28764 14009 1487 0,'0'0'600'0,"0"0"-293"16,0 0-15-16,0 0-115 15,7 125-54-15,2-67-11 16,9 2-81-16,-2-2-17 16,-2-3-8-16,-3 0-6 15,-2-1 34-15,-4 1-32 16,-5 5 58-16,0 7-17 0,-19 13 29 16,-35 9-47-16,-19 5 2 15,-6 2-9-15,-10-7-1 16,12-9-17-16,8-18 15 15,10-19-5-15,25-14 2 16,5-14 33-16,8-6-45 16,1 1 36-16,-14 9-36 15,-14 17 0-15,-41 37 0 16,-4 11 1-16,-25 19-2 16,-14 8 11-16,9-19-20 15,-4-1 25-15,15-24-27 16,24-19 22-16,19-21-11 15,15-11 1-15,15-6 0 0,5-2-1 16,-7 6 7 0,-7 10-21-16,-27 14 35 0,-18 20-29 15,-27 18 22-15,-10-1-16 16,-2 0 3-16,16-15 0 16,11-18 0-16,17-16 1 15,10-14-9-15,10-5 25 16,-11 3-29-16,-10 4 28 15,-13 15-29-15,-26 14 26 16,-13 13-17-16,-6 4 4 16,-1-5 0-16,11-10 0 15,5-10 0-15</inkml:trace>
  <inkml:trace contextRef="#ctx0" brushRef="#br1" timeOffset="151393.75">14491 15402 2815 0,'-29'-29'-67'15,"15"11"53"-15,7 5-68 16,7-16-114-16,34 3-377 16,16-6-229-16</inkml:trace>
  <inkml:trace contextRef="#ctx0" brushRef="#br1" timeOffset="154032.1">25153 17217 98 0,'0'0'156'0,"0"0"-75"0,0 0-35 16,0 0-7-16,0 0-29 15,0 0 2-15,0 0-12 16,-16-55 8-16,12 45-8 16,-1 3 0-16,5 5 52 15,0-1 48-15,0 3 27 16,0 0-38-16,0 0-5 15,0-4-55-15,-4 4-6 16,4-1-20-16,-5-4 6 16,5-4-9-16,-7 4 2 15,3 0 5-15,4 3 49 16,0-5 35-16,0 2-37 16,0 0-14-16,0 0-32 0,0 1 7 15,0-3-15 1,0 3 0-16,0 2 3 0,0-3 39 15,0 3 126-15,0 2 10 16,0-2 36-16,0 2-44 16,0 0-23-16,-5 0-13 15,-4 0 43-15,-7 0-46 16,-13 0-38-16,-6 0-13 16,-17 0-19-16,-12 0 13 15,-24 2-33-15,-10 2 22 16,-20-4-35-16,-14 3 21 15,-16-3-19-15,-9 0 5 0,-13 0-14 16,-12 0-9-16,-5-3-12 16,1-13 12-16,-1-11-14 15,1-1 13-15,4-5-13 16,7-2 10-16,7 3-5 16,6 4-3-16,12 4 0 15,11 0 5-15,3 0-5 16,9-3 0-16,-1-2 9 15,1-4-23-15,-7-6 25 16,-7 0-22-16,-2 4 17 16,-7-2-6-16,-7 4 2 15,-7 4-1-15,7 5-1 16,0-5 7-16,0 0-17 0,12 0 23 16,-8-4-22-1,10-3 20-15,-2-3-17 0,1-1 6 16,3 1 0-16,-6 0 0 15,-1-3 1-15,2 2-2 16,-6-3 2-16,-5 2-10 16,0-2 19-16,0 2-19 15,-4 3 18-15,-5-4-6 16,-2 1-3-16,-3-2-1 16,-2 0-5-16,7-5 6 15,5-3-7-15,13-2 22 16,16 0-26-16,5 0 23 15,13 0-24-15,3 3 13 16,-3 2-1-16,3 0 2 16,-8 4-2-16,-3-2 0 0,-1 1 8 15,-5-6-22 1,6 1 26-16,3-1-24 0,12 3 21 16,14 5-18-16,9 4 9 15,20 8-1-15,12 4 0 16,11 8 1-16,7 3-10 15,5-1 25-15,-6-1-26 16,-8-3 26-16,-7-1-28 16,-13-4 13-16,-10-4 0 15,-5 5 1-15,-10-4-1 16,-1 5 0-16,-4 0 6 16,-5 0-17-16,-4 0 26 0,-7-6-24 15,-14 2 20-15,-9-4-13 16,-16 4 3-16,-13-4-1 15,-5 1 0-15,-5 2 6 16,-2 2-13-16,7 1 23 16,14 2-22-16,9 2 17 15,15 1-20-15,17 2 18 16,13-1-10-16,14 1 1 16,11 1-6-16,14 3 6 15,9-2 0-15,16 2-13 16,5 5 28-16,10 3-24 15,8 2 19-15,2 1-17 16,4 2 7-16,-4-1-1 16,-7-2 0-16,-4-2 1 15,-3-3-1-15,-6 3 7 0,4-3-11 16,0 5 16-16,6-2-22 16,-1 5 22-16,4-2-16 15,7 1 5-15,-5 1-1 16,-6-3 1-16,-1 2 0 15,-8-2-9-15,2-2 24 16,-10 2-24-16,-2 0 20 16,-4-2-17-16,5 2 6 15,-3 0 0-15,11 3 1 16,12 0-1-16,2 0 0 16,7-1 6-16,4 3-20 15,1 0 28-15,4 0-26 16,-5 0 24-16,5 0-14 0,0 0 2 15,0 0-1-15,0 0 0 16,0 0-21-16,0 0-97 16,5 0-187-16,18 0-170 15,-3 0-241-15</inkml:trace>
  <inkml:trace contextRef="#ctx0" brushRef="#br1" timeOffset="154495.69">11230 13846 1200 0,'0'0'508'0,"0"0"-277"0,0 0-2 16,0 0-15-1,0 0 11-15,0 0-93 0,64 154-36 16,-23-101-11-16,7 5-15 16,6 4-4-16,5-2-60 15,1-7 27-15,-17-12-26 16,-5-10-10-16,-8-11 3 16,-14-13-1-16,-12-7-26 15,1 0-152-15,0-13-124 16,-1-20-45-16,1 1-184 15,2 1-473-15</inkml:trace>
  <inkml:trace contextRef="#ctx0" brushRef="#br1" timeOffset="154794.01">11387 13814 1418 0,'0'0'392'16,"0"0"-124"-16,0 0-33 15,0 0 21-15,0 0-66 16,0 0-52-16,0 0-28 16,262-101-46-16,-180 90-23 15,6-2-40-15,1 3 21 16,-5-1-15-16,-11 0-14 15,-5 2 1-15,-9 3 6 0,-4 0-75 16,-12 4-80-16,0 2-72 16,7 0-100-16,-11 17-166 15,-9 0-292-15</inkml:trace>
  <inkml:trace contextRef="#ctx0" brushRef="#br1" timeOffset="170192.38">19102 14808 1071 0,'0'0'227'0,"0"0"-64"16,0 0 11-16,-313-101-26 16,226 58 16-16,3-13 13 15,7-6-44-15,2-8-6 16,22-7-45-16,8-3 37 16,20 1-51-16,20-3 2 15,5-4-41-15,0-11-10 16,50-21-1-16,28-26-12 15,31-24-5-15,-2 12 16 16,-19 30-10-16,-19 42 4 16,-19 26-22-16,2 6 16 15,3 1-11-15,-1 5 6 16,-6 10 0-16,-3 9-8 16,3 1 16-16,7-1-23 0,4-1 33 15,0-1-27 1,0 0 21-16,-7 2-18 0,3 4 6 15,-12 6 0-15,-2 2 0 16,2 3 0-16,7 3-9 16,3 2 19-16,10 4-8 15,12 3 5-15,-2 0 15 16,0 0-21-16,-3 0 9 16,-6 0-10-16,-7 3-5 15,-3-3 4-15,1 0 2 16,-7 0-15-16,6 2 35 15,10 5-25-15,9 6 13 0,6 5-9 16,5 9 6-16,3-1-6 16,-8 5 17-16,-6-2-9 15,-9 0-1-15,-5-5 7 16,-9 1 10-16,-2-4-23 16,-3 1 27-16,3 4-28 15,-3 8 27-15,-1 9-27 16,-1 10 0-16,-2 7 8 15,-3 3-7-15,-3 2-2 16,-1-5 19-16,-5-4-20 16,-4-4 13-16,-7-3-17 15,-2-2 12-15,-7 1-5 16,3 4 20-16,-8 0 4 0,-4 3 5 16,0 5-28-1,0 5 7-15,0 0 4 0,0 2-10 16,0-1 3-16,0-6 11 15,-11-7-16-15,-7-5-1 16,-3-2 7-16,-8-1-6 16,-5 1 33-16,-14 0-20 15,-7 5 67-15,-13-1-71 16,-11 1 41-16,-3-3-39 16,-7 0 21-16,0-5-32 15,1-4 0-15,4-6-1 16,-3-4 12-16,-2-2-12 15,1-3 9-15,-5-3 3 0,-1-1-6 16,1-3 9 0,-5-3-15-16,1-2 0 0,-1-2 12 15,-11-6-12 1,2-1 0-16,-7-3 18 0,3 0-34 16,-8 0 31-16,6 0-29 15,1-9 28-15,3-7-22 16,-2 0 8-16,2-3-7 15,-7-8 6-15,-7-7-4 16,0-1-16-16,0-12 0 16,10 2 3-16,22-3-119 15,20 0-54-15,28-3-67 16,34 1-107-16,22-25-8 16,47 15-102-16,3 7-62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39:10.6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20230 7671 1013 0,'0'0'659'0,"0"0"-316"15,0 0-96-15,0 0-19 16,0 0-49-16,0 0 73 16,280 14-50-16,-148-4-40 15,25-3-46-15,4-2-72 16,7-5 14-16,-6 0-41 16,-5 0 25-16,-16 0-30 15,-7 0 25-15,-7 0-35 16,-15 0 4-16,1 3-5 15,-15 2 0-15,-5 2-1 0,-15-5 18 16,-15 3-23 0,-4-3 17-16,-4 3-22 0,0-1 22 15,-8 1-14 1,-1 0 2-16,-3-2-1 0,-13 2 1 16,-5-3 0-16,-12-2-14 15,-8 0 28-15,2 0-20 16,-7 0 15-16,0 2 1 15,0-2-1-15,4 3 8 16,-4-3-8-16,0 0-9 16,5 0 0-16,-5 0 15 15,0 0-27-15,0 0 24 16,0 0-24-16,0 0 24 16,0 0-18-16,0 0 6 15,0 0-1-15,0 0-9 16,0 0-73-16,0 0-31 15,0 0-74-15,0 0 56 0,0 0 9 16,0 0 63-16,0 0 14 16,0 0 29-16,0 0 8 15,0 0-1-15,0 0 10 16,0 0-1-16,0 0-11 16,0 0 21-16,0 0-9 15,0 0 9-15,0 0 100 16,0 0 5-16,0 0-12 15,0 0-8-15,0 0-30 16,0 0 13-16,0 0-56 0,0 0 37 16,0 0-46-1,0-12 5-15,-5-12-16 0,-6-7 4 16,2-10 6-16,-12-7-11 16,8-10 0-16,-8-10 15 15,3-4-15-15,7-5 14 16,1 0-23-16,6 0 21 15,4-2-18-15,0 2 6 16,0-2-1-16,14-1 0 16,15 5-1-16,1 8-8 15,-5 11 20-15,0 13-20 16,-16 15 20-16,0 13-11 16,-9 10 2-16,0 5-1 15,0 0 6-15,0 0 0 16,0 0-6-16,0 0 14 0,0 0-7 15,0 0-7-15,0 0 12 16,0 0-3-16,0 0 3 16,0 0-12-16,-9 0 1 15,-9 0 4-15,2 0-4 16,2 0-2-16,-6 0 10 16,6 0-29-16,-7 0 20 15,6 0-1-15,-8 0-30 16,-2 0 25-16,-9 0-5 15,-12-3 5-15,-6-4 5 16,-12-2 1-16,-15-1 2 16,-10-2-1-16,-9 3 23 15,-4-1-24-15,0 3 18 0,-3 2-18 16,-2-2 0 0,5 0 0-16,-7-3 1 0,2-2-1 15,-2 0 12-15,2-3-16 16,0 4 14-16,9 1-19 15,-2 1 21-15,7 2-1 16,11 3-11-16,7-1 6 16,11 5-6-16,17-2 7 15,8 2-22-15,9 0 35 16,10 0-31-16,-5 0 22 16,7 0-14-16,-7 0 4 15,-5 0-1-15,-4 0 0 0,0 0 0 16,0 0-1-16,0 0 12 15,-3 0-25-15,3 0 25 16,-4 0-22-16,3 0 19 16,6 0-10-16,4 0 2 15,11 0-6-15,10 0 5 16,-1 0 2-16,5 0-7 16,0 0 18-16,0 0-21 15,0 0 16-15,0 0-14 16,0 0 6-16,0 0 0 15,0 0 1-15,0 0-9 16,0 0 7-16,0 7-19 16,0 6 12-16,0 6 18 15,0 5-10-15,-7 6 7 16,-2 12-5-16,0 6-1 0,-7 15 0 16,7 9 0-16,0 7 1 15,4 8-2-15,5-6 17 16,-6-3-9-16,6-15-6 15,0-13 4-15,-5-7-4 16,1 3-1-16,-6 6 0 16,-6 14 1-16,-6 11 29 15,-3 8-16-15,0-2 22 16,4-6-36-16,8-15 16 16,4-13-2-16,2-18-22 15,7-11 8-15,-5-13-1 16,5-5-5-16,0-2 6 15,-4 0-9-15,4 0-16 0,0 0 16 16,0 0-57-16,0 0-63 16,0 0-208-16,34 0-357 15,0 5-30-15</inkml:trace>
  <inkml:trace contextRef="#ctx0" brushRef="#br0" timeOffset="17268.88">2510 17092 1324 0,'0'0'356'0,"0"0"183"16,0 0-290-16,0 0-150 15,0 0-67-15,0 0-32 16,12 5-29-16,-8 11-239 16,5-4-265-16,-4 3-391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40:12.91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7717 14977 329 0,'0'0'778'0,"0"0"-275"15,0 0-234-15,0 0-52 0,0 0-24 16,-20 0-58-16,20 0-34 16,0 4 4-16,0 18-46 15,9 9 5-15,11 10-20 16,5 7 56-16,-11 2-28 15,2-1-1-15,-7-8-36 16,-9-11-9-16,0-8-7 16,0-7-10-16,0-7 24 15,0-6-25-15,0-2 55 16,0 0-39-16,0 0 21 16,0 0-39-16,0-17 23 15,0-13-21-15,0-12 1 16,0-11 4-16,0-10-11 15,0 3-4-15,0 5 25 0,0 12-22 16,0 14 20-16,0 16 69 16,0 11 14-16,0 2 5 15,0 7-7-15,9 23-33 16,3 3-20-16,-3 8-48 16,-5 5 23-16,-4 2-12 15,0 0-21-15,0-2 21 16,0-6-24-16,5-5 3 15,6-12-10-15,-6-6 13 16,-1-7-8-16,-4-7 4 16,0-3-4-16,0-3-8 15,0-24 29-15,0-11-19 16,0-13 13-16,0-4-2 16,-4-8-4-16,-8 1 5 15,8 2-9-15,4 10 15 0,-5 11-26 16,5 14 40-16,0 18-19 15,0 7-1-15,0 0 33 16,0 32-12-16,0 11-12 16,0 10-2-16,0 0-6 15,0-1-2-15,0-7 17 16,5-10-34-16,-1-10 30 16,-4-10-24-16,0-7 11 15,0-8-1-15,0 0-13 16,0-8-9-16,0-20 23 15,-18-13-14-15,2-14-1 0,7-8 10 16,0 0 0-16,5 6-29 16,4 16 29-1,0 17-10-15,0 22 16 0,0 2 17 16,0 33-8-16,0 15 13 16,4 10-10-16,-4 0 0 15,5-5-1-15,-5-12-22 16,0-15 2-16,0-9-15 15,0-7-75-15,0-10-106 16,0 0-146-16,0 0-283 16,-21 0-32-16,7-8-448 0</inkml:trace>
  <inkml:trace contextRef="#ctx0" brushRef="#br0" timeOffset="1532.98">7706 15602 1629 0,'0'0'826'0,"0"0"-443"15,0 0-56-15,0 0 6 16,0 0-129-16,0 0-99 0,-34 127-32 16,29-71-43-16,5 2-18 15,0-5 12-15,0-5-28 16,0-5 14-16,0-9-20 15,0-8-10-15,0-11-23 16,0-8-34-16,0-7-62 16,0 0-122-16,0-10-113 15,0-16-7-15,0-17-181 16,0 7-85-16,5 2-275 0</inkml:trace>
  <inkml:trace contextRef="#ctx0" brushRef="#br0" timeOffset="1833.14">7781 15528 1126 0,'0'0'758'0,"0"0"-420"16,0 0-107-16,0 0-24 16,0 0-64-16,0 0 0 15,0 0-87-15,255-68-16 16,-201 88-39-16,-11 3 9 15,-13 4 0-15,-9 3 4 16,-21 3 70-16,0-2-12 16,-7-2 52-16,-37 0-69 15,-10-8-2-15,-19-7-53 16,-11-4 8-16,-5-5-8 16,3-5-25-16,11 0-50 15,23 0-97-15,18 0-33 0,27 0-46 16,14 5-100-16,45 12-290 15,7-1-56-15</inkml:trace>
  <inkml:trace contextRef="#ctx0" brushRef="#br0" timeOffset="2216.96">8184 15872 1270 0,'0'0'802'16,"0"0"-507"-16,0 0-120 15,0 0-38-15,0 0-74 16,0 0-45-16,0 0 0 16,213-70-21-16,-183 57 16 15,-10 7-15-15,-11 1 4 16,-9 5 28-16,0 0 122 15,0 0 20-15,0 14-29 16,0 15-63-16,0 5 4 16,-9 5-51-16,5 3 39 15,-1 0-43-15,5-4 19 16,0-4-36-16,0-8 0 16,0-7-7-16,0-7-4 0,0-7-2 15,0-5-88-15,0 0-94 16,0 0-322-16,0-14-243 15,9-3-585-15</inkml:trace>
  <inkml:trace contextRef="#ctx0" brushRef="#br0" timeOffset="3767.06">12222 15083 798 0,'0'0'689'16,"0"0"-205"-16,0 0-157 15,0 0 1-15,0 0-88 16,0 0-8-16,0 0-70 16,0-12 17-16,0 12-48 15,0 7-2-15,0 16-74 0,0 11-26 16,0 11-8-16,4-1-21 16,1 2 0-16,-1-7 22 15,1-8-37-15,2-11 29 16,-7-9-28-16,0-9 10 15,0-2 4-15,0 0-15 16,0-26 10-16,0-10-1 16,0-10 12-16,0-9-25 15,-16-3 38-15,2 0-40 16,-2 5 32-16,7 13-22 16,0 13 8-16,2 13 3 15,7 14 13-15,0 0 7 16,0 23-1-16,0 24-2 15,0 8-5-15,7 5 0 16,2-5-24-16,-4-11-11 0,4-13-31 16,-9-9-106-16,0-10-138 15,0-1-193-15,0-3-277 16,0-1-455-16</inkml:trace>
  <inkml:trace contextRef="#ctx0" brushRef="#br0" timeOffset="4268.17">12192 15614 1348 0,'0'0'875'15,"0"0"-397"-15,0 0-115 0,0 0-43 16,0 0-62-16,0 0-132 16,0 0-36-16,-93 100-33 15,68-51-19-15,0 11-4 16,7 8-28-16,-7 4 8 16,0 6 1-16,-5-3-21 15,5-2 18-15,7-12-20 16,2-16 8-16,12-18-22 15,-1-18-25-15,5-9-83 16,0-7-46-16,0-22-92 16,0-6-45-16,0-21-320 15,21 7-74-15,-3 6-824 0</inkml:trace>
  <inkml:trace contextRef="#ctx0" brushRef="#br0" timeOffset="4570.68">12120 15629 1423 0,'0'0'507'0,"0"0"-246"16,0 0-61-16,0 0-13 16,0 0-54-16,0 0 9 15,284-121-24-15,-246 138-35 16,-3 12-9-16,-6 5-26 15,-15 5 30-15,-3-1-60 16,-11-2 39-16,0 2-38 0,-16-2 18 16,-27-2-28-16,-12 0 3 15,-13-3-12-15,-5-4 5 16,-2-8-11-16,7-9-38 16,9-8 0-16,16-2-147 15,13 0-111-15,30 0-256 16,0-2-24-16,30-3-537 0</inkml:trace>
  <inkml:trace contextRef="#ctx0" brushRef="#br0" timeOffset="5005.06">12540 15985 1136 0,'0'0'553'16,"0"0"-345"-16,0 0-56 15,0 0-3-15,0 0-58 16,0 0-3-16,0 0-67 16,191-91 7-16,-166 88 28 15,0 3 99-15,-11 10-42 16,-10 16-32-16,-4 10-20 15,0 2-54-15,-25 4 16 16,-22-5-14-16,-3-7-18 0,-3-8 22 16,3-8-20-16,16-7 7 15,14-5-17-15,20-2 5 16,0 0-1-16,0 0 13 16,45 0 0-16,7 0 121 15,12 0-16-15,11 0 19 16,-2 0-61-16,7 0-8 15,-12 6-39-15,-5-4-16 16,-8 0-1-16,-16-2-109 16,-1-2-72-16,-13-17-288 15,-16-1-267-15</inkml:trace>
  <inkml:trace contextRef="#ctx0" brushRef="#br0" timeOffset="6034.23">4889 15008 1371 0,'0'0'667'0,"0"0"-402"16,0 0 23-16,0 0-69 0,0 0-21 15,0 135-50 1,0-80-75-16,0-2 16 0,0-4-63 15,0-14 30-15,0-8-47 16,0-16 19-16,0-8-28 16,-5-3-6-16,1-3 5 15,4-23 2-15,0-10 9 16,0-15 6-16,0-6-1 16,0-6-6-16,9 1-16 15,-5 7 16-15,5 11-3 16,-9 16-6-16,5 15 0 15,-5 13 17-15,0 0 49 16,0 19 22-16,0 15-87 16,0 7 22-16,7 7-23 15,-3 5-8-15,5 3-101 0,7-5-83 16,7 2-139 0,2-11-301-16,-9-10-143 0</inkml:trace>
  <inkml:trace contextRef="#ctx0" brushRef="#br0" timeOffset="6550.69">4566 15677 1467 0,'0'0'736'16,"0"0"-370"-16,0 0 9 0,0 0-92 16,0 0-95-16,-25 125-41 15,25-70-72-15,0 3 18 16,0 0-66-16,0-8 12 15,0-9-39-15,0-10 18 16,0-10-18-16,0-8-6 16,0-8 5-16,0-5-36 15,0 0-39-15,0 0-163 16,0-10-74-16,0-30-321 16,9 3 25-16,11 1-276 0</inkml:trace>
  <inkml:trace contextRef="#ctx0" brushRef="#br0" timeOffset="6850.24">4609 15682 1257 0,'0'0'587'0,"0"0"-297"16,0 0-26-16,0-123-30 16,39 89-95-16,20 9 12 15,5 12-61-15,8 13 32 16,8 0 0-16,-7 9 2 15,-5 16-33-15,-18 5-34 16,-16 1-1-16,-25 4-41 16,-9-2 27-16,0 4-41 15,-52-2 31-15,-16-1-26 16,-21-3 15-16,-4-6-21 0,-1-6 0 16,1-10-1-1,14-4-30-15,15-2-45 0,21-3-128 16,18 0-49-16,25 0-328 15,34 0-186-15,20 0-506 0</inkml:trace>
  <inkml:trace contextRef="#ctx0" brushRef="#br0" timeOffset="7366.12">5216 15857 1083 0,'0'0'869'16,"0"0"-535"-16,0 0-79 15,0 0-66-15,0 0-26 16,0 0-45-16,0 0-40 16,216-29 0-16,-177 49-50 15,-10 2 25-15,-8 4-46 16,-21 1 14-16,0-4-19 15,0 2-2-15,-34-6 0 16,-5-3-8-16,-2-2-2 16,7-8-46-16,9-4 25 15,7-2-44-15,9 0 36 16,9 0-6-16,0-2 45 16,0-4-21-16,13 2 10 0,22 4 11 15,10 0 10-15,3 5 48 16,2 15-43-16,-2 1 45 15,-10 3-34-15,-8 0 32 16,-10 0-19-16,-15-5 27 16,-5-2 10-16,0-2-1 15,-25 0 3-15,-23-4-42 16,-20-1 17-16,-12-1-44 16,-13-3 18-16,-5-2-26 15,0-4 7-15,10 0-8 16,20 0-9-16,17 0-36 15,29 0-80-15,22-4-57 16,0-2-188-16,68-1-193 16,14-1-64-16,7 4-974 0</inkml:trace>
  <inkml:trace contextRef="#ctx0" brushRef="#br0" timeOffset="13818.61">6471 6093 1311 0,'0'0'656'16,"0"0"-305"-16,0 0-43 15,0 0-81-15,0 0-19 16,0 0-79-16,-82-27-44 15,82 27-34-15,0 0-21 16,0 0-6-16,28 0-14 16,13 0 5-16,2 0-15 15,7 0-19-15,-7 0-53 0,-4 0-1 16,-5 7-95-16,-14 5-115 16,-11-2-378-16,-9-6-230 0</inkml:trace>
  <inkml:trace contextRef="#ctx0" brushRef="#br0" timeOffset="14318.91">6471 6093 1213 0,'-77'-46'715'0,"66"46"-334"0,2 2-36 15,-5 20-148-15,-2 11 3 16,7 14-140-16,4 10-18 16,-1 10-36-16,6 9 7 15,0 5 1-15,0 5 5 16,0-1 20-16,-10-1-28 16,1-9 53-16,0-13-24 15,-7-11 28-15,3-8-49 16,-8-7 15-16,-4-2-34 15,0-6 0-15,2-3 0 16,3-7 8-16,11-5-19 16,4-6 32-16,5-6-30 15,0-1 17-15,0 0-16 16,0 0 1-16,0 0 5 16,0 6-7-16,9-1-13 0,26 3 21 15,15 1 1-15,2 3-15 16,2 0 31-16,1-2-26 15,4-1 20-15,-7-6-16 16,-2-1 6-16,-2-2-10 16,-7 0 10-16,-7 0-2 15,-11 0-11-15,-12 0-8 16,-2 0 20-16,-4 0-94 16,-5 0-27-16,5 0-113 15,1 0-69-15,17-2-210 16,2-1-42-16,9 1-292 0</inkml:trace>
  <inkml:trace contextRef="#ctx0" brushRef="#br0" timeOffset="15952.38">7178 6114 1390 0,'0'0'700'0,"0"0"-400"16,0 0-40-16,0 0-91 15,0 0 7-15,23 150-52 16,-16-81-44-16,2 1-17 15,-4 0-26-15,-1-3 33 16,1-4-47-16,-5-1 49 16,0-2-39-16,0 3 13 15,0-8-35-15,0-7 4 16,0-14-15-16,0-14-6 0,0-14 6 16,0-6-114-16,0 0-116 15,0-9-248-15,4-37 105 16,17 3-198-16,-1 0-279 0</inkml:trace>
  <inkml:trace contextRef="#ctx0" brushRef="#br0" timeOffset="16283.67">7365 6169 1491 0,'0'0'596'15,"0"0"-401"-15,0 0-16 0,0 0-60 16,0 0-16-16,0 0-47 16,255-88-14-16,-199 88 7 15,-6 0-11-15,-6 7 26 16,-8 12-18-16,-9 5 81 16,-15 0-62-16,-12 5 17 15,0 0-31-15,-12 2 9 16,-35 5-36-16,-17 1-17 15,-9-3-7-15,-11-4 15 16,-5-3-30-16,5-10-1 16,11-8-11-16,14-4-52 15,16-3-46-15,18-2-66 0,11 0-11 16,14 3-107 0,5-1-186-16,25 3-96 0</inkml:trace>
  <inkml:trace contextRef="#ctx0" brushRef="#br0" timeOffset="17784.03">8290 6351 1467 0,'0'0'748'16,"0"0"-469"-16,0 0-38 0,0 0 13 15,0 0-57-15,-279 4-41 16,215 30-90-16,9 7-9 16,12 4-56-16,23 3 16 15,20 2-8-15,0-1-3 16,11-1-6-16,28-7-5 15,4-8 4-15,3-8 1 16,-3-11-12-16,7-5-15 16,-7-3-11-16,7-6-110 15,-2 0-68-15,2-8-132 16,-12-11-356-16,-13-3-379 0</inkml:trace>
  <inkml:trace contextRef="#ctx0" brushRef="#br0" timeOffset="17968.11">7913 6649 1234 0,'0'0'640'16,"0"0"-448"-16,0 0 4 16,0 0-21-16,0 0-8 15,0 0-81-15,0 0-56 16,182-18-30-16,-130 18-42 15,19 0-194-15,-24 0-278 16,-1 0-307-16</inkml:trace>
  <inkml:trace contextRef="#ctx0" brushRef="#br0" timeOffset="19000.15">8472 6331 1393 0,'0'0'721'16,"0"0"-395"-16,0 0-56 15,0 0-37-15,0 0-76 16,0 0-62-16,0 0-68 15,-4 0-26-15,8-2 23 16,26-13-39-16,13-2 16 16,0-7-2-16,12 0-45 15,-5-3-11-15,-2 4-6 0,-3 0-11 16,-11 4 36-16,-4 6 2 16,-12 2 26-16,-2 7 17 15,-7 1-16-15,-4 3 18 16,-5 0 3-16,0 0 66 15,0 11 55-15,0 14-28 16,0 9 27-16,0 4 36 16,0 5-77-16,0 9 1 15,0-2-68-15,0 1 12 16,0 2-35-16,0-5 12 16,0-3-4-16,4-9-9 15,7-7 0-15,-1-12 10 16,-10-8-31-16,0-6 2 0,0-3-28 15,0 0-113 1,0 0-59-16,0 0-145 0,0-5-342 16,0-4-591-16</inkml:trace>
  <inkml:trace contextRef="#ctx0" brushRef="#br0" timeOffset="19333.65">9648 6732 1405 0,'0'0'805'15,"0"0"-475"-15,0 0-132 16,0 0-22-16,-55 128-45 16,42-106-18-16,-3-6-78 15,-7-4 1-15,-11-2-35 16,-7-5-2-16,-11-2-18 16,-3-3-26-16,5 0-24 15,11 0-85-15,26-4 6 16,13-14-310-16,0 1-125 0</inkml:trace>
  <inkml:trace contextRef="#ctx0" brushRef="#br0" timeOffset="19949.91">10555 6077 1332 0,'0'0'683'16,"0"0"-340"-16,0 0-46 15,0 0-92-15,-9 145 2 16,9-85-82-16,0 0-14 16,0-4-61-16,0-3 0 15,0-10-43-15,0-6-1 16,0-14-6-16,0-6-1 16,0-10-26-16,0-4-121 15,0-3-81-15,0 0-136 0,0-17-320 16,0-4-153-16</inkml:trace>
  <inkml:trace contextRef="#ctx0" brushRef="#br0" timeOffset="20271.49">10539 5987 971 0,'0'0'708'16,"0"0"-414"-16,0 0-68 15,0 0-73-15,0 0-24 16,257-70-40-16,-189 68-12 0,1 2-53 16,-15 0-10-16,-11 12 21 15,-9 6 9-15,-13 12 90 16,-12 3-5-16,-9 3 52 16,0 5-44-16,-9-2-15 15,-32-4-64-15,-11-5-22 16,-7-4-24-16,-10-7-12 15,-6-7-13-15,3-4-74 16,-1-6 18-16,9-2-61 16,14 0-8-16,21 0-72 15,10 0-20-15,19 0-140 16,0 0-176-16,19 3-254 0</inkml:trace>
  <inkml:trace contextRef="#ctx0" brushRef="#br0" timeOffset="20952.04">11853 6159 925 0,'0'0'577'0,"0"0"-328"16,0 0 56-16,0 0-27 16,0 0-64-16,0 0-61 15,0 0-4-15,-166-52-8 16,82 74-46-16,-4 13 9 15,10 14-61-15,19 7 17 16,16 4-54-16,23 2 0 16,20-2-6-16,0-7-24 0,20-7 12 15,19-10 6-15,-1-12-6 16,8-8-7-16,2-11 19 16,2-5-152-16,2 0-84 15,7-33-301-15,-9-1-41 16,-20-2-881-16</inkml:trace>
  <inkml:trace contextRef="#ctx0" brushRef="#br0" timeOffset="21135.85">11421 6377 1465 0,'0'0'779'0,"0"0"-459"16,0 0-124-16,0 0 28 15,0 0-102-15,0 0-39 0,0 0-55 16,310 9-28-16,-231-9-47 16,-10 0-160-16,3 0-96 15,-17 0-318-15,-21-5-152 0</inkml:trace>
  <inkml:trace contextRef="#ctx0" brushRef="#br0" timeOffset="21767.22">12090 6095 1008 0,'0'0'642'0,"0"0"-418"16,0 0-63-16,0 0 1 0,0 0 29 16,268-53-35-16,-213 53-98 15,-7 5 24-15,-7 16-39 16,-19 13 21-16,-10 10-28 16,-12 6 18-16,-5 10-28 15,-45 5-15-15,-18-2-5 16,-5-3-6-16,-6-12-17 15,10-14 4-15,15-13 1 16,20-9 24-16,20-7-24 16,7-5 11-16,7 2 1 15,0-2 26-15,7 0 32 0,36 3 41 16,12 1-38 0,13 4 38-16,5-1-51 0,2 1 16 15,-2 1-46-15,-10-2 4 16,-8-5-22-16,-12 2-6 15,-9-4 6-15,-9 0-61 16,-11 0-32-16,2 0-127 16,-12 0 6-16,5-4-286 15,-4 0-38-15,2-1-564 0</inkml:trace>
  <inkml:trace contextRef="#ctx0" brushRef="#br0" timeOffset="22732.96">13413 6432 636 0,'0'0'692'16,"0"0"-308"-16,0 0 129 15,0 0-227-15,0 0-15 16,0 0-71-16,0 0-64 0,23 118-34 16,-32-102-39-16,-30-4-15 15,-11-2-38-15,-2-2-20 16,-3-4 10-16,1-1-2 16,6-1-58-16,7-2-23 15,23 0-105-15,13 0-20 16,5 0-139-16,53-7-186 15,26-8 162-15,15 1-464 0</inkml:trace>
  <inkml:trace contextRef="#ctx0" brushRef="#br0" timeOffset="23034.39">14348 6076 1179 0,'0'0'757'0,"0"0"-276"15,0 0-197-15,0 0 50 16,0 0-51-16,0 0-149 16,0 0-59-16,0 163-19 15,0-98 5-15,0 3-41 16,0 1-7-16,-5-4 4 15,1-7-34-15,4-12-4 16,0-12-42-16,0-15-111 16,0-8-76-16,0-6-53 15,0-5-193-15,0 0-34 0,0 0-446 16</inkml:trace>
  <inkml:trace contextRef="#ctx0" brushRef="#br0" timeOffset="23334.86">14343 6008 821 0,'0'0'840'0,"0"0"-541"16,0 0-80-16,0 0-21 15,271-67 71-15,-207 67-127 16,-5 0-48-16,-7 0-46 0,-2 14 15 15,-11 8 2-15,-10 4 1 16,-13-1 2-16,-16 1-37 16,0-3 38-16,-7 2-27 15,-36-1 54-15,-25 1-77 16,-12-4-1-16,-13-2-18 16,-9-6-12-16,4-4-40 15,9-5-78-15,12 1-74 16,22 0-87-16,46 14-176 15,9 1-88-15,0-2-505 0</inkml:trace>
  <inkml:trace contextRef="#ctx0" brushRef="#br0" timeOffset="23749.37">15387 6095 1200 0,'0'0'740'0,"0"0"-437"15,0 0-79-15,0 0 26 16,0 0-32-16,0 0-36 15,0 0-75-15,-234 31-23 0,175 17-20 16,4 7-36 0,21 7-14-16,16-2-2 0,11-3-8 15,7-5 4-15,0-3 8 16,30-13-14-16,10-8 17 16,-5-8-19-16,3-8-7 15,1-5 7-15,2-5-4 16,-2-2-5-16,-1 0-20 15,-4 0-16-15,-4 0-128 16,-5-2-77-16,-7-5-272 16,-7-2-107-16,-2 1-600 0</inkml:trace>
  <inkml:trace contextRef="#ctx0" brushRef="#br0" timeOffset="23971.44">14987 6335 990 0,'0'0'916'0,"0"0"-563"15,0 0-119-15,0 0-5 16,0 0-51-16,0 0-72 16,0 0-51-16,186 9-54 15,-138-1-1-15,-2 0-6 16,-12-6-92-16,-12 2-125 15,3-1-239-15,-9-3-149 16,-2 0-844-16</inkml:trace>
  <inkml:trace contextRef="#ctx0" brushRef="#br0" timeOffset="24853.81">16065 6030 506 0,'0'0'807'0,"0"0"-452"15,0 0-71-15,0 0-94 16,0 0-4-16,0 0-45 16,0 0 12-16,234-34-57 15,-184 34-29-15,-7 14-16 16,-9 4-21-16,-9 1 22 0,-13 2-39 16,-12 6 38-1,0 2-51-15,-41 2 0 0,-19 5-1 16,-17-3-26-16,-2-1-33 15,-3-8 11-15,14-10 25 16,18-6-22-16,15-4 29 16,15-4-41-16,20 0 45 15,0 0-11-15,0 0 23 16,34 0-10-16,21 0 11 16,13 0 21-16,7 11 2 15,-7 3 33-15,-9 7-25 16,-11 1 66-16,-7 4-27 15,-18-1 41-15,-3-1-9 16,-15 2 25-16,-5-2-10 16,0-2-6-16,0 2-8 0,0-5-46 15,-30 0 23-15,-9-2-58 16,-11-3 37-16,-9-4-50 16,-13-5 4-16,-1-3-13 15,-7-2-1-15,7 0-5 16,14 0-54-16,16 0-58 15,23 0-166-15,20 0-173 16,50-7-389-16,18 2-197 0</inkml:trace>
  <inkml:trace contextRef="#ctx0" brushRef="#br0" timeOffset="25584.4">16260 5744 113 0,'0'0'1543'16,"0"0"-979"-16,0 0-355 15,0 0-39-15,0 0-48 16,0 0-37-16,319-36-45 15,-244 36-22-15,-12 0-3 16,-15 4-10-16,-9 8 5 16,-14 3-3-16,-9 2 17 15,-7 4 95-15,-5 8 11 16,5 10-21-16,7 11 8 16,5 8-68-16,1 4 20 15,8 4-40-15,4-3 44 16,0-8-46-16,-9-5 21 0,0-7-22 15,-4-4 14-15,-12-4 17 16,0-1-12-16,2 0-3 16,-2-4-34-16,0 0 22 15,7-1-23-15,-2-2-5 16,2-6 7-16,-7-1-2 16,-4-6-7-16,-5-1 0 15,0-7 9-15,0-1 2 16,0-1 23-16,-21 4-25 15,-18-3 26-15,-20 2-34 16,-9 0 5-16,-9-4-6 16,-7-1 0-16,4-2 0 15,3 0-9-15,13 0-12 16,10 0-62-16,15 0 25 0,18 0-58 16,12 0-16-16,9 0-109 15,0 0-2-15,0 0-66 16,25 0-188-16,9 0 118 15,1 0-350-15</inkml:trace>
  <inkml:trace contextRef="#ctx0" brushRef="#br0" timeOffset="28791.24">4850 15011 823 0,'0'0'555'0,"0"0"-356"15,0 0-72-15,0 0 37 0,0 0 24 16,0 0-46-16,0 0-43 16,0 2-25-16,0-2-6 15,0 0 12-15,0 2 30 16,0-2-80-16,0 0 30 16,0 0-59-16,5 0 11 15,4 0-12-15,-5-4 11 16,8-2-11-16,-3 4 0 15,-5 0-1-15,1-1 8 16,-5 3-19-16,0-2 12 16,0 2-10-16,0 0-68 15,0-3-32-15,0 3-83 16,0 0-27-16,0 0-23 0,0 0-157 16,0 0-403-16</inkml:trace>
  <inkml:trace contextRef="#ctx0" brushRef="#br0" timeOffset="28885.96">4850 15011 403 0</inkml:trace>
  <inkml:trace contextRef="#ctx0" brushRef="#br0" timeOffset="28949.86">4850 15011 403 0,'52'-51'113'0,"-52"42"-61"0,0-4-25 0,0-4-2 0,0-2-12 0,0 0-13 16,0 6-94-16</inkml:trace>
  <inkml:trace contextRef="#ctx0" brushRef="#br0" timeOffset="35367.3">20765 7830 1418 0,'0'0'325'0,"0"0"-54"0,0 0-111 16,0 0 17-16,0 0-6 15,113 0 9-15,-10 0-44 16,29 0-54-16,15 0 13 15,15 5-94-15,-5 2 73 16,0-2-73-16,-10-1 61 16,-15-1-29-16,-14 1 10 15,-20-2-13-15,-9-2-13 16,-21 3-16-16,-9-3 23 16,-11 0-34-16,-2 0 37 15,-12 4-42-15,-12-4 33 16,-6 0-21-16,-11 0 3 15,-1 0-15-15,-4 1-44 0,0-1-130 16,0 8-60-16,0 1-364 16,0 1-188-16</inkml:trace>
  <inkml:trace contextRef="#ctx0" brushRef="#br0" timeOffset="36416.39">23393 8562 316 0,'0'0'611'15,"0"0"-304"-15,0 0 13 16,0 0-67-16,0 0-2 16,0 0 82-16,0 0-139 15,-245-8-33-15,279 8-91 16,34 0 59-16,25 0-53 15,25-5 42-15,19-2-38 16,15-3-16-16,10 1 17 16,10 1-51-16,4 4 55 15,1 2-70-15,-11 2 54 0,-9 0-42 16,-14 0 48-16,-16 0-58 16,-15 2 17-16,-14 0-2 15,-5 0-31-15,-5 1-1 16,-3-3 37-16,-13 3-46 15,-3-3 33-15,-10 0-42 16,-14 0 35-16,-11 0-19 16,-11 0 2-16,-12 0 0 15,-6 0-6-15,-1 0 21 16,-4 0-12-16,0 0 9 16,0 0 48-16,0 0-34 15,0 2 55-15,0-2-47 16,0 2-2-16,0-2-9 0,0 0-22 15,0 0-2-15,0 0 19 16,0 0-38-16,0 0 40 16,0 0-40-16,0 0-40 15,0 0-30-15,0 0-111 16,25 5-139-16,48 12-314 16,-5 0-214-16,7-6-319 0</inkml:trace>
  <inkml:trace contextRef="#ctx0" brushRef="#br0" timeOffset="47867.05">27550 7600 1345 0,'0'0'627'15,"0"0"-302"-15,0 0-61 16,0 0-52-16,0 0 97 15,0 0-88-15,0 0-12 16,13 47-111-16,33 4-22 16,2 13-37-16,2 16-1 15,-7 11-11-15,-4 8-27 16,-10 26 17-16,-13-7 10 16,-11 2-3-16</inkml:trace>
  <inkml:trace contextRef="#ctx0" brushRef="#br0" timeOffset="48149.9">27898 9490 3930 0,'0'6'6'16,"0"3"-27"-16,0-2 42 15,0-5-47-15,0-2 53 16,0 0-49-16,0 0 44 16,0 0-32-16,0 0 10 15,0 0-3-15,0 0-8 16,0 3 22-16,0-3-41 0,0 0 69 16,0 0-68-16,0 0 55 15,0 0-52-15,0 0 26 16,0 0-1-16,0 0 1 15,0 0 0-15,0 0-15 16,0 5-45-16,0-3 43 16,0-2-151-16,-34-2-115 15,-16-17-415-15,2-3-371 0</inkml:trace>
  <inkml:trace contextRef="#ctx0" brushRef="#br0" timeOffset="49452.41">27804 8022 750 0,'0'0'580'16,"0"0"-101"-16,0 0-192 15,0 0 180-15,0 0-215 16,0 0 18-16,0 0-94 16,5 133 15-16,-5-71-78 15,0 15-38-15,0 12-11 16,0 10-43-16,0 26 12 16,0-10-3-16,0 4-21 0,0-4 15 15,9-29-42 1,7-1 26-16,-2-23-8 0,2-13 0 15,-3-13 1-15,-8-7-7 16,2-1 24-16,-7-1-44 16,0-2 55-16,0-2-43 15,0-4 34-15,0 3-19 16,0-5-1-16,0-3 0 16,0 0-6-16,0-3 15 15,0-7-25-15,0 1 47 16,0-3-49-16,0-2 41 15,0 0-46-15,0 0 34 16,0 0-13-16,0 0 2 16,0 0 0-16,0 0-12 15,0 0 15-15,-16 0-34 0,-5 0 44 16,-8-9-34 0,-15-11 42-16,-3-7-42 0,-3-1 21 15,0-4-12-15,6 1 11 16,10 5 2-16,9 1-17 15,0 2 20-15,7 4-37 16,2 1 56-16,-2 2-46 16,-2 2 37-16,-5 2-16 15,-1-3 2-15,8 5-3 16,2 1-7-16,7 5-7 16,9 1-5-16,0 3 31 15,0 0-33-15,0 3 48 16,25 12-33-16,9 8 9 15,1 1 0-15,-1-1-1 0,4-1 2 16,8 0-11-16,2-1 38 16,6 4-47-16,5-4 46 15,0 1-42-15,-6-3 30 16,-12-5-15-16,-12-6 0 16,-15-3 0-16,-5-2-9 15,-2-3 21-15,-3 0-44 16,14 0 65-16,7-20-51 15,14-11 36-15,11-13-28 16,9-13 10-16,5-18-1 16,-5-12 0-16,0-8 2 0,-11-2-13 15,-9 13 33 1,-14 21-43-16,-10 24 44 0,-5 23-40 16,-6 13 18-16,-4 3-19 15,0 10-202-15,5 16-281 16,-5 8-79-16,0-5-64 15,0-10-310-15</inkml:trace>
  <inkml:trace contextRef="#ctx0" brushRef="#br0" timeOffset="50415.86">24967 9555 1137 0,'0'0'500'15,"0"0"-378"-15,0 0 50 16,254 0 2-16,-92-5-4 16,24-2 12-16,14 0-41 15,7 0-19-15,-2 0-66 16,2-1 41-16,-12 6-60 16,5 2 33-16,-6 0-20 0,-3 0 50 15,-5 0-70-15,-2 0-11 16,-6 0-11-16,-1 0 5 15,-6 0-25-15,-5 0 51 16,-3 0-42-16,-13 2 20 16,-11 1 4-16,-12 2-20 15,-15-3 53-15,-8 5 7 16,-1 0-10-16,-5 3 15 16,-1 0-57-16,1-1 69 15,-9 3-77-15,-5-2 47 16,-11-1-47-16,-14 1 20 15,-21-5-21-15,-13 0 0 16,-15-5-9-16,-6 2 18 0,-4-2-28 16,0 0-61-1,0 0-1-15,0 0-146 0,7 5-32 16,-7 9-205-16,0 1-111 16,0-1-162-16</inkml:trace>
  <inkml:trace contextRef="#ctx0" brushRef="#br0" timeOffset="104966">14755 9007 932 0,'0'0'956'0,"0"0"-461"16,0 0-302-16,0 0 28 15,0 0-4-15,0 0 16 0,0 0-32 16,0 74-99-16,0-9-48 15,0 17-42-15,0 9 60 16,-9 6-63-16,0-6 16 16,-3-7-11-16,8-12-16 15,-1-14 2-15,5-12 0 16,0-15-1-16,0-14-21 16,0-8-5-16,0-3-135 15,0-6-10-15,0 0-162 16,0 0-121-16,50-24-35 15,3-3-97-15,1-4-365 0</inkml:trace>
  <inkml:trace contextRef="#ctx0" brushRef="#br0" timeOffset="105232.21">15276 9189 1455 0,'0'0'782'0,"0"0"-436"16,0 0-148-16,0 0-14 15,0 0-18-15,-46 159-58 16,42-86 14-16,4 1-102 16,0 1 65-16,0-3-84 15,0-8 19-15,0-11-19 16,0-9-2-16,0-13-40 15,0-11-142-15,0-15-125 0,0-5-300 16,0-17-11-16,0-10-96 16</inkml:trace>
  <inkml:trace contextRef="#ctx0" brushRef="#br0" timeOffset="105619">14261 8961 1380 0,'0'0'707'0,"0"0"-388"16,0 0-36-16,0 0-84 15,0 0 5-15,0 0-105 16,0 0 18-16,191-29-87 16,-93 24 13-16,9 5-31 15,2 0 2-15,-2 0 11 16,-5 12-19-16,-8-2 2 16,-10-3 20-16,-11-2-40 15,-10 0 32-15,-13-5-40 16,-16 2-2-16,-4-2-53 0,-16 0-31 15,2 0-65 1,-12 5-41-16,5 14-275 0,3 0-51 16,1 5-729-16</inkml:trace>
  <inkml:trace contextRef="#ctx0" brushRef="#br0" timeOffset="105998.92">15578 9671 912 0,'0'0'856'16,"0"0"-301"-16,0 0-267 16,0 0 58-16,0 0-103 15,0 0-77-15,0 0-136 16,0 139-2-16,0-93-28 15,0-5-6-15,0-10-6 0,0-3-109 16,0-10-45-16,-9 0-178 16,-9-2-281-16,2-7-358 0</inkml:trace>
  <inkml:trace contextRef="#ctx0" brushRef="#br0" timeOffset="106199.92">15573 9861 1360 0,'0'0'691'0,"0"0"-347"15,0 0-66-15,280-169-166 16,-205 116 21-16,-11 7-126 16,-16 13 8-16,-10 9-15 15,-8 10-49-15,4 14-212 0,-14 0-289 16,-6 0-170-16</inkml:trace>
  <inkml:trace contextRef="#ctx0" brushRef="#br0" timeOffset="106433.92">15903 9665 348 0,'0'0'1526'16,"0"0"-988"-16,0 0-254 15,0 0-15-15,0 0-21 16,132 165-46-16,-73-115-109 16,9-2-37-16,-4-5-28 0,0-6-26 15,-10-14-1-15,-10-13-2 16,-6-8-88-16,-1-2-62 16,-19-9-83-16,-2-27-115 15,-7 2-193-15,-5 2-224 0</inkml:trace>
  <inkml:trace contextRef="#ctx0" brushRef="#br0" timeOffset="106865.89">16369 9271 795 0,'0'0'1106'0,"0"0"-791"16,0 0-77-16,0 0-91 16,0 0-2-16,0 0 10 15,0 0-88-15,180-15-50 16,-96 15-11-16,0 0-12 15,-6 0-112-15,-6 5-9 16,12 12-155-16,-24 1-52 16,-10-5-275-16</inkml:trace>
  <inkml:trace contextRef="#ctx0" brushRef="#br0" timeOffset="107116.13">16374 9531 1750 0,'0'0'702'0,"0"0"-483"16,0 0-9-16,0 0 64 16,0 0-87-16,298 0-67 15,-189 0-110-15,-2 0 14 16,-19 0-24-16,-10 0-42 15,-19-2-140-15,-14 2-89 16,-1-7-221-16,-10 2-124 16,-5 0-559-16</inkml:trace>
  <inkml:trace contextRef="#ctx0" brushRef="#br0" timeOffset="107734.91">17574 9019 1064 0,'0'0'526'0,"0"0"-196"0,0 0-70 16,0 0 15-16,0 0-71 16,0 0 19-16,0 0-44 15,-4-97 7-15,4 112 23 16,0 23-56-16,4 17-16 15,-4 18-100-15,0 11 46 16,0 5-77-16,-25-2 16 16,0-7-11-16,-4-6-5 15,11-12-6-15,-3-11 0 16,8-13-1-16,1-11 15 16,3-12-47-16,5-6 34 15,-1-7-2-15,5-2-63 16,-5 0 13-16,5 0-129 15,0-2-154-15,0-22-147 0,48-39-39 16,7 3-65-16,-7 0-617 16</inkml:trace>
  <inkml:trace contextRef="#ctx0" brushRef="#br0" timeOffset="108249.54">17584 8982 1258 0,'0'0'588'16,"0"0"-353"-16,0 0-38 15,0 0 68-15,0 0-55 0,0 0 23 16,0 0-121 0,211 135 17-16,-127-70-37 0,-2 0 33 15,-2 0-60-15,-8-5-22 16,-8-9 19-16,-9-8-53 15,-8-4 30-15,-1-8-21 16,-12-4 18-16,-5-6-29 16,-4-4 28-16,-6-5-26 15,-10-5 18-15,2-2 13 16,-6-2-23-16,-5-3-11 16,4 0 25-16,-4 0-41 15,0 0 37-15,9-10-42 16,3-19 31-16,1-17 10 0,12-16-4 15,-4-13 2 1,2-12 12-16,2-4-36 16,-5 2 8-16,-6-1 29 0,2 11-26 15,-3 7 15-15,8 12-38 16,-3 12 24-16,2 12-12 16,-6 12 0-16,2 12 0 15,-7 4 0-15,-9 6 0 16,0 2 0-16,0 0 0 15,0 5 0-15,-9 14-125 16,-21 10-25-16,1 5-165 16,8 28-231-16,12-6-151 15,9-3-306-15</inkml:trace>
  <inkml:trace contextRef="#ctx0" brushRef="#br0" timeOffset="108634.22">18868 9329 1011 0,'0'0'702'0,"0"0"-164"0,0 0-198 15,0 0 114-15,0 0-160 16,0 0-30-16,0 0-127 16,0 9-65-16,0 47-30 15,-4 14-32-15,-1 4-8 16,1 1 38-16,4-8-59 15,0-14 19-15,0-14-2 16,0-13-112-16,0-14-43 16,-7-5-189-16,-11-7-307 15,-7 0-143-15,4 0-583 0</inkml:trace>
  <inkml:trace contextRef="#ctx0" brushRef="#br0" timeOffset="108848.21">18923 9582 1410 0,'0'0'802'0,"0"0"-299"16,0 0-158-16,250-150-110 15,-173 101-45-15,3 0-110 16,-12 11-49-16,-13 8-22 16,-17 11 5-16,-4 10-28 15,-9 7-11-15,-11 2-46 16,-9 2-188-16,-5 43-119 15,0-2-489-15,-9 1-688 0</inkml:trace>
  <inkml:trace contextRef="#ctx0" brushRef="#br0" timeOffset="109082.42">19118 9589 1347 0,'0'0'858'0,"0"0"-474"16,0 0-56-16,0 0-30 15,0 0-87-15,289 101-79 16,-225-72-126-16,-14-5-6 16,-7-5-20-16,-9-5-26 15,-9 1-92-15,-11-5 2 0,-3 1-114 16,-11 7-135-1,0-3-323-15,0-1-663 0</inkml:trace>
  <inkml:trace contextRef="#ctx0" brushRef="#br0" timeOffset="110231.86">17231 10097 1015 0,'0'0'502'16,"0"0"-202"-16,0 0-24 15,0 0 53-15,0 0-122 16,0 0-12-16,0 0-45 15,221-3 26-15,-69 3-60 16,9 0 24-16,10 0-74 16,2 0-24-16,-12 0 7 15,1 0-48-15,-10 0 7 16,-11 0 26-16,-7 0-46 0,-6 0 32 16,-6 0-32-16,-10 0 12 15,-10 0 0-15,3 0 0 16,-17 3 1-16,-6 4-2 15,-14 0 23-15,-9 0-34 16,-13-2 32-16,-3 0-26 16,-9-5 19-16,-4 2 10 15,-1-2-14-15,-8 3 0 16,-3 0-6-16,3-3 13 16,-12 0-32-16,-5 2 52 15,1-2-54-15,-5 0 19 16,0 0-2-16,0 0-108 15,0 0-80-15,-28 4-115 0,-13 3-314 16,-2 1-260-16</inkml:trace>
  <inkml:trace contextRef="#ctx0" brushRef="#br0" timeOffset="110915.2">17961 10546 1217 0,'0'0'642'0,"0"0"-343"16,0 0 36-16,0 0-41 15,0 0 156-15,0 0-246 16,0 0 6-16,16 41-135 16,-16 13 0-16,4 10-3 15,-4 6-32-15,0 5 2 16,0 0-25-16,0-6 23 16,-15-2-29-16,-4-4 1 0,3-8 3 15,-2-8-9 1,2-14-6-16,7-14-5 0,5-7-2 15,4-7 14-15,0-5-32 16,0 0-2-16,0 0 21 16,0 0-104-16,0 0 11 15,0 0-144-15,0 0-98 16,0-15-242-16,9-3 6 16,4-4-59-16</inkml:trace>
  <inkml:trace contextRef="#ctx0" brushRef="#br0" timeOffset="111498.97">17820 10604 962 0,'0'0'831'16,"0"0"-321"-16,0 0-209 15,0 0 33-15,0 0-76 16,0 0 8-16,314 148-141 0,-212-88 23 16,-4 0-121-16,0 0 35 15,-5 0-61-15,0-5 28 16,-9-2-29-16,-2-2 1 15,-2-8-2-15,-8-5 16 16,-12-6-46-16,-6-10 64 16,-15-7-51-16,-10-2 36 15,-8-5-12-15,-8-2 6 16,-3-1-11-16,1-3 32 16,-6-2-32-16,-5 0-1 15,0 0 44-15,0 0-62 16,4 0 40-16,5-9-38 15,7-20 32-15,2-11 16 16,3-16-10-16,-1-9-5 16,3-12 4-16,2-9-12 0,0-4 6 15,5 1-7-15,-1 7-8 16,1 15 0-16,-5 14 0 16,-7 17 0-16,-2 15 0 15,-7 9 0-15,-5 4 0 16,-4 6 0-16,0 2 0 15,0 0 0-15,0 0-78 16,0 0-63-16,0 0-204 16,-25 0-308-16,3 7-355 0</inkml:trace>
  <inkml:trace contextRef="#ctx0" brushRef="#br0" timeOffset="140131.95">22736 15448 1092 0,'0'0'316'0,"0"0"-29"0,0 0-77 15,0 0 22-15,0 0-31 16,0 0-11-16,-80 5-82 16,80-5-29-16,0 0-22 15,46 0-42-15,27 0 81 16,24-10-76-16,31-4 57 15,15-10-56-15,23-8 40 16,11-3-25-16,14-10 21 16,5 3-3-16,4 3-29 15,-9 11-14-15,-4 11 17 16,-10 9-19-16,-7 8 6 16,-13 0-12-16,-4 0 11 0,-21 0-7 15,-10 3-7-15,-13-3-4 16,-11 0-2-16,-5 0 12 15,-11 0-27-15,-2 0 54 16,-3-3-51-16,3-2 40 16,-3 3-41-16,3 0 20 15,8 2-1-15,1-3 0 16,2 1 1-16,2 0-2 16,-9-3 18-16,-4 2-43 15,-12 1 48-15,-9 0-34 16,0-1 24-16,-11 1-6 15,7 2-6-15,-8 0-3 16,8 0-4-16,-5 0 14 0,-7 2-25 16,7 8 52-16,-2-1-53 15,2-2 40-15,2-2-42 16,-2-2 21-16,-6-3 0 16,-3 0 0-16,-7 0 1 15,-5 0-10-15,-6 0 23 16,7 0-42-16,-1 0 56 15,1 0-39-15,8 0 22 16,3 0-2-16,-2 0-9 16,0 2-9-16,-1 1 8 15,3-3 2-15,-2 2-8 16,4-2 31-16,7 2-36 16,-2 0 30-16,2 5-35 15,0-6 29-15,-7 4-12 0,-9-2 0 16,-4-1-2-16,-10-2-7 15,-6 2 18-15,2-2-37 16,-12 0 56-16,1 0-41 16,-1 0 26-16,1 0-16 15,-1 0 3-15,1-9 0 16,6-6 8-16,-6-7-7 16,-5-4 3-16,4-5 24 15,-4-6 8-15,0-5-35 16,0-7 35-16,0-4-35 15,0-2 39-15,0 0-19 16,0-3 8-16,0 1-14 16,0-3 0-16,0-4-21 0,0-8 33 15,5-9-35-15,75-30 22 16,17 2 5-16,35-4-18 16,16-2 15-16,-25 25 2 15,-7 5-16-15,-32 14-2 16,-30 23 31-16,-31 14-28 15,-11 13 9-15,-12 6-7 16,0 3 2-16,0 3-1 16,0-1-6-16,0 5 0 15,0 1 0-15,0-1 1 16,0 0-21-16,0 0 52 16,0 0-49-16,0 0 34 15,-5-2-26-15,-6 0 9 0,-3 0 0 16,-2-3-1-1,2 0 2-15,-1 3-10 0,5 0 24 16,1 2-41-16,0 0 44 16,2 3-34-16,3 0 32 15,-5-3-28-15,0-1 12 16,-3 0-15-16,-1-3 15 16,-8-4-8-16,3 1-16 15,-2 0 45-15,-1 3-42 16,7 1 42-16,-6 3-39 15,-5 4 19-15,7-3-1 16,-12 0 0-16,-8-1 1 16,-3 0-2-16,-7-5 13 0,-2 1-35 15,2-3 44-15,3 1-36 16,6-3 30-16,0 5-18 16,1 0 3-16,-17-4-6 15,-4 4 5-15,-18-6 2 16,-12 1-14-16,-9-5 41 15,-11-3-47-15,7-1 34 16,-7-7-30-16,6 4 4 16,6-3-1-16,-1 3 0 15,5 4 6-15,-1 0-3 16,-8 5 17-16,0 3-34 16,-8 1 50-16,-1-1-39 0,6 0 30 15,-1-5-18 1,8-1 3-16,0-1-13 0,-2-1 13 15,9-2 0-15,2 2-20 16,5 3 37-16,11 3-37 16,10 3 37-16,4 3-32 15,9 3 24-15,6 1-15 16,6 0 6-16,-3-1 0 16,7 0-6-16,4 0 18 15,1 0-42-15,-5 2 55 16,4-1-35-16,-4 2 20 15,-5 4-7-15,-4 0-3 16,-7 0 0-16,-9 0-7 16,7 0 16-16,-8 0-26 15,1-3 47-15,0-2-51 0,5-2 36 16,-5 0-30-16,-5 0 29 16,0 0-20-16,-4-3 6 15,-5 3 0-15,-2 0-9 16,2-3 16-16,1 1-35 15,3-3 47-15,-10 2-32 16,2 0 26-16,-12 3-17 16,5 0 4-16,2 0 0 15,2 0-1-15,12-1 9 16,14-1-19-16,10 0 29 16,10 3-46-16,0-1 43 15,5-3-30-15,-6 1 21 16,6 2-17-16,-12-3 11 0,-2-1-1 15,-7 2-7 1,2 0 16-16,2 2-34 0,8 2 62 16,8 0-61-16,1 0 47 15,6 1-41-15,-7-1 19 16,-4-3-1-16,-11 1 1 16,2 2 0-16,-3 1-11 15,-2-1 34-15,10 0-50 16,-3 3 51-16,2-1-44 15,5 3 40-15,0-2-29 16,4 2 9-16,5-2-2 16,0 2-5-16,12 0 14 15,-3 0-29-15,11 0 55 16,1 0-51-16,4 0 39 0,0 0-38 16,0 0 17-16,0 0 0 15,0 0 0-15,0 0 0 16,0 0-8-16,0 0 11 15,-5 0-36-15,1 7 51 16,-12 11-39-16,2 7 42 16,-6 6-30-16,1 6 9 15,-1 6-11-15,-1 5 10 16,3 4 2-16,-7 6-19 16,0 0 50-16,0 0-49 15,3 0 41-15,1-3-46 16,7 0 23-16,3 1-1 15,11-1 0-15,0-2 1 0,0 0-8 16,0 2 17-16,5-2-32 16,10 0 44-16,4 0-41 15,-8-2 40-15,-2-3-24 16,0 0 3-16,-9 0-3 16,7 2-3-16,-7 1 12 15,5 2-23-15,-5 0 47 16,4-1-51-16,1 1 41 15,4-1-40-15,-5 0 29 16,8-3-9-16,-8-1 0 16,-4 0 0-16,0-5-11 15,0 0 25-15,0-2-38 16,0-1 51-16,0-1-41 0,0 0 32 16,0-3-22-1,0-3 4-15,0 2-6 0,0-7 4 16,0 2 4-16,9-4-11 15,-4 0 34-15,-5-2-43 16,0 3 42-16,0-4-40 16,0-2 32-16,0 5-17 15,-9-5 1-15,0-2 0 16,-3 1-6-16,3-4 17 16,5 1-40-16,4-2 56 15,0 1-48-15,0-1 42 16,0 2-31-16,0-2 10 15,0 1 0-15,0-1-6 16,0-1 12-16,0 1-17 16,-5 1 37-16,1 2-43 0,-8 1 40 15,8 0-40-15,-5 3 34 16,4 1-26-16,-6-1 9 16,6 2-2-16,-4-2-4 15,4 0 12-15,5-3-34 16,-4 0 64-16,-1 0-56 15,-6 3 40-15,6 2-34 16,-4 0 14-16,5-2 0 16,-3-3 0-16,2-4 1 15,5-6-9-15,0-7 26 16,0 0-43-16,0-2 44 16,-4 3-35-16,4 2 32 0,-5 7-19 15,1 3 3 1,-5 1-8-16,2 1 7 0,7-5-43 15,0-4-111-15,0-8-164 16,0 0-14-16,41 0-241 16,11-6 230-16,12-3-383 0</inkml:trace>
  <inkml:trace contextRef="#ctx0" brushRef="#br0" timeOffset="141973.07">14869 12161 841 0,'0'0'744'0,"0"0"-351"16,0 0-119-16,0 0-46 15,0 0 21-15,0 0-64 16,0-24-65-16,13 55-79 15,3 11 49-15,-2 8-46 16,-3 8 35-16,-2 7-49 16,-4 5 28-16,-1 9-40 15,1 5-6-15,6 0-6 16,-2-6 6-16,5-12-24 16,2-17 44-16,-7-16-64 15,7-13 32-15,-12-13-34 16,-4-5-107-16,0-2-74 15,0 0-77-15,0-14-247 0,0-8-10 16,0-2-530-16</inkml:trace>
  <inkml:trace contextRef="#ctx0" brushRef="#br0" timeOffset="142466.98">14882 12187 599 0,'0'0'839'0,"0"0"-627"15,0 0-143-15,0 0 71 16,0 0-83-16,0 0 8 0,0 0-28 16,187 109 45-16,-119-64 7 15,7 7 42-15,-2 0 8 16,-5-1-62-16,7 2 5 15,-7-3-55-15,-4-2 68 16,0-5-77-16,-5-6 40 16,-16-9-49-16,-5-5 18 15,-13-10-27-15,-9-8 0 16,-11-2-1-16,0-3 13 16,-5 0 28-16,0-17-1 15,4-19 134-15,1-13-65 16,-5-13 9-16,0-5-56 15,0-5 5-15,0 2 2 16,4 7-37-16,3 6 4 16,-2 9-17-16,4 7 37 0,0 4-54 15,2 1 26-15,-2 7-15 16,5 2-9-16,-3 6-3 16,-2 9-11-16,0 5 10 15,-2 7-26-15,-7 0-8 16,0 12-205-16,0 39-135 15,0-3-476-15,0-2-442 0</inkml:trace>
  <inkml:trace contextRef="#ctx0" brushRef="#br0" timeOffset="142798.21">16256 12770 1565 0,'0'0'782'0,"0"0"-570"16,0 0-91-16,0 0-90 16,0 0 85-16,0 0-62 15,0 0-14-15,207-110-26 16,-160 73-13-16,-8 2-2 16,-5 12 13-16,-9 7-31 15,-4 6 38-15,-17 8 5 16,-4 2 42-16,0 5 93 15,0 21-7-15,0 10-89 16,-4 12-20-16,-12 3-42 16,16 3-2-16,0 2 30 15,0-3-76-15,0-7 35 0,0-5-67 16,0-10-129-16,0 0-91 16,-9-7-369-16,-21-4-363 0</inkml:trace>
  <inkml:trace contextRef="#ctx0" brushRef="#br0" timeOffset="143233.87">14148 13215 1267 0,'0'0'557'16,"0"0"-301"-16,0 0-38 16,0 0 35-16,0 0-93 15,284-2 0-15,-132 2-126 16,23 0 16-16,28 0-50 15,8-5 37-15,10-5-10 0,-7 1 57 16,2 1 15 0,-14 4-48-16,-6 4 55 15,-15 0-99-15,-10 0 77 16,-10 0-83-16,-17 0 25 0,-22 4-25 16,-19 1-1-16,-19 0 0 15,-20 2 6-15,-21-4-12 16,-14 0-17-16,-8-3 23 15,-21 0-155-15,0 4-73 16,-41-2-229-16,-7 1-302 0</inkml:trace>
  <inkml:trace contextRef="#ctx0" brushRef="#br0" timeOffset="143748.93">15050 13773 72 0,'0'0'1590'16,"0"0"-895"-16,0 0-384 15,0 0 151-15,0 0-216 16,0 0-63-16,0 0-146 16,-45 136 41-16,45-70-39 15,0 7-21-15,-5-1-6 16,1-2-1-16,-12-6-20 16,2-6 48-16,5-12-54 15,-2-15 37-15,6-13-44 16,5-14 17-16,0-4-79 15,0 0-184-15,0-9-209 0,0-15 151 16,21-22-256-16,8 5 23 16,-10 2-241-16</inkml:trace>
  <inkml:trace contextRef="#ctx0" brushRef="#br0" timeOffset="144132.6">14864 13737 1332 0,'0'0'524'16,"0"0"-282"-16,0 0 62 16,0 0-41-16,0 0-57 15,0 0-157-15,0 0 41 0,205 111-48 16,-96-50 48-16,2 1-56 16,3 2 26-16,-12-3-52 15,-4-8 4-15,-14-8 18 16,-16-8-21-16,-4-9 6 15,-14-8 19-15,-11-8-37 16,-10-7 22-16,-11-5-38 16,-2-3 38-16,-2-23 46 15,7-18 26-15,-1-11 10 16,3-15-19-16,2-9-55 16,4-8 90-16,1 3-99 15,-5 7 38-15,0 19-50 16,-11 18 9-16,-5 13-15 15,-9 12 0-15,6 11-1 16,-6 1-41-16,0 3-44 0,0 0-178 16,19 0-74-16,1 0-458 15,10 7-704-15</inkml:trace>
  <inkml:trace contextRef="#ctx0" brushRef="#br0" timeOffset="144599.29">17863 12984 333 0,'0'0'1391'0,"0"0"-885"0,0 0-168 15,0 0-10-15,0 0-4 16,0 0-112-16,0 0-54 16,9 85-62-16,7-6-35 15,-7 12-44-15,-9-2 1 16,5-7-36-16,-5-12-132 15,0-15-145-15,0-19-378 16,-14-14-189-16</inkml:trace>
  <inkml:trace contextRef="#ctx0" brushRef="#br0" timeOffset="144782.04">17481 13341 1713 0,'0'0'708'0,"0"0"-420"15,0 0-25-15,0 0 2 16,0 0-130-16,284-15-21 16,-186 15-104-16,0 0-10 15,4 0-96-15,26 0-284 16,-19 0-411-16,-25 0-417 0</inkml:trace>
  <inkml:trace contextRef="#ctx0" brushRef="#br0" timeOffset="145218.01">18291 12253 713 0,'0'0'717'16,"0"0"-391"-16,0 0-53 0,0 0 59 15,0 0-70-15,0 0-71 16,0 0 33-16,116 144-119 16,-110-65-3-16,-6 6-90 15,0-4 22-15,0-3-34 16,0-9 0-16,0-9-1 16,0-9-12-16,0-12 13 15,0-16-130-15,0-6-9 16,0-12-144-16,-15-5-241 15,-6-10-44-15,3-9-477 0</inkml:trace>
  <inkml:trace contextRef="#ctx0" brushRef="#br0" timeOffset="145585.47">18402 12337 1594 0,'0'0'515'15,"0"0"-232"-15,0 0-44 16,0 0-44-16,216 159-95 16,-148-92-29-16,7 5-58 15,3 1-12-15,-6-6-1 16,-1-9 12-16,-14-14 17 16,-12-12-6-16,-15-12 82 15,-12-15-66-15,-7-5 18 16,3-3-57-16,-5-26 64 0,7-17 50 15,-2-11-56-15,2-13 14 16,-7-9-58-16,2-8 77 16,-2-1-74-16,0-4 40 15,0 5-44-15,7 10 49 16,-7 17-47-16,3 21-14 16,-8 18 11-16,-4 14 1 15,0 7-26-15,0 0-47 16,0 28-80-16,-11 39-405 15,-7-1-343-15,13-4-988 0</inkml:trace>
  <inkml:trace contextRef="#ctx0" brushRef="#br0" timeOffset="145964.47">19521 12697 1403 0,'0'0'578'0,"0"0"-308"16,0 0-105-16,0 0 52 16,0 0-107-16,0 0-35 15,0 0-45-15,186-115 0 16,-156 115 74-16,-7 17-11 16,-12 21 34-16,-11 15-100 15,0 5 17-15,-7 2-37 0,-36-2-14 16,-12-7-25-16,-13-8-80 15,0-11-68-15,0-9-27 16,13-11 67-16,21-7 77 16,14-2 56-16,20-3 14 15,0 0 65-15,11 0 39 16,37 0 30-16,6 4 26 16,5 1-29-16,1 5-26 15,-1 2-100-15,-7 2-12 16,-2 3-18-16,-16 17-159 15,-13-3-387-15,-12 0-392 0</inkml:trace>
  <inkml:trace contextRef="#ctx0" brushRef="#br0" timeOffset="146298.47">18063 13470 1482 0,'0'0'533'16,"0"0"-297"-16,0 0 31 16,0 0-57-16,0 0-10 15,262-20-120-15,-110 19 2 16,14-4-55-16,9 2 58 15,3 3-28-15,-17 0 9 0,-18 0 9 16,-27 3-36-16,-16 9-3 16,-22-1-6-16,-15 4-29 15,-20-2-1-15,-13-1 0 16,-14 2-184-16,-16 17-154 16,0-1-420-16,-30-2-359 0</inkml:trace>
  <inkml:trace contextRef="#ctx0" brushRef="#br0" timeOffset="146635.01">18643 13793 1119 0,'0'0'808'16,"0"0"-262"-16,0 0-190 15,0 0-54-15,0 0-185 16,-4 124-57-16,-8-66-39 16,-1 5-7-16,-8 2 15 15,-4-2-23-15,2 2 10 16,-6-3-23-16,4-1 22 0,4-11-30 15,3-9-46-15,2-12-89 16,12-13-85-16,4-11-131 16,0-5-228-16,0-15-73 15,0-6 44-15</inkml:trace>
  <inkml:trace contextRef="#ctx0" brushRef="#br0" timeOffset="146998.1">18554 13924 1124 0,'0'0'850'16,"0"0"-498"-16,0 0-135 15,0 0-64-15,0 0-11 16,191 131 4-16,-111-73-102 16,-3 7 75-16,12 7-60 0,-5 2 49 15,-7 1-65-15,-8-10 12 16,-10-10-20-16,-16-16-5 15,-18-18 7-15,-4-13-25 16,-8-8-24-16,3-10 50 16,9-24-11-16,9-16 28 15,0-13 31-15,9-9-55 16,-4-7 11-16,7-6-1 16,-8-1-23-16,-4 2-6 15,-4 6 21-15,-10 14-33 16,-10 18 21-16,-6 17-35 15,1 13 22-15,-5 9-16 16,0 7-88-16,0 0-141 0,0 2-302 16,0 11-512-16</inkml:trace>
  <inkml:trace contextRef="#ctx0" brushRef="#br0" timeOffset="147415.71">20612 13215 519 0,'0'0'1192'16,"0"0"-635"-16,0 0-268 15,0 0 93-15,0 0-98 16,0 0-146-16,-13 142-93 16,33-62-21-16,-2 4-24 0,3-12-12 15,-8-17-57-15,-13-16-266 16,0-20-178-16,0-9-210 0</inkml:trace>
  <inkml:trace contextRef="#ctx0" brushRef="#br0" timeOffset="147583.71">20212 13477 1744 0,'0'0'723'0,"0"0"-429"16,0 0 43-16,0 0-125 16,0 0-34-16,307-27-142 15,-198 27 25-15,-6 0-46 0,-1 0-30 16,16-6-154-16,-20-1-350 15,-23-3-350-15</inkml:trace>
  <inkml:trace contextRef="#ctx0" brushRef="#br0" timeOffset="147964.32">21247 12344 567 0,'0'0'348'0,"0"0"-29"15,0 0 19-15,0 0-39 16,0 0 61-16,0 0-23 16,0 0 10-16,68 55-46 15,-68 5-45-15,0 13-110 16,0 6-77-16,0 3-51 16,-16-2-3-16,11-6-30 15,5-7-50-15,0-2-35 16,0-9-158-16,0-11-35 15,0-15-287-15,0-17-60 0,0-13-408 0</inkml:trace>
  <inkml:trace contextRef="#ctx0" brushRef="#br0" timeOffset="148318.24">21240 12399 1605 0,'0'0'699'0,"0"0"-463"16,0 0 29-16,0 0-75 15,220 174-115-15,-145-114-35 0,-6 0-40 16,-1-5 67 0,-14-9-47-16,-6-10 46 0,-14-15-41 15,-9-8 54-15,-9-11-23 16,-11-2-5-16,4-4-12 15,7-30-2-15,2-14 50 16,-2-12-76-16,-2-8 20 16,-5-2-16-16,-9 3-19 15,6 7 16-15,-6 4-11 16,5 13-1-16,-5 12 0 16,0 12-6-16,0 11-5 15,0 8 10-15,0 27-201 0,0 14-271 16,0 12-474-16</inkml:trace>
  <inkml:trace contextRef="#ctx0" brushRef="#br0" timeOffset="148781.98">22156 12895 1874 0,'0'0'569'0,"0"0"-414"15,0 0-21-15,0 0 151 16,93-135-159-16,-47 126-35 16,-7 9-43-16,-1 0 61 0,-8 22-5 15,-10 13-44-15,-6 6-30 16,-14 5-20-16,0-2-2 16,0-6 4-16,-14-4-24 15,-24-10-69-15,-12-5-20 16,-5-10-72-16,7-6-46 15,10-3 71-15,8 0 38 16,10 0 92-16,15-5-3 16,5 1 1-16,0-1 40 15,0 5 7-15,5 0 29 16,29 0 19-16,0 17-11 16,0 6-7-16,7 4 0 15,-14 4-48-15,-6-4 54 0,-12-6-56 16,-9-1 73-1,0-8-37-15,-5-3 27 0,-38-2-70 16,-16-2 0-16,-14-3 0 16,-7 1-77-16,3-3-45 15,-7 10-183-15,25-3-313 16,20 5-365-16</inkml:trace>
  <inkml:trace contextRef="#ctx0" brushRef="#br0" timeOffset="149150.47">20892 13477 861 0,'0'0'681'0,"0"0"-334"15,0 0-43-15,0 0 65 16,0 0-172-16,0 0 6 16,325 3-94-16,-184 4 65 15,2 1-114-15,-11-4 37 16,-14-1-60-16,-11-3 29 16,-9 0-30-16,-9 0 2 15,-12 0 10-15,-6 0-48 16,-19 0 28-16,-11 0-2 15,-18 0-28-15,-3 0 19 0,-11 0-22 16,-9 0 5-16,0 0-43 16,0 7-88-16,0 19-158 15,-25 1-360-15,-9 4-400 0</inkml:trace>
  <inkml:trace contextRef="#ctx0" brushRef="#br0" timeOffset="149583.48">21065 13984 901 0,'0'0'604'16,"0"0"-237"-16,0 0 139 15,0 0-35-15,0 0-96 16,0 0-111-16,0 0-89 15,-12 82-130-15,3-18 47 16,-4 4-76-16,-3-4 27 0,2-2-43 16,3-6 0-16,2-6-6 15,0-11 16-15,4-8-20 16,5-12-56-16,0-4 9 16,0-11-171-16,0-4-33 15,0 0-108-15,0-7-197 16,0-14-27-16,23-6 48 0</inkml:trace>
  <inkml:trace contextRef="#ctx0" brushRef="#br0" timeOffset="150248.48">21188 14048 436 0,'0'0'989'0,"0"0"-491"0,0 0-239 16,0 0 60-16,0 0-137 15,0 0-52-15,0 0-69 16,-25-10 11-16,25 10 16 16,0 0-19-16,0 0-35 15,0 0-10-15,0 0-18 16,0 0 11-16,0 0-34 16,0 0 17-16,0 0-6 15,0 0-3-15,0-7-54 16,-10-7-22-16,-5-3-148 15,1 4-100-15,-2 1 13 16,7 6 168-16,4 1 84 16,5 2 68-16,0 3 19 0,0 0 138 15,0 0 121-15,0 0-15 16,0 0 21-16,44 19-183 16,19 13 90-16,26 9-40 15,9 7 26-15,4 7-49 16,-4-2-16-16,-5 0-52 15,-9-3-31-15,-11-4-10 16,-3-2-7-16,-13-6 17 16,-7-2-13-16,-7-7 22 15,-13-5-37-15,-5-10 35 16,-9-6-35-16,-12-6-1 16,-4-2 3-16,0 0 7 15,0 0-20-15,0 0 32 0,0-13-38 16,0-15 38-1,14-15-13-15,2-17-1 0,2-16 19 16,7-10-26-16,9-10 11 16,0-4-4-16,1 8-8 15,-1 17 0-15,-9 25 0 16,-9 20 0-16,-12 19 0 16,-4 9 0-16,0 2 0 15,0 0 0-15,0 0 0 16,0 0 0-16,0 0-36 15,0 0-135-15,0 0 16 16,-11 0-215-16,-28 11-122 0,5 1-250 16,4 0-114-16</inkml:trace>
  <inkml:trace contextRef="#ctx0" brushRef="#br0" timeOffset="155181.4">17804 15966 409 0,'0'0'909'16,"0"0"-586"-16,0 0-35 15,0 0-36-15,0 0 77 16,0 0-79-16,-18-30-26 15,18 30-58-15,0 0-77 0,0 0 44 16,0 0-100-16,0 0 57 16,0 0-80-16,0 0 38 15,0 0-33-15,0 0 17 16,0 0-8-16,0 0-14 16,0 0 8-16,0 0 6 15,0 0 6-15,0 13-22 16,0 13 32-16,9 19-29 15,5 15 34-15,-3 11-45 16,-2 6 0-16,-4-3-2 16,-1-8 10-16,1-13-28 15,2-15 59-15,-7-11-58 16,4-6 41-16,-4-1-37 16,0-1 17-16,0 2-2 15,0-4 6-15,0 0-5 0,0-3-2 16,5-7 11-1,-5-2-40-15,0-3 57 0,0-2-48 16,0 0 42-16,0 0-39 16,0 0 18-16,0 0-46 15,4 0-17-15,-4 0-59 16,0 0 10-16,0 0-155 16,0 0-16-16,9 0-280 15,-2 0 33-15,-2 0-193 0</inkml:trace>
  <inkml:trace contextRef="#ctx0" brushRef="#br0" timeOffset="156165.06">17672 15932 403 0,'0'0'773'15,"0"0"-450"-15,0 0-81 16,0 0 81-16,0 0-7 15,0 0-33-15,0 0-95 16,-38-17 2-16,38 17-59 16,9 3-77-16,29 11 27 15,17 5-51-15,18 8 87 16,11 4-69-16,9 5 37 16,5 3-55-16,4 1 36 15,-4-1-51-15,-9-5-13 16,-5-3-2-16,-7-2 13 15,-13-3-26-15,-5-9 47 0,-14 3-49 16,-2-4 32-16,-8 1 1 16,3 3-17-16,-1 1 22 15,-3 1-6-15,-5-3-17 16,-6-5 0-16,-7-4 21 16,-12-5-46-16,1-5 50 15,-5 0-37-15,0 0 24 16,0 0 26-16,0 0-38 15,0 0 2-15,0 0-2 16,0-3 13-16,0-19-31 16,0-14 44-16,0-20-23 0,0-25 7 15,0-13 22 1,-5-9-31-16,1 2 15 16,-1 9-11-16,5 18-4 0,0 21-2 15,0 21 25 1,0 16-13-16,0 9 5 0,0 4-14 15,0 3 14-15,0 0-31 16,0 0 15-16,0 0-40 16,0 0-34-16,0 0-65 15,0 0-41-15,0 0-130 16,0 15-6-16,0 11-454 16,0 5-258-16</inkml:trace>
  <inkml:trace contextRef="#ctx0" brushRef="#br0" timeOffset="157099.6">17099 16805 841 0,'0'0'395'15,"0"0"-139"-15,0 0 37 16,0 0-27-16,0 0 36 16,0 0-35-16,0 0-122 15,-202-38-69-15,266 33-55 16,36-1 191-16,31-5-131 16,26 1 21-16,30 5-25 15,4 5 54-15,9 0-55 16,-5 0-20-16,3 0 2 15,-14 0-52-15,3-2 11 16,-14-5 13-16,-12-3-27 0,-8-1 12 16,-17 0 12-1,-13 7-14-15,-21-3 28 0,-18 3-7 16,-20 4-20-16,-10 0-13 16,-19 0 28-16,-17 0-35 15,-7 0 30-15,-6 0-44 16,-5 0 20-16,0 0-43 15,0-4-184-15,-21 2-257 16,-13 2-69-16,-5 0-345 0</inkml:trace>
  <inkml:trace contextRef="#ctx0" brushRef="#br0" timeOffset="157514.85">18109 17116 529 0,'0'0'1381'0,"0"0"-897"0,0 0-203 16,0 0 25 0,0 0-34-16,0 0-145 0,0 0-41 15,9 142-41-15,0-82 3 16,-2 3-5-16,-3-1-28 16,-4-6-12-16,5-6 36 15,-5-12-49-15,0-11 31 16,0-11-42-16,0-8 22 15,0-3-2-15,0-3-34 16,0 3-79-16,0 1-117 16,0-6-224-16,20 0-98 15,3-6-74-15,-2-16-47 0</inkml:trace>
  <inkml:trace contextRef="#ctx0" brushRef="#br0" timeOffset="157913.91">18093 17215 185 0,'0'0'1160'16,"0"0"-757"-16,0 0-56 16,0 0 16-16,0 0-142 15,0 0-68-15,0 0-38 16,241 103 53-16,-139-62-81 16,12 2 25-16,4 1-57 15,-2-1 16-15,-2-7-58 16,-12-2 4-16,-13-6-1 15,-16-8-16-15,-23-6 0 16,-16-7 27-16,-25-5-16 16,-5-2-1-16,-4 0 19 0,0 0-28 15,0-19 32 1,0-12 25-16,-13-17 28 0,4-10-22 16,-7-14-44-16,7-12 74 15,0-1-77-15,2 9 47 16,2 6-62-16,5 24 26 15,0 19-28-15,0 16-1 16,0 9 1-16,0 2 0 16,0 0-12-16,0 0-28 15,0 0 19-15,0 0-156 16,12 0-126-16,17 0-295 16,5 0-185-16</inkml:trace>
  <inkml:trace contextRef="#ctx0" brushRef="#br0" timeOffset="158264.97">19887 16449 616 0,'0'0'1018'0,"0"0"-661"0,0 0-81 15,0 0 88-15,0 0-116 16,0 0-29-16,266 0-105 15,-198 0-39-15,-4 0-65 16,-10 2-10-16,-6 1-30 16,-7 4-147-16,-14 8-87 15,-6-1-431-15,-17 0-229 0</inkml:trace>
  <inkml:trace contextRef="#ctx0" brushRef="#br0" timeOffset="158482.71">19878 16786 2076 0,'0'0'709'16,"0"0"-438"-16,0 0-79 16,0 0-5-16,0 0-150 15,0 0 17-15,0 0-48 16,280 2-6-16,-212-2 0 15,-9 0-95-15,5-2-137 16,-21-13-368-16,-7 0-232 0</inkml:trace>
  <inkml:trace contextRef="#ctx0" brushRef="#br0" timeOffset="159014.78">20951 16336 1739 0,'0'0'714'16,"0"0"-416"-16,0 0 2 16,0 0-37-16,0 0-121 15,0 0-84-15,0 0-43 0,64 15-4 16,-19-13-22-1,8 3 44-15,-3-5-46 0,-3 0 26 16,8 0-25-16,-5-17 12 16,-7-19-1-16,7-9-5 15,-7-15 6-15,-4-3-8 16,-5 0 28-16,-4 10-13 16,-5 15-6-16,-9 16 52 15,-7 12-7-15,-5 10 26 16,1 0-27-16,-1 0 14 15,8 20 17-15,-8 10-55 16,1 14 20-16,-5 14-22 16,0 11 25-16,0 16-43 15,0 13 55-15,0 6-56 16,0 4 0-16,0-12 0 0,0-11 0 16,0-17 0-1,0-21 0-15,4-18 0 0,-4-12 0 16,0-10 0-16,0-2 0 15,0-5 0-15,0 0 0 16,0 0 0-16,0 0-75 16,0 0-95-16,0 0-11 15,0-5-189-15,0-7-190 16,0 2-364-16</inkml:trace>
  <inkml:trace contextRef="#ctx0" brushRef="#br0" timeOffset="164631.25">24712 16998 631 0,'0'0'507'15,"0"0"-149"-15,0 0-17 16,0 0 1-16,0 0-86 16,0 0-42-16,-250-44-10 15,229 39-21-15,12 1-8 16,5 4-58-16,4 0 49 16,0 0-88-16,0 0 13 15,0 0-56-15,0 0 2 16,4 0-37-16,40 0 0 15,40 0-1-15,34-7 2 0,32 0 20 16,7 4-4 0,-9 1-17-16,-21 2 10 0,-13 0-13 15,-21 0 5-15,-7 0-2 16,-2 0 0-16,-15 0 7 16,-6 2-16-16,-13-2 30 15,-16 0-39-15,-13 0 36 16,-12 0-36-16,-4 0 15 15,-5 0 3-15,0 0-48 16,0 3-72-16,0 2-122 16,-35 13-263-16,-10 2-357 15,-7 2-834-15</inkml:trace>
  <inkml:trace contextRef="#ctx0" brushRef="#br0" timeOffset="165482.51">22006 17376 763 0,'0'0'855'15,"0"0"-625"-15,0 0-65 16,0 0 76-16,0 0-39 16,0 0-34-16,0 0-64 15,250 31 38-15,-29 3-12 16,81 2-48-16,71-3 50 16,21-6-79-16,-28-22 2 15,-37-5-45-15,-40-10 49 16,-9-12-38-16,-51 1-3 15,-47 9-15-15,-45 5 7 0,-19 7-20 16,14 0 35 0,25 0-25-16,9 14 6 0,-2 5 15 15,-24 5-15-15,-12-2-1 16,-14-3-4-16,-17-5 0 16,-15-6-1-16,-11-2 14 15,-19-6-29-15,-7 0 30 16,-10 0-20-16,-10 0 16 15,4 0-1-15,10 0-4 16,8-4-1-16,13 4 20 16,3 0 1-16,5 0-5 15,-4 0 3-15,-14 0-18 16,-11 0 10-16,-10 0-26 0,-13 0 16 16,-11 0-7-1,-5 0 1-15,0 0-38 0,0 0-74 16,0 0-134-16,0 0-25 15,0 0-216-15,0 0-89 16,0 0-195-16</inkml:trace>
  <inkml:trace contextRef="#ctx0" brushRef="#br0" timeOffset="166266">27059 17350 760 0,'0'0'328'16,"0"0"-83"-16,0 0-87 15,0 0 5-15,0 0 44 16,0 0-12-16,0 0 19 16,-19 1-78-16,13-17 11 15,6-11-59-15,0-6-8 16,0-9-51-16,0-6-8 15,6-1 1-15,4 2-7 16,-6 2 31-16,1-1-35 0,-1-3 90 16,3 1-59-16,2-2 21 15,0-7-48-15,7-3 19 16,2-4-26-16,3 0-7 16,-3-1 3-16,-2 0 8 15,4 5 20-15,-6 6-31 16,0 7 53-16,-3 8-36 15,-2 5 39-15,-4 7-43 16,-5 4 5-16,4-4-1 16,8-4-18-16,-3-8 0 15,7-4 26-15,-3-5-35 16,8 2 24-16,-8 6-8 16,8 5 7-16,-12 14 47 0,0 8-31 15,-9 9-1-15,4 2 8 16,-4 2-31-16,0 0 14 15,0 0-5-15,0 0-30 16,0 0-48-16,0 5-69 16,-9 7-144-16,-9 4-57 15,-7 9-202-15,0-3-32 16,12-6-184-16</inkml:trace>
  <inkml:trace contextRef="#ctx0" brushRef="#br0" timeOffset="167414.39">27284 15936 801 0,'0'0'531'0,"0"0"-249"15,0 0-49-15,0 0 57 16,0 0-22-16,0 0-30 15,0 0-95-15,-39 0-25 16,-4 0-64-16,-16-4-15 16,-21-3-11-16,-13-5-28 15,-14-3 21-15,-16-2-7 16,-9 1 37-16,-11-1-24 16,7 0 29-16,-8 0-38 15,17 5 15-15,7 2 0 16,6 1-14-16,16 1-11 15,9 3 18-15,12-2-36 0,-2 0 29 16,-6-2-30-16,-8-1 27 16,-9 0-16-16,-10 0 0 15,-6 1 0-15,9 0-8 16,2-1 16-16,19 0-20 16,10 3 37-16,10-3-35 15,9 3 31-15,9 0-39 16,2 0 24-16,3 2-6 15,11 0 0-15,-5 1 1 16,5-3-2-16,0 6 10 16,0-1-30-16,-3 2 43 0,3 0-26 15,-5 0 14 1,5 0-2-16,5 0-8 0,4 0 0 16,2 0-1-16,3 0 8 15,-5 0-20-15,6 0 37 16,-6 0-45-16,0 0 37 15,0 0-32-15,-4 0 26 16,-1 0-11-16,-4 0 1 16,0-3 0-16,0 1-12 15,-5-3 24-15,5 0-36 16,5 3 47-16,8-3-41 16,12 3 36-16,0 2-29 15,9 0 11-15,0 0 0 16,0 0-1-16,-7 0 2 15,2 0-2-15,-8 0 22 0,-12 0-36 16,-14 0 38-16,-11 0-41 16,-4 0 28-16,1 0-16 15,8 0 6-15,6-3-1 16,5 1-7-16,-5 2 16 16,1-2-32-16,-3 2 54 15,11 0-45-15,8 0 30 16,1 0-18-16,17 0 3 15,-8 0 0-15,8 0 0 16,-6 0 1-16,-3-4-8 16,-8 3 23-16,12-2-35 15,-2 1 35-15,6 2-29 0,5 0 26 16,0 0-26-16,0 0 13 16,0 0-8-16,0 0 2 15,0 6-9-15,0 14-7 16,16 7 44-16,-2 9-16 15,6 13 0-15,-1 11 3 16,-3 11-7-16,2 11-2 16,-2 5 12-16,-3 2-11 15,3-5-1-15,-7-5 25 16,7-7-31-16,2-7 26 16,3-7-35-16,-8 0 31 15,-1 2-7-15,-12 8-9 16,0 1 26-16,0 3 41 0,-30-2-25 15,1-7 11 1,4-15-40-16,9-16 10 0,7-14-5 16,4-5-36-16,5-11 4 15,0-2-100-15,0 0-154 16,0 0-230-16,30 0-115 16,-1 4-140-16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43:29.5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8732 6947 1490 0,'0'0'708'16,"0"0"-369"-16,0 0-71 16,0 0-52-16,0 0-16 15,0 0-73-15,0 0 5 16,25-2-114-16,34-13 62 16,27-7 14-16,28 3 34 15,13 2-70-15,5 5 10 0,7 5-5 16,6 2-32-1,12 2 12-15,16-6-10 16,7-3-33-16,26-7 0 0,10-3 0 16,14-2 0-16,16 5 0 15,-1 6 0-15,-6 6 0 16,-12 7 0-16,-31 0 0 16,-21 7 0-16,-32 10 0 15,-20-2 0-15,-21-5 0 16,-4-5 0-16,0-5 0 15,0 0 0-15,6 0 0 16,-1 0 0-16,4 0 0 16,-3 0 0-16,3 0 0 15,0 0 0-15,7 0 0 0,13 0 0 16,21 0 0 0,18 0 0-16,25 0 0 0,4-12 0 15,12-1 0-15,-2 2 0 16,-7 0 0-16,-12 2 0 15,-15 2 0-15,-15 2 0 16,-19-2 0-16,-3 1 0 16,-7 0 0-16,-11-2 0 15,-2 3 0-15,-21 3 0 16,-9 0 0-16,-6 2 0 16,-6-3 0-16,8 3 0 15,4 0 0-15,3 0 0 16,1-2 0-16,10 2 0 15,7 0 0-15,6-2 0 0,16-3 0 16,5 3 0-16,2-1 0 16,-13 1 0-16,-16 2 0 15,-24 0 0-15,-6 0 0 16,-11 0 0-16,-5 2 0 16,5 1 0-16,-12 1 0 15,7-1 0-15,-4-3 0 16,4 2 0-16,-4-2 0 15,1 0 0-15,4 0 0 16,3 0 0-16,-8 0 0 16,-1 0 0-16,-6 0 0 15,-2 0 0-15,-12-2 0 16,0-1 0-16,0 1 0 16,9 2 0-16,16-2 0 0,5 2 0 15,4 0 0-15,3 0 0 16,-15 0 0-16,-1 7 0 15,-5 0 0-15,-20 1 0 16,-8-4 0-16,-10-2 0 16,-8 1 0-16,-4-3 0 15,0 0 0-15,0 0-24 16,-25 0-230-16,-73 0-213 16,5 0-458-16,5 0-579 0</inkml:trace>
  <inkml:trace contextRef="#ctx0" brushRef="#br0" timeOffset="1535.98">25099 4198 1056 0,'0'0'615'0,"0"0"-351"16,0 0-51-16,0 0 64 15,0 0-57-15,0 0-23 16,0 0-21-16,-10 0-32 16,10 0 28-16,0-21-54 15,0-8 73-15,0-12-118 16,0-7 34-16,19-10-58 16,10-9 28-16,5-8-53 15,12-6-23-15,6-4-1 16,3 1 18-16,8 1-39 0,-4 0 54 15,-4 8-48-15,-7 10 34 16,-14 10-22-16,-5 9 9 16,-8 11-6-16,-7 3 6 15,-3 9 0-15,3 3-12 16,-10 5 27-16,1 8-39 16,1 2 18-16,-6 5 0 15,5 0-120-15,-5 0-57 16,0 0-181-16,-20 0-275 15,-10 12-284-15</inkml:trace>
  <inkml:trace contextRef="#ctx0" brushRef="#br0" timeOffset="2234.57">24789 3727 734 0,'0'0'875'15,"0"0"-326"-15,0 0-195 16,0 0-165-16,0 0 59 16,0 0-91-16,0 0-2 15,103 154-97-15,-78-116 2 0,4 8-60 16,-4 3 6-16,-7 1 0 16,3-4 0-16,-5-6 9 15,-7-5 5-15,0-14 43 16,-9-8-51-16,5-9 37 15,-5-4-43-15,0 0 29 16,0 0-11-16,11 0-14 16,3-3-10-16,20-16 23 15,11-15-4-15,19-14-4 16,4-9 65-16,5-8-61 16,-5 2 35-16,-4 5-52 15,-10 14-1-15,-4 9 10 16,-16 11-5-16,0 9-12 0,-9 8 39 15,-6 2-44 1,1 5 29-16,-6 0-36 0,-3 0-19 16,-2 0-82-16,0 0-199 15,3 0-379-15,-3 0-728 0</inkml:trace>
  <inkml:trace contextRef="#ctx0" brushRef="#br0" timeOffset="6900.26">24810 2401 851 0,'0'0'627'16,"0"0"-443"-16,0 0-27 16,0 0-7-16,0 0-10 0,0 0-70 15,0 0-10-15,195-82-7 16,-161 51-4-16,-9-5 34 16,-11-2-56-16,-14-4 55 15,0 4-72-15,0 2 14 16,0 9-18-16,-14 8-6 15,-11 12 9-15,-4 7 0 16,4 7-5-16,-5 26 13 16,1 13-34-16,11 5-5 15,2-3 16-15,11-4 6 16,5-6-11-16,0-9 11 16,0-7 0-16,0-8-1 15,25-4 2-15,5-6-11 16,4-1 29-16,4-3-46 15,-3 0 48-15,-1-14-39 0,2-8 29 16,-9-7-11-16,3-3 0 16,-5-1 0-16,4-1-1 15,-4 3 15-15,-4 7-33 16,-3 5 40-16,-2 7-36 16,-2 9 30-16,2 3-8 15,-3 0 5-15,1 0 34 16,2 12-5-16,-7 7-28 15,-5 3-13-15,-4 0 31 16,0 2-37-16,0 5 23 0,0-1-28 16,-13 4 19-1,-17-3-16-15,1-5-1 0,-1-3-20 16,1-9 3-16,-1-2-28 16,12-5 53-16,2-5-19 15,7 3 8-15,9-3 24 16,0 0-24-16,0 4 4 15,18 1 8-15,18 2 3 16,3 3-3-16,4-1 0 16,-4 1 21-16,6-7-38 15,-11-3 29-15,5 0-24 16,-9 0 20-16,-1-18-9 16,1-5 1-16,-1-9 0 15,-4 1-1-15,5 2 2 16,-1-2-12-16,-6 6 37 0,7 4-38 15,-5 0 25-15,0 3 1 16,0 2-1-16,-7-1 32 16,2 2-7-16,5 1-14 15,-6 5 15-15,-3 4-31 16,2 0 23-16,-7 3-24 16,-2-2-2-16,-4 3 4 15,-5-2-5-15,4 3-4 16,-4 0 0-16,0 0-3 15,0 0 11-15,0 0 17 16,0 0-19-16,0 0 54 16,-4 0-59-16,-26 3 9 15,-4 9-9-15,0 7-1 0,0 5 0 16,9 5 1 0,7 2-2-16,11 2-18 0,7-1 10 15,0-1-2-15,0-1 0 16,25-4 14-16,14-4-18 15,1-6 10-15,8-4-13 16,2-5 11-16,-2-7 7 16,-3 0-18-16,-1 0 37 15,-6-9-35-15,-4-14 32 16,3-7-31-16,-3-4 23 16,0 1-8-16,0-1 0 15,-4 8 0-15,4 6-1 16,0 6 2-16,-9 4-16 0,0 5 36 15,-11 3-12-15,-1 0-7 16,-6 2 44-16,-7 0-45 16,0 0 5-16,0 0 15 15,0 4-3-15,-16 16-9 16,-18 4 18-16,-5-1-32 16,1 4 25-16,1-3-37 15,15-2 28-15,6-3-22 16,11-2 4-16,5-3-17 15,0-1 15-15,0-4-9 16,25-2-3-16,9-7 27 16,0 0-24-16,0 0 36 0,5-7-23 15,-9-15 7-15,-5-7-2 16,-9 1 10-16,-7-1-10 16,-9 5 0-16,0 9 22 15,0 6-8-15,0 9 16 16,0 0 91-16,0 2-18 15,0 22-16-15,0 10-87 16,0 5-14-16,0-1 8 16,4-4-6-16,26-6-7 15,4-4 17-15,5-9-23 16,2-8 38-16,-3-7-28 16,1 0 3-16,-1-22 12 15,3-9 4-15,-6-10-3 16,3-7-2-16,-8-2 17 15,4-1-35-15,-9-5 38 0,-2 3-34 16,-3 1 30-16,-4-1-18 16,-11 2 3-16,-5 3-12 15,0 10 12-15,0 6-32 16,-5 16 31-16,-20 13 2 16,4 3-17-16,-4 30 17 15,-4 24-2-15,11 9-16 16,-3 7 15-16,8-3-10 15,8-5-45-15,5-6 5 16,0-7-50-16,0-14 67 16,14-6-27-16,15-10 61 15,1-6 2-15,-1-9-9 0,6-4 8 16,-1 0-10 0,4-4 10-16,8-17 0 0,-3-2-9 15,7-3 33-15,-11 2-37 16,-1 2 31-16,-13 5-32 15,-7 5 28-15,-6 7 4 16,-8 3 28-16,-4 2-3 16,0 0 8-16,0 0-49 15,0 0 62-15,0 0-25 16,0 2 57-16,-29 20-81 16,-1 4 9-16,-4 3-24 15,5 0-1-15,15-3 0 16,3 1-8-16,11-8-4 0,0-2 5 15,0-2-25-15,11-8 41 16,12-2-16-16,6-5 5 16,1 0-7-16,-5 0 10 15,4-7-8-15,-4-15 7 16,0-3 2-16,-6-6-8 16,-3 0 31-16,-7 2-24 15,-9 3 10-15,0 8-2 16,0 4 2-16,0 12-8 15,0 2 29-15,0 0 19 16,4 16 17-16,5 14-51 16,3 6-17-16,-3 2 1 15,4-1-16-15,8-11-58 16,-1-7 29-16,-1-7-43 16,6-9 18-16,-5-3 31 0,-2 0 7 15,3-21 19-15,-1-7 20 16,3-4-22-16,2-1 30 15,9 2-27-15,5 5 13 16,6 7-1-16,-2 4 1 16,3 8 0-16,-12 7 35 15,-9 0-35-15,-7 0 78 16,-2 11-62-16,-7 7 29 16,-9 8-45-16,0 5 32 15,0 6-33-15,0-4-5 16,0 2 4-16,-14-10 2 15,8-5-19-15,6-8 33 16,0-9-51-16,0-3 30 16,0 0-23-16,0-15-24 0,0-9 52 15,0-8-1-15,25-2 2 16,0 1-7-16,4 4 14 16,5 5-28-16,-4 7 42 15,-5 8-28-15,-11 4 16 16,-5 5 14-16,-3 0-23 15,4 0 2-15,-1 5 16 16,-5 11-17-16,3 6-1 16,-2 2 32-16,-5 3-46 15,0-6 15-15,0-7-2 16,4-6-52-16,5-8 4 0,12 0-13 16,-3-14 10-1,2-13 36-15,5-2 13 0,5 4-20 16,4 1 43-16,0 9-32 15,0 5 24-15,-4 5-11 16,-5 5 1-16,-2 0 21 16,-8 0-2-16,-1 15-20 15,-3 3-1-15,-1 4 27 16,-1 2-37-16,2 3 26 16,-2-1-28-16,0-4 26 15,3-5-19-15,1-5 5 16,3-6-7-16,-2-6 6 15,6 0 1-15,-6 0 39 0,6-13-22 16,-1-7 69 0,-4 1-54-16,4-4 32 0,-3-2-46 15,4-4 20-15,3 2-4 16,-3-1-13-16,1 1 18 16,-3 8-20-16,-9 7 79 15,2 5-76-15,-11 4 40 16,5 3-47-16,-5 0 39 15,0 0-26-15,0 8 11 16,0 13-12-16,0 7-27 16,0 2 0-16,0 1 29 15,-5 0-58-15,1-2 30 16,4-3-2-16,0-4-36 16,0-2 30-16,0-4-7 15,4-5 1-15,21-2 12 0,-2-7-18 16,2-2-2-16,5 0 31 15,4 0-28-15,0-14 36 16,0-8-31-16,0-4 13 16,-4-4-2-16,-5-1-5 15,-5 0 14-15,-6 5-17 16,-14 2 31-16,0 7-35 16,0 7 31-16,0 5-23 15,-25 5 21-15,2 0-20 16,-2 15 5-16,9 13-12 15,2 13 12-15,10 1 0 16,4 1-21-16,0-8 24 0,0-8-25 16,0-7 11-16,4-9-1 15,17-8-66-15,-7-3 17 16,6 0 19-16,-2 0 15 16,3-10 18-16,-1-4 9 15,7-5-19-15,3-1 38 16,0-4-34-16,4 0 30 15,7 3-16-15,-23 1 1 16,7 6-8-16,-9 7 7 16,-7 7 2-16,0 0-8 15,-5 4 31-15,1 21-5 16,2 4-9-16,-7 7-10 16,0-3 1-16,0-3-1 15,0-9 0-15,0-7 1 16,0-4-2-16,0-8-12 0,4-2-3 15,5 0 5 1,12-2 1-16,-3-18 20 0,12-3-13 16,15-6 3-16,-11-2-6 15,14-1 5-15,-3 6 2 16,-6 6-10-16,-14 8 33 16,-11 12-22-16,-3 0 4 15,-2 3 19-15,0 16-24 16,0 5 14-16,3 0-15 15,-3 0 0-15,7 0-6 16,-3-4 15-16,8-6-26 16,-3-5 38-16,7-6 2 15,-4-3-23-15,-8 0 47 0,3-26-26 16,-2-9 18-16,-5-8 7 16,2-7-22-16,-2-3-3 15,0-5 2-15,7-2 11 16,9 0-33-16,-2 0 34 15,2 3-34-15,5 10 12 16,-10 12-13-16,-6 10 0 16,-5 13-5-16,-2 7 13 15,-7 5-11-15,4 0 33 16,-4 0-35-16,9 0 19 16,0 3-13-16,3 21 1 15,1 14-2-15,-3 13 7 0,1 14-7 16,-11 5 0-16,0 0 1 15,0-3-29-15,0-10 44 16,0-8-32-16,0-11 32 16,0-9-29-16,0-7 13 15,0-8-18-15,4-4 17 16,6-3 1-16,1-7-23 16,-2 0 31-16,5 0-34 15,6-14 44-15,1-13-36 16,1-2 18-16,12-2 0 15,-4 2 0-15,4 0 1 16,3 8-2-16,-3 4 13 16,-12 4-34-16,-1 6 46 15,-17 5-33-15,-4 2 19 16,0 0 16-16,0 0-26 0,-13 7 9 16,-17 15-9-16,1 7 8 15,4 2-19-15,11 0 35 16,7 6-43-16,7-4 35 15,0-2-29-15,25-4 26 16,21-5-16-16,-8-8 3 16,10-10-3-16,2-4-3 15,-7 0 12-15,3-23-33 16,-8-16 54-16,-3-7-43 16,-10-7 32-16,-16 0-32 15,-9 3 7-15,0 7-6 16,-39 7 9-16,-20 9-11 15,0 13 11-15,11 11-7 0,7 3-13 16,23 17 27-16,18 14-2 16,0 6-10-16,25-4-1 15,27-4 12-15,23-10-7 16,-11-4 5-16,0-10-14 16,-12-5-37-16,-11 0-200 15,-32-17-48-15,-9-7-317 16,0 0-52-16</inkml:trace>
  <inkml:trace contextRef="#ctx0" brushRef="#br0" timeOffset="7134.04">29824 2040 1397 0,'0'0'605'0,"0"0"-343"0,0 0 84 16,0 0-110-16,254-2-36 16,-156 2-31-16,0 7-82 15,-10 7-66-15,-8-3-21 16,-16-5-16-16,-30-3-194 16,-21-3-165-16,-8-15-488 15,-5-9-598-15</inkml:trace>
  <inkml:trace contextRef="#ctx0" brushRef="#br0" timeOffset="7334.03">29060 1506 1674 0,'0'0'1370'0,"0"0"-787"16,0 0-385-16,0 0-24 15,0 0-114-15,0 0-60 16,0 0-66-16,-123-15-246 16,123 18-563-16,18 6-1274 0</inkml:trace>
  <inkml:trace contextRef="#ctx0" brushRef="#br0" timeOffset="13184.11">26299 5564 916 0,'0'0'408'0,"0"0"-103"15,0 0-48-15,0 0 64 16,0 0 22-16,0 0-5 0,0 0-78 15,-114-6 1-15,114 18-53 16,0 3-80-16,30 1 10 16,11-4-99-16,11-2 67 15,19-5-89-15,15-5 34 16,28 0-51-16,13-2 0 16,16-13 0-16,3 1 0 15,-3 2 0-15,-6 5 0 16,-15-1 0-16,-3 6 0 15,-3 2 0-15,-7 0 0 16,-2 0 0-16,-3 0 0 16,3 0 0-16,7 5 0 15,13 0 0-15,19-5 0 16,11 0 0-16,4 0 0 0,-4 0 0 16,-18-3 0-16,-17-2 0 15,-24-1 0-15,-25 3 0 16,-9 0 0-16,-14 1 0 15,-3 2 0-15,8-3 0 16,-1 3 0-16,10-4 0 16,4-2 0-16,10-3 0 15,6 3 0-15,4-5 0 16,1 4 0-16,-2 1 0 16,-8 5 0-16,-6 1 0 15,-14 0 0-15,-4 0 0 16,-8 0 0-16,3 0 0 0,-11 0 0 15,-5 0 0-15,0 0 0 16,-9 0 0-16,-4 0 0 16,8 0 0-16,-15 0 0 15,6 5 0-15,-1-3 0 16,6 3 0-16,4-3 0 16,-8 1 0-16,8-1 0 15,-15-2 0-15,2 0 0 16,13 0 0-16,5 0 0 15,10 0 0-15,10-2 0 16,-2-3 0-16,3 0 0 16,-5-1 0-16,-11 5 0 15,-5 1 0-15,-14 0 0 0,-6 0 0 16,-9 0 0-16,-1 0 0 16,-4 0 0-1,0 0 0-15,0 0-93 0,0 0-50 16,-18 7-125-16,-21 8-107 15,-40 1-225-15,10-1-184 16,10-8-602-16</inkml:trace>
  <inkml:trace contextRef="#ctx0" brushRef="#br0" timeOffset="59936.11">7235 8578 1145 0,'0'0'532'0,"0"0"-333"15,0 0-43-15,0 0 79 16,0 0-10-16,-184-29-11 16,164 27-121-16,11-1 29 15,2 3-38-15,7 0 33 0,0 0-23 16,0 0 7-1,0 0 9-15,20-4-15 0,23 0 44 16,28 0-68-16,15 2 82 16,23 2-99-16,-2 0 31 15,2 0-58-15,-6 0 18 16,4 0-45-16,11 0 0 16,9-5 0-16,17-14 0 15,17-3 0-15,9-1 0 16,17 2 0-16,-5 3 0 15,0 10 0-15,-7 8 0 16,-2 0 0-16,-12 5 0 16,-13 12 0-16,-21-2 0 15,-11-8 0-15,-16-4 0 16,-9-3 0-16,-2 0 0 0,-10-10 0 16,-1-5 0-16,-10 5 0 15,2 8 0-15,-10 2 0 16,-4 0 0-16,-1 0 0 15,0 2 0-15,-1 6 0 16,-2-8 0-16,3 0 0 16,-12 0 0-16,3 0 0 15,-12 0 0-15,-5 0 0 16,1-3 0-16,-7 1 0 16,-3 2 0-16,5 0 0 15,0 0 0-15,-2 0 0 16,-3 0 0-16,1 0 0 15,-8 0 0-15,3 0 0 16,-2 0 0-16,6 0 0 0,3 0 0 16,2 0 0-16,-4 0 0 15,-8 2 0-15,8 1 0 16,-12-1 0-16,-5-2 0 16,3 0 0-16,-7 4 0 15,0-4 0-15,0 1 0 16,-16 4-125-16,-27 2-106 15,-46 7-349-15,17-5-213 16,13-3-427-16</inkml:trace>
  <inkml:trace contextRef="#ctx0" brushRef="#br0" timeOffset="62117.54">10653 8407 803 0,'0'0'413'15,"0"0"-139"-15,0 0-102 16,0 0 30-16,0 0 11 16,0 0-16-16,0 0 4 15,0 12-54-15,0-12 17 16,0 0-58-16,0 0 25 16,4-9-54-16,26-18 37 0,0-9-51 15,-1-7-9 1,1-1-11-16,-10-1-26 0,-2 2 25 15,3-1-32-15,-3 3 49 16,-2-2-58-16,-2 0 13 16,1-3-2-16,-1-2-7 15,7-5-5-15,-8-1 0 16,8 4-9-16,-8 5 18 16,-1 4-35-16,-3 9 56 15,0 9-37-15,-9 6 16 16,7 4 21-16,-7 6-30 15,0 0 1-15,0 2-1 16,4 0 7-16,1 1-16 16,-1-1 27-16,1 0-39 0,-1 4 38 15,1-6-34 1,-5 7 34-16,0-2-22 0,0 2 5 16,0 0 0-16,0 0-6 15,0 0 17-15,0 0-34 16,0 0 53-16,0 0-45 15,0 0 30-15,0 0-21 16,0 0 6-16,0 0 0 16,0 0 0-16,0 0 1 15,-18 0-7-15,-12 0 27 16,-4 0-40-16,-5-2 37 16,-15-5-35-16,-5-3 34 15,-14-2-25-15,-7-2 8 0,-1 4-3 16,-13 0-3-16,-6 3 12 15,3 2-25-15,-6 1 49 16,5 1-53-16,-4 1 46 16,4 0-37-16,5-3 14 15,-7 0 0-15,14-2-1 16,2-3 3-16,-1 2-11 16,8 1 30-16,9 0-41 15,0-1 41-15,-3 0-39 16,12-2 36-16,7 0-28 15,-3 0 10-15,12 3-2 16,-7 3-4-16,7-1 12 16,-7-1-27-16,7 5 53 0,-3 1-50 15,3 0 37 1,0 0-32-16,-7 0 13 0,0 0 0 16,2 0-1-16,-7 0 2 15,1 0-10-15,6 1 26 16,-7 3-44-16,12-2 48 15,-2 0-41-15,1-2 40 16,1 0-29-16,2 0 9 16,-6 0-11-16,-3 0 10 15,6 0 2-15,-1 0-23 16,6 0 50-16,1 0-52 16,8 0 44-16,-4 0-40 15,4 0 14-15,-4 0 1 16,5 0 4-16,-1 3 2 15,1-1-15-15,4-2 23 0,0 0-37 16,2 0 43-16,-2 0-30 16,0 0 30-16,-5 0-24 15,1 0 9-15,-1 0-3 16,1-2-6-16,-1 2 18 16,-4 0-29-16,4 0 50 15,-4 0-46-15,0 0 34 16,-5 0-36-16,5 0 19 15,0 0-1-15,0 0 0 16,5 2 1-16,-1 0-2 16,5 0 14-16,0 1-38 15,2-1 47-15,3-2-40 0,-5 3 36 16,0-3-19-16,2 2 1 16,3-2-2-16,-1 3-8 15,3-3 20-15,2 2-32 16,7 0 59-16,4-2-61 15,5 3 47-15,0-1-46 16,0-2 23-16,-4 0-1 16,4 3 1-16,0-3 0 15,-7 0-9-15,2 0 27 16,1 5-39-16,-1 0 39 16,1 3-36-16,-5 5 36 15,-3 4-27-15,3 5 9 16,-7-1-2-16,7 3-5 0,0 0 14 15,0 0-25 1,-2 5 50-16,2 0-50 0,-1 7 40 16,-1 1-40-16,2 1 20 15,0 0-2-15,-2-1 0 16,6-4 6-16,-4-1-15 16,4-4 15-16,5-3-35 15,-4-4 58-15,-3 3-47 16,2-2 36-16,-4 5-14 15,0 1-4-15,-2 4-11 16,-3 6 10-16,5-2 2 16,-2 0-14-16,6 1 43 15,1-4-53-15,4-4 44 0,0 0-42 16,0-6 26 0,0-2-7-16,0 2 2 0,0-4 0 15,0 1-12-15,0-1 26 16,0 0-40-16,0 0 53 15,0 3-39-15,0-3 24 16,0 1-9-16,0-4-3 16,0-1-5-16,0-1 4 15,0-2 2-15,0-3-11 16,0 1 41-16,0 0-55 16,0 0 45-16,0 2-40 15,0 0 26-15,0 0-7 16,0-5 0-16,0-2 2 15,0-3-8-15,0 1 18 16,0-3-45-16,0 0 63 0,0 0-51 16,0 0 42-16,0 0-23 15,0 0 2-15,0 0-6 16,0 0 5-16,0 0 2 16,0 0-13-16,0 0 43 15,0 0-58-15,0 0 44 16,0 0-34-16,0 0 16 15,0 0-1-15,0 0-2 16,0 0-5-16,0 0 7 16,0 0-34-16,9 0 20 15,7-5-185-15,2-7-70 16,41-3-259-16,-4 6-1 0,-1 2-382 16</inkml:trace>
  <inkml:trace contextRef="#ctx0" brushRef="#br0" timeOffset="69951.21">11153 10655 1096 0,'0'0'288'0,"0"0"-117"15,0 0-56-15,0 0 52 16,0 0-49-16,0 0-2 16,0-60-38-16,5 9 59 0,15-35-49 15,14-42-11 1,25-38-1-16,14-19-18 0,11 2 40 16,3 12-70-1,-8 24 84-15,-1 7-77 16,-8 6 29-16,-22 24-42 0,-14 18 52 15,-14 22-33-15,-11 10-5 16,-4-6-5-16,0 0-30 16,-5-4 35-16,0 7-15 15,0 8-3-15,0-1-1 16,0 1-16-16,0 2 1 16,11-2-2-16,7 0 15 15,3-3-15-15,4-5 0 16,0-2 33-16,4-2-24 15,-6 2 5-15,2 0-5 16,-5 10 3-16,-1 4 0 16,-3 5-12-16,2 5 0 0,7 3-8 15,0-3 24-15,4 5-27 16,-4 4 49-16,-7 8-42 16,-2 7 22-16,-6 10-24 15,-10 5 7-15,4 2-1 16,-4 0 3-16,0 0-3 15,0 0-27-15,5 5-154 16,-5 16-62-16,0 27-328 16,0 0-82-16,0-2-666 0</inkml:trace>
  <inkml:trace contextRef="#ctx0" brushRef="#br0" timeOffset="71968.53">12201 7680 1166 0,'0'0'532'0,"0"0"-350"0,0 0-2 16,0 0 16-16,0 0 40 15,0 0-39-15,0 0-108 16,25-5 27-16,39 3-57 16,29 2 31-16,21 0-62 15,6 0 42-15,19 0-53 16,7 7-2-16,6-2-5 15,10-5-2-15,6 0-16 16,7 0 41-16,2 0-31 16,1-5 16-16,-17 5-11 15,-4 0-1-15,-16 10 6 16,-9 7-11-16,-5 0 0 16,-4-1-1-16,-9-3 21 0,-8-4-33 15,4-1 39 1,-8-1-33-16,0 1 18 0,12-2 0 15,4 1-12-15,-6 3 0 16,1 0 0-16,-10 0 11 16,-6-3-22-16,-12 3 38 15,-8-4-45-15,-9 1 37 16,-9-2-38-16,0 3 34 16,-4 1-23-16,4 4 8 15,-4 3 0-15,-3 2-1 16,-2-3 2-16,-7 3-21 15,-9-4 49-15,-4-1-45 16,-10-6 32-16,-2-2-26 16,-2-3 10-16,-7-1-3 15,7 3 3-15,-2-4 0 0,6 2-14 16,-6 3 33-16,2-1-42 16,-2 4 41-16,2 1-33 15,-7 4 30-15,0-1-21 16,-5-1 6-16,3-4-1 15,-2 1 1-15,-1-6 0 16,-4 0-19-16,5 3 47 16,4 5-47-16,-2 7 38 15,2 11-34-15,0 13 16 16,7 8-1-16,-3 6 0 16,-3 3 1-16,1 4-8 15,-2 3 25-15,-4 3-35 16,-1 2 34-16,-4 2-28 15,5 6 26-15,-5-3-14 16,0 5-1-16,0-3-3 0,0-2-4 16,0-1 14-16,-14-1-27 15,-11-1 52-15,-5-2-51 16,1-1 41-16,-1-5-41 16,3-5 20-16,7-4-1 15,-1-4 0-15,7-6 7 16,3 1-19-16,-3-4 28 15,10-4-45-15,-5 2 51 16,9-1-43-16,0 2 42 16,0-1-25-16,0 5 4 0,0-2-9 15,0-2 9 1,0-1 0-16,0-1-19 0,0-5 50 16,0-3-53-16,-7 0 41 15,-7-2-38-15,-2 0 13 16,3 2 6-16,-1 2 0 15,-2 2-1-15,7-2-12 16,-2 1 2-16,2-4-16 16,0-7 44-16,-7-4-38 15,7-1 42-15,-12-4-24 16,3 3 3-16,-7-1-9 16,-5 8 7-16,5 0 4 15,7 8-17-15,2-2 46 16,3 0-52-16,-3-2 44 15,-3-3-46-15,-1-3 28 0,-10-4-5 16,-8 2 0 0,-12 4 0-16,-3 2-8 0,-17 1 17 15,-3 2-30-15,-11 0 51 16,-9-5-34-16,2 0 13 16,-9-5 30-16,-3 0-39 15,6-4 0-15,3-1 11 16,6 3-9-16,6-5-4 15,2 3 39-15,8-1-34 16,-8 0 18-16,-9 1-36 16,-2 0 33-16,-18 1-22 15,-2-2 4-15,-7 4 0 16,4-6-9-16,7 1 19 16,9 0 5-16,5-1 5 15,4 0-2-15,1 0-9 0,-6 2 6 16,-8 6-8-16,0-3-7 15,-12 1 9-15,7 1-1 16,-6-6-16-16,-10-3 41 16,0-3-42-16,0-3 30 15,-4-2-39-15,4 1 36 16,12 2-21-16,-3-2 3 16,12 4 0-16,8 0-7 15,10 1 20-15,7-2-35 16,4 0 65-16,-2-2-65 0,2-2 47 15,-6-2-46-15,1 0 21 16,6 0 0-16,6 0 0 16,18-4 6-16,14-4-20 15,9 6 41-15,16 0-55 16,-3 2 56-16,12 0-49 16,-4 0 42-16,-5 0-25 15,0-2 4-15,-12-3-3 16,-4 1-5-16,0-7 16 15,-9-4-37-15,5 2 68 16,6-4-70-16,-2 2 62 16,4 2-56-16,-4 2 25 15,7 4 0-15,-7-3-1 16,-4 0 9-16,-1-2-19 16,0-4 26-16,1-5-42 0,6-5 53 15,-2-8-52-15,9-5 52 16,12-12-43-16,-1-9 17 15,5-5-11-15,-4 0 10 16,4 4 2-16,-5 13-22 16,-6 10 59-16,6 14-58 15,-4 9 49-15,4 5-53 16,5 6 25-16,-4-1-1 16,4-2 0-16,0-3 1 15,0-4-8-15,0-4 13 16,0 0-42-16,0-1 37 15,0 6-7-15,0 3-72 16,0 6-5-16,4 2-138 0,26-3-110 16,38-19-192-16,0-1-147 15,1-6-220-15</inkml:trace>
  <inkml:trace contextRef="#ctx0" brushRef="#br0" timeOffset="76601.21">13652 5661 1287 0,'0'0'318'0,"0"0"-16"16,0 0-67-16,0 0 61 15,0 0-70-15,0 0-50 16,-43-16-48-16,102 16 17 15,9 0-10-15,16 0-76 16,3 0 5-16,6 0-55 16,0 0 4-16,12 0-5 15,2 0-5-15,6 0-3 16,-1 0 0-16,-10 0-6 16,-2 0 13-16,-23 0-16 15,-13 0 32-15,-21 3-41 16,-13-1 33-16,-19-2-26 15,-6 2 22-15,-5-2 1 0,0 2-6 16,-25 3 6-16,-43 0 3 16,-26 2-2-16,-24-3-26 15,-14-4 44-15,-4 0-47 16,2 0 34-16,18-9-27 16,27 0 9-16,21 2 0 15,27 2-1-15,27 3 7 16,10 2-12-16,4 0 30 15,0 0-36-15,47 0 35 16,24 0-31-16,22 2 19 16,9 5-14-16,5 0 3 15,7-2 0-15,-7 2-6 16,-9 1 13-16,-10 1-28 16,-4-1 50-16,-20-1-46 0,-9 0 31 15,-17 0-28-15,-19-5-2 16,-13 1 8-16,-6-1 8 15,0-2 0-15,-59 0-1 16,-29 2 14-16,-31-2-35 16,-13 0 40-16,-15 0-33 15,6-2 30-15,13-10-14 16,15 1-1-16,31 0-3 16,23 4-3-16,29 3 12 15,19 4-25-15,11 0 47 16,20 0-64-16,53 0 48 15,32 2-24-15,22 5 4 0,9 1 8 16,8-3 0-16,-17-3 0 16,-20 0-9-16,-23 1 24 15,-25 1-40-15,-20-2 49 16,-21 1-39-16,-11-1 30 16,-7-2-12-16,-12 3-3 15,-47-3 0-15,-27 2-8 16,-28-2 19-16,-18 0-32 15,-16 0 46-15,12 0-43 16,4-7 39-16,18-5-40 16,26 0 29-16,29 7-11 15,36 0 1-15,16 5 0 16,7 0-9-16,30 0-3 0,45 0-9 16,22 7 33-1,15 4-28-15,6-4 32 0,-4-3-26 16,-21 3 10-16,-16-4 0 15,-13 1-2-15,-25-1 4 16,-19-1-17-16,-11-2 34 16,-9 0-41-16,0 0 38 15,-13 4-31-15,-51-3 21 16,-25 4-7-16,-29 0 1 16,-5-1-6-16,0-4-1 15,12 0 14-15,22 0-31 16,26 0 54-16,24 0-48 15,23 0 39-15,12 0-39 0,4 0 18 16,0 0-67 0,29 0-99-16,30 3-93 0,59 2-25 15,-11-2-294-15,2-3-165 0</inkml:trace>
  <inkml:trace contextRef="#ctx0" brushRef="#br0" timeOffset="78183.21">15353 5696 814 0,'0'0'528'15,"0"0"-179"-15,0 0-48 16,0 0 63-16,0 0-52 16,0 0-24-16,0 0-17 15,-187-42-67-15,187 42-23 16,0-2-89-16,21-2 70 15,47-4-86-15,30-4 28 16,41-3-79-16,18 1 0 0,18-5-25 16,16 3 0-1,0 5 0-15,2 1 0 0,-2 8-12 16,-11 2 24 0,-3 0-12-16,-11 0 0 0,-14 8 0 15,-15 1 0-15,-19-3 0 16,-9 0 0-16,-16 2 0 15,-20-1 0-15,-9-2 0 16,-17-1 0-16,-10 1 0 16,-24-3 0-16,-3 1 0 15,-10-1 0-15,0 1 0 16,-44 6 0-16,-35 3 0 0,-37 3 0 16,-37-1-29-1,-33 2 7-15,-21-8 16 0,-13-3-38 16,-10-5 37-16,0 0-38 15,19 0 19-15,24 0 17 16,35-7 9-16,41 2-18 16,31 4 27-16,32-3-37 15,23 4 52-15,16 0-45 16,9 0 37-16,0 0-32 16,30 0-1-16,38 0-5 15,25 0 22-15,18-2 0 16,28-3-16-16,11-2 52 15,14 2-39-15,7 5 21 16,6 0-29-16,-2 0 12 16,-2 7-1-16,-21 3 0 0,-15-3 6 15,-31-2-14 1,-17-3 25-16,-21 1-43 0,-18-3 50 16,-20 0-39-16,-16 0 30 15,-10 0-7-15,-4 2-7 16,0 0-1-16,-57 6 1 15,-43 2 22-15,-36-1-46 16,-35 0 32-16,-36-4-43 16,-13-1 22-16,-1-4-2 15,5 0-49-15,21 0 41 16,33-6 4-16,35-1 10 16,29 2-2-16,34 0 17 15,30 3-34-15,18 2 53 16,16 0-52-16,9 0 25 15,67 0 1-15,39 0-20 16,33 0 14-16,25 0 0 0,7 0 12 16,2 0-18-16,-10 0 44 15,-15 0-46-15,-20 0 37 16,-19 0-41-16,-16 0 30 16,-18 0-13-16,-20 2 1 15,-12 3 0-15,-11-3-9 16,-13-2 19-16,-17 3-29 15,-11-3 47-15,0 0-25 16,-39 0-1-16,-45 0 13 16,-34 0-15-16,-34 0 0 15,-23 0-1-15,-7 0-4 0,-5 0-4 16,17 0-40-16,22 0 43 16,34 0-89-16,32 0-5 15,37 0-74-15,31 0 33 16,14 0-64-16,9 4-121 15,94 16-44-15,-10-3-116 16,-4-6-141-16</inkml:trace>
  <inkml:trace contextRef="#ctx0" brushRef="#br0" timeOffset="86385.65">15530 13909 945 0,'0'0'357'16,"0"0"-110"-16,0 0-11 15,0 0-19-15,0 0-42 16,0 0-73-16,59-3 69 16,10-2-55-16,19 0 8 15,19 0-40-15,11 3 4 16,14-1-27-16,12 1-22 16,-3 0-11-16,6-1-20 15,-6 3 35-15,-2-2-41 16,-3 2 32-16,-4 0-33 15,-4 0 35-15,-6 0-30 16,-8 0 10-16,-7-3 2 0,-9 3-16 16,-5 0 17-16,-13-2-2 15,-3-1 8-15,-9 3-23 16,-2 0 22-16,-2 0-23 16,-7 0 38-16,2 0 19 15,-9 0-10-15,-16 0-2 16,-9 0-45-16,-16 0 44 15,-5 0-44-15,-4 0 15 16,0 0-10-16,0 0 6 16,0 0-12-16,0 0-1 15,0 0 1-15,5 0-7 16,0 0-2-16,6 0-119 16,-2 5-41-16,-4 5-169 15,-1-3-301-15,-4-4-170 0</inkml:trace>
  <inkml:trace contextRef="#ctx0" brushRef="#br0" timeOffset="87799.4">23652 11790 1452 0,'0'0'554'0,"0"0"-225"15,0 0-56-15,0 0-24 16,0 0-5-16,0 0-30 16,0 0-27-16,5-7-71 15,25 32-19-15,4 8-64 16,0 11 21-16,0 4-39 15,-5 5 26-15,-4 7-34 16,-4 0 2-16,-12 0 1 16,5-3-9-16,-3-3-2 0,-2-6 17 15,0-7-34 1,7-8 33-16,-11-4-30 0,4-7 0 16,-5-10-13-16,-4-6-49 15,7-3-52-15,-7-3-115 16,0 0-215-16,5-23-104 15,-1-4-38-15,5-4-401 0</inkml:trace>
  <inkml:trace contextRef="#ctx0" brushRef="#br0" timeOffset="88200.96">23809 11652 317 0,'0'0'1345'15,"0"0"-991"-15,0 0-141 16,0 0-38-16,0 0-24 16,0 0-48-16,0 0-13 15,289-114-60-15,-200 100 56 16,-5 6-40-16,-11 8 7 15,-10 0-8-15,-8 0 20 16,-12 8 1-16,-9 9-12 16,-9 4 12-16,-20 3-36 15,-5 7 31-15,-5 4-55 16,-49 3 27-16,-15-3-32 0,-19 0 18 16,-10-5-19-1,-4-6-1-15,8-4 0 0,10-6-50 16,25-6-26-16,21-1-81 15,19-2 22-15,19 5-136 16,0-3-248-16,28 2-173 0</inkml:trace>
  <inkml:trace contextRef="#ctx0" brushRef="#br0" timeOffset="89383.23">24869 11401 1475 0,'0'0'675'0,"0"0"-426"16,0 0-21-16,0 0 68 16,0 0-63-16,0 0-66 15,0 0-90-15,-34 34 6 16,13 9-56-16,5 5 46 16,7 10-41-16,5 7 2 15,4 4-8-15,0 6-4 0,0 0 7 16,0-5-28-16,0-10 6 15,0-7 12-15,0-12-25 16,13-11 12-16,3-4-9 16,-7-11 3-16,7-5-9 15,-2-3-22-15,2-1-59 16,7-2-74-16,6-2-156 16,21-2-49-16,-2 0-318 15,-7 0-63-15</inkml:trace>
  <inkml:trace contextRef="#ctx0" brushRef="#br0" timeOffset="89666.57">25387 11553 1532 0,'0'0'698'0,"0"0"-331"15,0 0-56-15,0 0-7 16,0 0-108-16,0 0-98 16,0 122-28-16,0-47-17 15,0 6-2-15,0 1-45 16,0-9 1-16,-9-11-7 16,-2-14-1-16,-3-14-101 0,5-12-108 15,-11-11-147 1,-10-8-301-16,1-3-95 0,4 0-660 15</inkml:trace>
  <inkml:trace contextRef="#ctx0" brushRef="#br0" timeOffset="89836.77">25383 11938 1084 0,'0'0'736'0,"0"0"-219"15,0 0-202-15,245-130-35 16,-163 86-84-16,7 3-65 15,-5 8-77-15,-11 4-44 16,-5 7-10-16,-9 10-96 16,-4 7-115-16,-21 2-429 15,-9 3-236-15</inkml:trace>
  <inkml:trace contextRef="#ctx0" brushRef="#br0" timeOffset="90102.68">25692 11825 1423 0,'0'0'819'0,"0"0"-359"15,0 0-257-15,0 0 80 16,93 122-91-16,-34-88-63 16,-2-3-87-16,7-2-9 15,0-8-33-15,-10-4-1 16,-15-4 0-16,-10-9-11 0,-8-1 6 15,-17-3-76 1,1 0-43-16,-5 0-98 0,0 0-50 16,0 0-257-16,0 0-62 15,4 0-597-15</inkml:trace>
  <inkml:trace contextRef="#ctx0" brushRef="#br0" timeOffset="90537.58">26608 11476 939 0,'0'0'1071'15,"0"0"-542"-15,0 0-276 16,0 0-11-16,0 0-16 16,0 0-84-16,0 0-52 15,-50-23 23-15,50 36-67 16,-4 16 25-16,-1 14-52 16,5 11 43-16,-4 3-26 15,4 8 3-15,-5-1 4 16,5 6-22-16,0-5-12 0,0-2 14 15,0-10-25-15,0-8 17 16,0-8-28-16,0-8 25 16,9-8-24-16,0-7 3 15,-4-3-11-15,-5-7 5 16,0-2-28-16,0-2 2 16,0 0-76-16,0 0-21 15,0 0-160-15,11 0-84 16,-2 0-369-16,12 0-330 0</inkml:trace>
  <inkml:trace contextRef="#ctx0" brushRef="#br0" timeOffset="90902.42">26970 11559 1746 0,'0'0'599'0,"0"0"-334"16,0 0-43-16,0 0-1 16,0 0-92-16,0 0 37 15,157 143-28-15,-78-71 4 16,-1 10 7-16,-3 4-49 15,-7-4 4-15,-9-7-82 0,-16-15 38 16,-9-14-60-16,-13-18 4 16,-7-13-4-16,-10-10-37 15,3-5-46-15,-7 0-64 16,0 0-34-16,0 0-152 16,0 0 37-16,0-5-200 15,-16-10 10-15,-9 3-239 0</inkml:trace>
  <inkml:trace contextRef="#ctx0" brushRef="#br0" timeOffset="91235.49">26859 12277 1283 0,'0'0'679'0,"0"0"-324"15,0 0-24-15,0 0 53 16,0 0-80-16,0 0-78 15,0 0-91-15,18-37-16 16,45-3-28-16,21-16-16 16,19-14-6-16,6-9-24 15,9-8-45-15,-6-1 0 16,-3 1 0-16,-11 10 0 16,-17 10 0-16,-12 14 0 15,-15 12 0-15,-15 7 0 16,-3 8 0-16,-13 4 0 15,-7 5 0-15,-7 7 0 16,-4 3 0-16,-5 3 0 0,0 4-57 16,0 0-132-16,-30 0-268 15,0 21-179-15,12 3-223 16,7-5-387-16</inkml:trace>
  <inkml:trace contextRef="#ctx0" brushRef="#br0" timeOffset="91635.81">27941 11367 1190 0,'0'0'642'16,"0"0"-302"-16,0 0 161 0,0 0-154 15,0 0 10-15,0 0-99 16,0 0-60-16,259 126-69 16,-193-57-55-16,-18 8-37 15,-5 9-14-15,-18 9-34 16,-9-2 22-16,-16 6-11 16,0-3 0-16,0 1 0 15,-21-9 0-15,-8-8 0 16,-5-15 0-16,4-14 0 15,1-13 0-15,4-11 0 0,2-8 0 16,-7-7-17 0,5-2-11-16,0-3-50 0,0-5-5 15,3 3-32-15,-8 0-56 16,5-3-93-16,0 0-201 16,5-2-120-16,10 0-352 15</inkml:trace>
  <inkml:trace contextRef="#ctx0" brushRef="#br0" timeOffset="113615.81">1933 13728 1475 0,'0'0'892'0,"0"0"-389"15,0 0-215-15,0 0 21 16,0 0-89-16,0 0-91 16,13 56-55-16,-1 1-73 15,-3 22 20-15,0 18-12 16,7 13-7-16,-2 3 10 15,6-2-24-15,5-10 7 16,-7-17-43-16,-2-21-19 16,-11-23-35-16,-5-25-68 0,0-15-322 15,0-12 143-15,-16-51-241 16,-18 6 51-16,11-1-472 0</inkml:trace>
  <inkml:trace contextRef="#ctx0" brushRef="#br0" timeOffset="113915.44">1869 13922 810 0,'0'0'899'15,"0"0"-347"-15,0 0-254 16,0 0-14-16,0 0-82 16,289-129-66-16,-166 90-105 15,-1 6-7-15,1 11-24 0,-16 12 19 16,-14 10 46-16,-18 7-12 15,-18 21 9-15,-16 7-10 16,-27 8 40-16,-14 8-46 16,0 7 28-16,-48 2-47 15,-32 2 12-15,-17-4-39 16,-17-10 1-16,-2-7-1 16,-7-12-26-16,14-12-13 15,27-7-73-15,23-8-43 16,43-2-177-16,16 0-276 15,0 0-285-15</inkml:trace>
  <inkml:trace contextRef="#ctx0" brushRef="#br0" timeOffset="114284.03">3329 14525 1167 0,'0'0'837'16,"0"0"-353"-16,0 0-180 15,0 0-29-15,0 0-22 0,0 0-111 16,0 0-46-1,-209-165-49-15,188 108-16 16,12-8 16-16,5-7-22 16,4-3 25-16,0 1-38 0,22 1 25 15,12 8-35-15,7 12 19 16,3 15-21-16,-6 12-9 16,8 11-3-16,1 7-45 15,-1 6-58-15,18 2-207 16,-17 0-276-16,-6 0-461 0</inkml:trace>
  <inkml:trace contextRef="#ctx0" brushRef="#br0" timeOffset="114516.02">3540 13708 1910 0,'0'0'761'0,"0"0"-434"15,0 0-14-15,246 169-18 16,-144-94-158-16,1 2-56 16,1 2-65-16,-6-4-4 15,-9-11-12-15,-8-8-67 16,-17-13-74-16,-18-11-128 16,-24-13-70-16,-22-12-265 15,0-7-81-15,-34 0-398 0</inkml:trace>
  <inkml:trace contextRef="#ctx0" brushRef="#br0" timeOffset="114768.53">3668 14404 1169 0,'0'0'790'16,"0"0"-202"-16,0 0-267 16,0 0-15-16,0 0-63 15,0 0-84-15,0 0-9 16,152-173-74-16,-34 93 14 15,10-9-66-15,8-7 2 16,-13 4-20-16,-16 13-6 16,-14 17 0-16,-29 16 0 15,-14 16 0-15,-16 16-24 0,-14 5-24 16,-11 6-122 0,-9 3-151-16,0 12-398 0,0 13-668 0</inkml:trace>
  <inkml:trace contextRef="#ctx0" brushRef="#br0" timeOffset="115316.05">5187 13415 1763 0,'0'0'797'0,"0"0"-440"0,0 0-35 16,0 0-9-1,0 0-88-15,0 0-54 0,29 137-90 16,-4-51-14-16,-9 18-67 15,-2 7 0-15,-10-15 0 16,-4 8 0-16,0-11 0 16,0-11 0-16,0-7 0 15,0-11 0-15,0-13 0 16,0-10 0-16,-4-15 0 16,4-6 0-16,0-10 0 15,0-3 0-15,0-4-59 16,0-3-14-16,0 0-97 15,-5 0-67-15,5-42-309 16,0-1-251-16,0-10-622 0</inkml:trace>
  <inkml:trace contextRef="#ctx0" brushRef="#br0" timeOffset="115635.47">5780 13559 1555 0,'0'0'860'16,"0"0"-393"-16,0 0-246 0,0 0 33 15,0 0-98-15,0 125-28 16,-4-45-41-16,-17 16-24 15,7 10-29-15,-1 2-32 16,5-7-4-16,6-12-5 16,-1-14-31-16,5-22-95 15,-4-20-86-15,-1-16-159 16,-11-17-230-16,-4-4-95 16,2-16-126-16</inkml:trace>
  <inkml:trace contextRef="#ctx0" brushRef="#br0" timeOffset="115800">5855 14026 960 0,'0'0'699'15,"0"0"-166"-15,0 0-167 0,293-149-11 16,-204 111-99-16,-2 1-52 16,-3 8-113-16,-5 5-53 15,-6 5-38-15,-9 6-24 16,-10 7-159-16,-15 6-304 15,-14 0-290-15,-11 0-862 0</inkml:trace>
  <inkml:trace contextRef="#ctx0" brushRef="#br0" timeOffset="116066.25">5878 13889 1333 0,'0'0'834'16,"0"0"-372"-16,0 0-102 16,314 125-54-16,-205-77-58 15,-7 1-120-15,5-2-41 16,-2-6-71-16,-12 0-15 16,0-5-1-16,-20-2 6 15,-10-5-12-15,-19-5-25 16,-19-12-13-16,-21-7-115 15,-4-7-146-15,-23-20-348 16,-13-7-192-16</inkml:trace>
  <inkml:trace contextRef="#ctx0" brushRef="#br0" timeOffset="116567.33">6887 13480 1790 0,'0'0'731'16,"0"0"-472"-16,0 0-29 16,0 0 16-16,0 0 7 15,0 0-76-15,339 84-15 16,-230 3-96-16,-11 13 22 15,-21 11-56-15,-22 5 30 16,-21-3-62-16,-25-3 0 16,-9-4 0-16,0 1 0 0,-13-6 0 15,-26-5 0 1,-7-10 0-16,3-14 0 0,-2-14 0 16,11-17 0-16,11-9 0 15,-2-13 0-15,0-7-81 16,0-8-78-16,-5-1-98 15,-4-3-208-15,5-3-225 16,4-11-274-16</inkml:trace>
  <inkml:trace contextRef="#ctx0" brushRef="#br0" timeOffset="151977.34">10551 15099 78 0,'0'0'0'0</inkml:trace>
  <inkml:trace contextRef="#ctx0" brushRef="#br0" timeOffset="154383.84">11201 14040 1288 0,'0'0'604'16,"0"0"-275"-16,0 0-38 15,0 0-17-15,0 0-38 16,0 0-19-16,0 0-84 15,-30-7-61-15,76 12 15 16,8-3-42-16,10-2 14 16,13 0-50-16,17-5 31 15,8-16-32-15,12-6 34 0,4 4-42 16,-2-2 15-16,2 8 0 16,0 6-14-1,-6 4-1-15,1-1 24 0,-10-2-32 16,1-2 25-16,-10-2-28 15,-17-2 25-15,-4-2-11 16,-14 6-3-16,-9 5-2 16,-7 2-4-16,7 5 12 15,-2 0-10-15,2 0 25 16,-2 0 6-16,-3 2-21 16,-6 6 0-16,-10-6-5 15,-4-2-1-15,0 0 0 0,-2 0 1 16,7 0-9-1,4 0 20-15,7 0-31 0,2 0 40 16,-5 0-32-16,3 0 22 16,-13 0-11-16,-3 0 0 15,-5 0-5-15,-6 0 4 16,2 0 2-16,-3 0-8 16,8 0 29-16,-8 3-35 15,8-1 28-15,-7 1-30 16,-3-1 24-16,-2-2-10 15,-9 0 1-15,5 2-2 16,-5-2-5-16,0 0-16 16,0 0 22-16,0 0-78 0,0 0 26 15,0 0-80 1,0 0-46-16,0 0-98 0,0 0-71 16,0 0-303-16,0 0-65 15,0 0-387-15</inkml:trace>
  <inkml:trace contextRef="#ctx0" brushRef="#br0" timeOffset="156133.7">13804 13812 468 0,'0'0'726'0,"0"0"-234"16,0 0-183-16,0 0 32 15,0 0-91-15,0 0-62 0,0 0-21 16,-9 0-39-1,5-3 6-15,-8-9-74 0,8-8 46 16,-5-10-51-16,-7-14 19 16,7-8-44-16,0-11 30 15,-7 0-33-15,7-1-3 16,-5 1 0-16,-2 6-23 16,7 4 10-16,4 6 14 15,-1 9-23-15,6 7 11 16,0 3-20-16,0 5 7 15,0-1 0-15,0-2 0 16,16-3 1-16,-7 0-2 16,7-2 10-16,-3 0-25 15,-4-1 32-15,3 6-28 16,-3 6 26-16,-5 9-16 0,1 3 2 16,-5 3-6-16,7-2 5 15,-3-5 2-15,5-2-15 16,-4-3 38-16,-5 2-34 15,4 6 25-15,-4 2-27 16,0 4 18-16,0-2-7 16,0 0 1-16,0-4 0 15,0-3-6-15,0-2-24 16,0-1 29-16,0 3-17 16,0 4 4-16,0 5 28 15,0 3-16-15,0 0 2 16,0 0 0-16,0 0 2 0,0 0 5 15,0 0-14 1,0 0 28-16,0 0-42 0,0 0 34 16,0 0-26-16,0 0 26 15,0 0-14-15,0 0 1 16,0 0 0-16,0 0-6 16,-4 0 12-16,-21 0-24 15,-9 0 39-15,-9 0-31 16,-7 0 20-16,-10-6-16 15,4 1 6-15,-8 1 0 16,0-1-1-16,-6 0 3 16,-3 0-4-16,5 5 16 15,-5 0-25-15,-2 0 26 16,2 0-25-16,-6 0 23 16,1 0-8-16,-1 0-5 0,6 0-5 15,5 0-1-15,-5 0 12 16,2 0-21-16,3 0 42 15,0 0-37-15,4 0 26 16,1 0-28-16,4 0 12 16,4 0 0-16,3 0 0 15,2-2 1-15,2-6-2 16,-2 1 5-16,7 0-23 16,-3 0 38-16,3 2-29 15,-2 3 20-15,6-1-1 16,-4 3-9-16,2 0-7 15,2 0 5-15,5 0 4 16,-5 0-16-16,5 0 40 0,-4 0-41 16,-3 0 31-1,-3 0-31-15,1 0 16 0,2 0-1 16,3 0 5-16,4 0-4 16,4 0-2-16,0 0 8 15,5 0-25-15,3 0 38 16,1 0-32-16,1 0 25 15,2 0-17-15,6 0 4 16,3 0-5-16,0 0 4 16,4 0 2-16,5 0-10 15,-6 0 30-15,6 0-35 16,0 0 31-16,0 0-34 0,0 0 28 16,0 0-13-16,0 0 2 15,0 0-8-15,0 0 7 16,0 3-4-16,0 13-17 15,0 9 43-15,0 3-32 16,0 9 22-16,-5 3-10 16,1 8-1-16,-10 6 0 15,3 3 0-15,-3 6 6 16,-2-3-15-16,2 0 30 16,-2-5-30-16,7-4 24 15,0-10-24-15,0-7 19 16,-2-8-3-16,6-5-7 15,1 1-3-15,4-3-5 16,-5 6 16-16,5 1-28 16,0 8 46-16,-4 2-43 0,-3 0 34 15,2-2-28-15,1-6 11 16,-1-6 0-16,1-7 0 16,4-8 1-16,0-3-2 15,0 4 14-15,0 1-31 16,0 6 36-16,0-1-31 15,0 4 26-15,0-4-17 16,0-2 4-16,0-5-5 16,0-3 4-16,0 1 2 15,0 0-14-15,0 2 43 16,0 6-42-16,0-1 30 0,0 2-33 16,0-5 15-1,-5-4 0-15,5-2 0 0,0-1 1 16,0-2-3-16,0 3 14 15,-7-1-31-15,7 5 38 16,0 1-34-16,-4-3 30 16,4 2-16-16,0-5 1 15,0-2-10-15,0 0 9 16,0 0 2-16,0 0-18 16,0 3 29-16,0-1-36 15,0 5 33-15,0 2-18 16,0 4 2-16,0-4 7 15,0 1 0-15,0-5-6 16,0-2 6-16,0-3-69 0,0 0 16 16,0 0-68-16,0 0 16 15,11 0-45-15,3 2-53 16,6 2-139-16,19 1-209 16,-5-3-37-16,0 0-281 0</inkml:trace>
  <inkml:trace contextRef="#ctx0" brushRef="#br0" timeOffset="156968.51">10673 13899 309 0,'0'0'529'16,"0"0"-267"-16,0 0 39 0,0 0-41 15,0 0 44 1,0 0-63-16,0 0-20 0,-16-8-125 16,66 23 25-16,10-1-42 15,3 3-2-15,1-2-18 16,0-3-32-16,-5 2-13 16,4-5 0-16,-10 1-17 15,-3-2 19-15,-7-4-17 16,-14 1 10-16,-4-2-6 15,-15-3-3-15,-6 0-8 16,-4 0 8-16,0 0 0 16,-9-3 7-16,-34-14-7 0,-21-5 63 15,-20-1-61-15,-5-5 7 16,7 8-2-16,7 5-5 16,16 5-2-16,25 8 0 15,21 2 0-15,13 0-9 16,0 7-2-16,9 10-37 15,36 2 2-15,12 0-47 16,7 1-45-16,11-6-160 16,27 4-70-16,-13-4-30 15,-12-5-389-15</inkml:trace>
  <inkml:trace contextRef="#ctx0" brushRef="#br0" timeOffset="173199.42">14912 4134 1661 0,'0'0'568'0,"0"0"-405"16,0 0-3-16,0 0-45 0,0 0 79 15,-5-167-61-15,69 93-14 16,25-13-72-16,17-2 23 16,13 0-34-16,-1 5-4 15,5 7 2-15,-12 4-16 16,-2 7 13-16,-15 10-14 16,-22 8 4-16,-17 12-8 15,-16 10-25-15,-10 9 14 16,-15 4-4-16,2 6-41 15,-7 1-125-15,7 1-119 16,2 5-318-16,7 0-69 16,-9 0-567-16</inkml:trace>
  <inkml:trace contextRef="#ctx0" brushRef="#br0" timeOffset="173681.96">16676 3941 1620 0,'0'0'675'16,"0"0"-445"-16,0 0-78 15,0 0-7-15,0 0 118 16,0 0-44-16,182-171-67 15,-59 87-50-15,9-5-51 16,0 5 5-16,-14 10-55 16,-9 6 60-16,-11 9-59 0,-5 7 36 15,-11 4-37-15,-12 8 11 16,-13 5-12-16,-11 12-6 16,-12 6-6-16,-9 10-81 15,-11 4-91-15,20 3-333 16,-9 12-204-16,0 10-318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47:38.2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3595 5024 1592 0,'0'0'522'0,"0"0"-256"15,0 0 3-15,0 0-78 16,0 0-7-16,0 0-88 16,0 0-9-16,18 12-60 0,46-5 45 15,40-5-29 1,33 1 11-16,29-3 19 0,16 0-28 15,9 0 8-15,0 7-43 16,-9 5 19-16,-12 8-16 16,-13 1-2-16,-14 1-11 15,-15-1 15-15,-21-1-9 16,-7-1-5-16,-23-5-2 16,-9 1 11-16,-13-3-28 15,-17 0 38-15,-8 0-28 16,-5 0 17-16,-7 0-4 15,-2 3-5-15,-2-3-1 16,-3-3 0-16,-2-2-26 16,-4 0-2-16,-1-4-91 15,3-3 2-15,-7 0-114 0,5 0-37 16,-5 0-192-16,0 0 90 16,0-8-187-16,0-1-334 0</inkml:trace>
  <inkml:trace contextRef="#ctx0" brushRef="#br0" timeOffset="6102.15">6399 8814 1262 0,'0'0'296'0,"0"0"-37"16,0 0-5-16,0 0 112 15,0 0-52-15,0 0-22 16,0 0-102-16,-21 0-44 16,46 0-72-16,34 0-4 15,23 0-1-15,23 2-42 16,17 3 11-16,15 1-25 16,11-2 5-16,13 3-3 15,10 1-21-15,20 1 7 16,7 0-1-16,11 3 5 15,7-1 1-15,-5 0-12 16,-6 4 10-16,-14 6-26 16,-14 6 43-16,-20 4-35 0,-14 3 28 15,-22 4-10-15,-7 1-4 16,-12-3-6-16,2-7 5 16,-6-3 2-16,-5-4-12 15,-11-2 32-15,-7-4-33 16,-18 3 30-16,-2 1-33 15,-5 1 16-15,-2 1-1 16,6-3 0-16,-4 0 1 16,14-2-2-16,9-2 4 15,15-3-24-15,15-3 40 16,15 2-31-16,14 2 24 16,4 2-12-16,3 2 0 0,6-2 0 15,3 3-7 1,0-3 17-16,4-1-20 0,-2-2 29 15,7 0-35-15,5 3 29 16,11 1-26-16,8 4 14 16,10 1-1-16,19-2 0 15,40 6 0-15,-18-9-8 16,6 1 20-16,42-8-33 16,9-3 44-16,79-4-32 15,10 1 18-15,-14-1-3 16,-21 6-6-16,-32 1 0 15,3 6-2-15,16 0 8 16,-3 1-15-16,3-5 33 16,-3-1-24-16,-4-5 15 15,12-5-21-15,-1 0 18 16,9 0-12-16,-11 0 0 0,-9 0 1 16,-9 0-7-16,-9 0 18 15,-1 0-32-15,-1 5 40 16,-3 5-37-16,-11-3 34 15,-5-2-22-15,-14-3 5 16,-1 1 0-16,-40 1-1 16,-35-1 2-16,-44 1-10 15,-7 3 31-15,23 1-29 16,20 4 22-16,26 2-30 16,-12 3 19-16,2 0-5 15,3 0 1-15,6 0-5 16,10-4-4-16,4 3 18 15,9-2-33-15,-6-5 48 16,-3-1-36-16,-5-4 24 0,-10-1-10 16,6-3-2-16,-10 0-1 15,-5 0 0-15,-10 0 2 16,-5 0-10-16,-4 0 32 16,-12-3-41-16,-6-1 31 15,-23-4-26-15,-23 6 22 16,-33 0-11-16,-33 2 2 15,-23 0 0-15,-19 0-7 16,-4 0 16-16,-6 0-18 16,0 0 28-16,0 0-19 0,0 0 8 15,0 0 13 1,0 0-21-16,0 0 0 16,0 0 2-16,0 0 5 0,0 0-14 15,0 0 29 1,0 0-34-16,0 0 27 0,0 0-28 15,0 0 23-15,0 0-16 16,0 0 6-16,0 0-7 16,0 0 7-16,0 0 0 15,0 0-19-15,0 0 37 16,0 0-33-16,0 0 30 16,0 0-24-16,0 0 9 15,0 0-3-15,0 0-3 16,0 0 12-16,0 0-12 15,0 0 19-15,0 0-25 0,0 0 24 16,0 0-24 0,0 0 8-16,0-5 2 0,0-7-4 15,0-8 6-15,0 4 0 16,0-2 6-16,-6 0-26 16,-4 3 46-16,6 1-43 15,-1-1 32-15,1-4-30 16,-8-2 14-16,3-3-10 15,5-5 5-15,-1-5 6 16,1 0-13-16,4-4 19 16,0-3-27-16,0 0 31 15,0 0-20-15,0 0 8 16,0-2-4-16,0-2 6 16,0-2-7-16,0-1 7 0,-12-4 0 15,8-4-21-15,-1-6 44 16,5-7-38-16,0-5 30 15,0-7-26-15,30-6 11 16,-1 8 0-16,1 6 7 16,-16 13-7-16,-10 10 0 15,-4 2 17-15,0-3-11 16,-4 0 4-16,-10-3-13 16,-2 0 14-16,2 1-2 15,5 5 1-15,-2 0-10 16,6 2 3-16,1 6 3 15,4 1-4-15,-5 3 22 16,1 0-32-16,4-5 20 16,0-5-18-16,0-8 6 0,0-6 0 15,9-2-1-15,11-1 2 16,-2 3-8-16,-2 8 17 16,-7 3-22-16,1 4 24 15,-6 2-21-15,3 0 18 16,2-3-7-16,0-5-2 15,7-5-6-15,7-8 5 16,13-6 2-16,3-6-19 16,4 5 45-16,2 11-36 15,-15 14 18-15,-7 18 3 0,-12 11-12 16,-6 7 0 0,-5 5 6-16,4 0-4 15,1-4-4-15,4-7 13 0,2-2-25 16,-2-3 28-16,5-1-26 15,-3-3 24-15,-2 2-9 16,1-3-3-16,5-1-10 16,4-7 9-16,6-7 2 15,16-11-13-15,2 1 33 16,0-2-31-16,-2 7 25 16,-14 14-23-16,-11 11 14 15,-11 11-6-15,-5 8 15 16,0-1-15-16,0 3 0 15,0-2 13-15,0-3-26 16,4-2 26-16,1-1-25 0,2-1 24 16,-3 2-15-1,-4 5 3-15,0 0 0 0,5 2-1 16,-5 0 2-16,0 0-14 16,0-3 26-16,0 3-29 15,0-2 31-15,0-1-29 16,0 1 14-16,0-3-1 15,-25 0 1-15,0 0 0 16,-5 0-2-16,1 5 8 16,-10 0-25-16,-9 0 26 15,-16 0-14-15,-6 0 5 16,-3 2-5-16,-4 4 4 16,-3-4-8-16,8-2 11 0,-8 0-3 15,3 0-10-15,-3 0 8 16,-2 0-16-16,-6-5 23 15,-1-5-11-15,-4-2 1 16,-14-1 8-16,-11-5-1 16,-10 1 1-16,-15-2-1 15,-3 2-6-15,-6 0-8 16,0 3 30-16,4 0-24 16,11 1 20-16,6 1-10 15,12 0-1-15,8 0-8 16,6 0 7-16,3-2 2 15,0-1-14-15,-7-1 34 0,-7-4-39 16,-3-1 27 0,-8-3-18-16,-5-1 9 0,-2-1-1 15,-2-1 1-15,-8 1 0 16,-1-1 0-16,-8 2 10 16,-8 0-22-16,0-1 26 15,-12 2-23-15,2-5 21 16,-6 0-12-16,-5 0 0 15,-2 0-6-15,-3 5 6 16,1 0 0-16,-1 6-15 16,5 3 34-16,1 0-25 15,-1 0 17-15,7 0-22 16,-12 2 9-16,-4-4 2 16,-4-3 1-16,-8-1-1 15,-1-1 0-15,-3 3 7 0,-5 0-17 16,3 2 26-16,2 7-25 15,2 0 20-15,-2 8-10 16,7-1-1-16,9 1-1 16,9 0-5-16,10-1 6 15,10 1-14-15,17-2 31 16,1-1-28-16,17 0 25 16,4-2-26-16,12 2 12 15,-3 2 0-15,1-2 0 16,6 3 1-16,-12 2-3 15,3-3 10-15,-6 3-28 0,-1 0 43 16,0-1-35 0,0-3 25-16,1 2-11 0,-1 0-2 15,0-1-2 1,-9 3 2-16,0 0 0 0,-11 0-14 16,-3 0 23-16,-6 0-28 15,-5 0 31-15,-4 0-24 16,4 5 7-16,-5 1 5 15,5-5-1-15,-4 4-2 16,-7-2-5-16,2-1 14 16,0-2-27-16,-2 3 41 15,-8 2-31-15,-1-1 22 16,2 1-11-16,-2 0 0 16,4-2 0-16,18 1-2 15,7-4 10-15,17 2-22 16,3-2 31-16,10 0-25 15,9 0 20-15,-3 0-22 0,3 0 11 16,2 0-1-16,1 3 0 16,-4-1-10-16,4 3 9 15,1-3-6-15,3 1-12 16,4 0 31-16,5-1-26 16,-1 3 28-16,6-1-19 15,-6 4 5-15,1 2-5 16,0 1 4-16,-5 4-12 15,12-1 4-15,6-2 11 16,21-2-23-16,11-5 27 16,14-3-12-16,9-2-8 15,0 0 14-15,0 0 0 0,-9 0 0 16,0 2-2-16,-21 5 10 16,-4 3-29-16,-18 2 42 15,-21 8-35-15,-15 1 28 16,-24 4-19-16,-20 5 5 15,-16 4 0-15,-2 2-1 16,-2 0 7-16,11 1-14 16,9-6 28-16,21 0-32 15,13-4 28-15,14-5-26 16,15-6 20-16,17-4-10 16,14-2 0-16,12-3-10 15,13-4 8-15,13-2-1 16,7 2-18-16,6-3 36 15,8 0-28-15,-5 0 26 0,0 0-16 16,-7 0 3-16,-9 0 0 16,-5 0-1-16,-9 0 2 15,-4 0-7-15,-7 0 22 16,2 0-31-16,3 3 32 16,11-3-32-16,0 0 30 15,9 0-21-15,7 2 6 16,-8-2-3-16,6 3-3 15,-10-3 12-15,1 2-26 16,-10 0 44-16,-8 3-37 16,-8-3 26-16,-20 3-20 15,-2 2 7-15,-8 1 0 0,-1-1-6 16,6 0 12 0,12 1-12-16,9-4 21 0,16 1-32 15,2-1 34-15,18-1-29 16,-2-1 25-16,5 3-19 15,2 0 6-15,-7 0-9 16,0 3 8-16,0 1 2 16,0 3-17-16,2 2 38 15,-2 1-40-15,4 2 32 16,3-3-28-16,2 3 14 16,7 2-1-16,-7 0 1 15,7 5 0-15,0 5-9 16,-7 8 16-16,2 1-23 15,-6 7 32-15,6 2-31 0,-2 1 30 16,7-1-22-16,0-1 7 16,9 0-9-16,0 0 7 15,0 0 4-15,-7 4-17 16,7 1 37-16,-9 7-35 16,-4 7 29-16,-12 4-23 15,0 8 7-15,-5 5 0 16,-4-4 0-16,4-2 1 15,5-6-2-15,3-8 15 16,6-9-32-16,2-9 36 16,3-9-32-16,11-3 28 15,0-3-22-15,0 2 8 16,0 8-11-16,7 6 10 0,11 6 2 16,2 4-17-1,5 1 44-15,-11-4-49 0,0-4 32 16,1-6-22-16,-10-11 2 15,0-7 9-15,-5-8-1 16,0 1 2-16,0-3-7 16,0 6 15-16,0-2-27 15,0 8 36-15,0-3-30 16,0 4 24-16,0-1-17 16,0 4 5-16,0-4-3 15,0 0-3-15,0-2 12 16,0 3-19-16,0-3 32 15,0 5-26-15,0-1 20 0,-10 4-25 16,1-4 13 0,3 2-1-16,-4-4 0 0,6-7 1 15,-1-4-3-15,5-3 8 16,-4 0-22-16,4 0 32 16,-12 7-22-16,3 5 15 15,0 8-4-15,-7 1-5 16,3 1-9-16,4-5 9 15,-3-10 0-15,8-7-12 16,4-10-1-16,-5-2-88 16,5 0-122-16,0 0-37 15,0-6-18-15,34-21-107 0,30 3-126 16,15-3-102-16</inkml:trace>
  <inkml:trace contextRef="#ctx0" brushRef="#br0" timeOffset="7487.76">13986 9223 1440 0,'0'0'383'0,"0"0"-51"16,0 0-91-16,0 0 20 15,0 0-80-15,0 0 15 0,187 13-42 16,-60 7-15 0,25 2-24-16,10-2-50 0,4-6-13 15,7-7-37-15,2-3 0 16,2-4 0-16,-2 1-21 16,-2 4 17-16,-2 4-14 15,-15 4 3-15,-8 3-2 16,-25 1-7-16,-16 0 18 15,-18 0-31-15,-21-5 47 16,-18 1-34-16,-21-7 23 0,-10-1-25 16,-13-5 11-1,-6 3-36-15,0-2-66 0,0 5-101 16,5 18-122-16,-5 0-372 16,9 2-125-16</inkml:trace>
  <inkml:trace contextRef="#ctx0" brushRef="#br0" timeOffset="8284.93">17795 9500 208 0,'0'0'1148'0,"0"0"-800"16,0 0 29-16,0 0-22 16,0 0-56-16,0 0-15 15,0 0-97-15,0-53 20 16,136 79-71-16,42 4-5 16,26 0-73-16,17 0 2 15,0-11-42-15,-5-5-9 16,-14-7 1-16,-32 0-9 15,-17 1-2-15,-30 2 20 16,-21 1-38-16,-13 1 35 16,-21-2-32-16,-14 0 31 15,-15-3-24-15,-9-2 9 16,-10 0-9-16,-11-1 7 0,0-4-38 16,-4 0-5-16,-5 0-179 15,0 0-131-15,0 3-338 16,0-3-186-16</inkml:trace>
  <inkml:trace contextRef="#ctx0" brushRef="#br0" timeOffset="20771.9">14157 10470 1445 0,'0'0'709'16,"0"0"-219"-16,0 0-177 15,0 0-43-15,0 0-20 16,0 0-58-16,-59-22-68 16,59 51 13-16,-9 48-94 15,-10 72 17-15,-10 77-59 16,-21 49 43-16,-14 23-43 15,-20-1 16-15,-9-30-17 16,0-5 0-16,15-29 0 16,19-37 0-16,25-49 0 15,14-42 0-15,6-36 0 0,9-14 0 16,-10 3 0 0,5-3 0-16,6-2 0 0,-5-9 0 15,2-6 0-15,2-2 0 16,1-3 0-16,4-1 0 15,0-3 0-15,-5-7 0 16,5-5 0-16,-4-8 0 16,-1-6 0-16,-2-3 0 15,7 0 0-15,-4 0 0 16,4 0 0-16,0 0 0 16,0 5 0-16,-5 2 0 15,-4 7 0-15,-7 3 0 16,3-3 0-16,4-2 0 15,2-5 0-15,2-2 0 16,5-5 0-16,0 0 0 0,0 0 0 16,0 0 0-16,0 0 0 15,34 0 0-15,37 0-14 16,27 0 14-16,38-14-1 16,71-3 2-16,82 5-17 15,84 12 46-15,38 0-48 16,-15 22 36-16,-32 9-26 15,-62-5 8-15,-11-6-1 16,-18-8 0-16,-41-7 1 16,-46-4-12-16,-40-1 24 0,-14 0-35 15,20 0 33 1,16 4-20-16,-2 3 17 0,-18 2-14 16,-32 1 7-1,-27 2-1-15,-21-5 0 0,-23 0 2 16,-22-3-17-16,-11-4 38 15,-8 4-34-15,-4-4 26 16,14 3-22-16,15-1 8 16,21 3-1-16,28-1 1 15,26-2 0-15,19 0-1 16,18-2 9-16,2 0-28 16,3 0 35-16,-3 0-27 15,3-2 24-15,10 0-6 16,13 2-6-16,17 0-12 15,10 0 12-15,-5 0 0 16,-21 0-17-16,-36 2 38 16,-47 0-30-16,-33-2 23 0,-24 3-19 15,-21-3 13-15,-9 0-8 16,0 2 10-16,0-2-9 16,0 0-1-16,0 0 16 15,0 0-31-15,0 0 30 16,0 0-27-16,0 0 24 15,0 0-15-15,0 0 3 16,0 0-9-16,0 0 9 16,0 0 0-16,0 0-15 15,0-5 42-15,0-18-48 16,0-18 42-16,0-19-39 0,25-33 25 16,9-45-7-1,16-40 0-15,-2-22 0 0,-7 0-6 16,-14 16 9-16,-11 26-18 15,-11 31 30-15,-5 33-13 16,0 29 10-16,0 13-12 16,-14-4 0-16,-11-2 0 15,-5-7 0-15,5 5 0 16,7 0 0-16,-2 0 0 16,4 2 0-16,2 3 0 15,-2 4 0-15,3 5 0 16,-1 5 0-16,3 3 0 15,2 4 0-15,-1 2 0 16,-1-1 0-16,2 0 0 0,0 2 0 16,-7-4 0-16,7 5 0 15,0 0 0-15,-7 2 0 16,7-2 0-16,0 2 0 16,-3-6 0-16,3 0 0 15,0 1 0-15,2-6 0 16,3 4 0-16,-1-2 0 15,5 1 0-15,0 7 0 16,0 0 0-16,0 5 0 16,0-1 0-16,0-7 0 15,0-3 0-15,0 0 0 16,5-1 0-16,-1 5 0 16,-4 6 0-16,7 12 0 0,-7 5 0 15,0 5 0-15,0 3 0 16,0 0 0-16,0 0 0 15,0 0 0-15,0-2 0 16,0-1 0-16,0 1 0 16,0 2 0-16,0-3 0 15,0 2 0-15,-16-3 0 16,-18 2 0-16,-20 0 0 16,-10 2 0-16,-18-3 0 15,-16 1 0-15,-15 0 0 16,-15-3 0-16,-4 0 0 15,-15-2 0-15,-6 1 0 16,-8-3 0-16,-10 4 0 16,-6 1 0-16,-5 0 0 15,-5-4 0-15,-8-4 0 0,-5-5 0 16,2 0 0-16,2-2 0 16,10 0 0-16,11 6 0 15,7 3 0-15,18 8 0 16,15 2 0-16,13 0 0 15,19 0 0-15,6 0 0 16,8 0 0-16,-4-7 0 16,6-1 0-16,-13 4 0 15,2 0 0-15,-4-1 0 16,-5 3 0-16,-6-1 0 0,-6 0 0 16,8-2 0-1,-7 1 0-15,-1-6 0 0,8 3 0 16,-3-6 0-16,16 4 0 15,5-3 0-15,16 2 0 16,11 1 0-16,14 2 0 16,6 2 0-16,8 3 0 15,3-1 0-15,1 3 0 16,-4 0 0-16,-3 0 0 16,-2-3-9-16,-1 3 18 15,-1-2-9-15,6 0 0 16,1 0 0-16,3-1 0 15,1 3 0-15,9-2 0 16,5 2 0-16,-5 0 0 16,7-3 0-16,-7 3 0 0,0-1 0 15,0-3 0 1,-9 2 0-16,-1-1 0 0,-8-1 0 16,-7 1 0-16,7-2 0 15,0 3 0-15,2 0 0 16,11 2 0-16,1 0 0 15,-5 0 0-15,-5 0 0 16,-16 0 0-16,-4 0 0 16,2 0 0-16,3 0-17 15,8 0 6-15,19 0-56 16,16 2 11-16,11 0-88 16,0 6-63-16,29 9-282 15,103 16-22-15,-4-1-143 16,-1-4-392-16</inkml:trace>
  <inkml:trace contextRef="#ctx0" brushRef="#br0" timeOffset="21783.74">19539 8200 1219 0,'0'0'368'16,"0"0"-42"-16,0 0-66 15,0 0 22-15,0 0-30 16,0 0 0-16,0 0-71 15,-132 0-79-15,187 3-54 16,22 11-28-16,28 3 75 0,11 0-33 16,-3 1 59-1,-10-2-61-15,-19-5 3 0,-21-1-51 16,-19-5-1-16,-19 0 1 16,-21-5-12-16,-4 0 27 15,0 0-25-15,-4 0 94 16,-51 0-53-16,-22-12 7 15,-32-7-49-15,-7-3 16 16,-3 0-17-16,10 1 0 16,23 4 0-16,27 8 0 15,25 1-18-15,18 5 42 16,16 3-48-16,0 0 21 0,20 0-30 16,35 17-70-16,8 0-28 15,19 2-89-15,7 1-241 16,34 2-89-16,-21-6-161 15,-13 1-513-15</inkml:trace>
  <inkml:trace contextRef="#ctx0" brushRef="#br0" timeOffset="25867.45">14143 14827 955 0,'0'0'249'16,"0"0"-97"-16,0 0 47 16,0 0-52-16,0 0 107 15,0 0 210-15,0 0-232 16,-9-26-77-16,32 103-8 16,-12 56-17-16,-11 63-51 15,-7 40 22-15,-27 8-85 16,0-26 22-16,16-43-29 15,7-42-9-15,6-41 0 16,5-32 0-16,0-22 2 16,0-6-2-16,0-6 0 0,0-5 17 15,0-8-34-15,-4-9 37 16,4-4-32-16,0 0 27 16,-5 0-21-16,5 0 6 15,0 0-6-15,0 0 6 16,34 0 0-16,43 0-22 15,37 0 44-15,38-6-35 16,64-1 33-16,73 7-33 16,64 0 14-16,20 9-1 15,-35 15 9-15,-35-12-9 16,-42-7 0-16,-6-5-12 16,4 5-10-16,5 9 13 15,-3 10 2-15,-31 7 14 16,-39 1-13-16,-39-6 6 15,-15-2-1-15,11-2 1 0,9-2 0 16,-5-6-8-16,-29-6 31 16,-21-8-40-16,-13 0 35 15,-7-8-36-15,6-5 24 16,5 6-6-16,5 2 0 16,0 1 0-16,-5 1-1 15,5-2 8-15,-9 3-31 16,-5-5 50-16,-11 2-41 15,-10-3 30-15,-8 4-15 16,-21-3 0-16,-14 4-2 16,-6 2 2-16,-14 1 0 15,5 0-6-15,-1 0 24 16,8 0-36-16,17 0 38 0,10 0-32 16,4 0 27-16,7 0-21 15,-7 0 6-15,-13 0-1 16,-5 0 0-16,-12 0 2 15,-13 0-23-15,0 0 47 16,0-6-43-16,0-6 36 16,0-5-25-16,0-5 8 15,-13-6-1-15,-17-13 6 16,-8-10-6-16,-12-13 0 16,-10-18 19-16,-8-36-36 15,5-31 34-15,8 6-30 16,16 18 29-16,14 29-19 15,16 33 3-15,-4 6-1 0,-3 2 0 16,2 9 1-16,-6 2-14 16,-1-1 39-16,-2-1-34 15,-2 0 27-15,-4 3-35 16,4 8 25-16,7 2-8 16,2 7 6-16,11 3-6 15,1-2 0-15,4-4 15 16,0-7-36-16,0-6 39 15,0-1-33-15,-5 0 30 16,5 5-15-16,0 4 0 16,-7 10 0-16,7 2 0 15,0 6 0-15,-4-4 0 16,4-4 24-16,0-9-33 16,0-6 24-16,0-4-30 0,0-1 22 15,0 9-7-15,0 7 0 16,0 13-2-16,0 7-4 15,0 6 12-15,0 2-12 16,0 0 29-16,0 0-20 16,0 0 6-16,0-3-3 15,0 3 1-15,-9 0-7 16,-5-2 5-16,-16 2-4 16,-4 0-2-16,-20 0 13 15,-26 0 27-15,-31 2-16 16,-37 13 37-16,-77 1-50 15,-80-4 37-15,-57-12-46 16,-15 0 8-16,29-2-1 0,87-13-7 16,76 8 19-16,33 3 0 15,4 2-10-15,-72-4 5 16,-78-8-22-16,-91-17 16 16,-13-18-9-16,31-13 0 15,75 4 1-15,101 12-7 16,47 13 16-16,21 6-7 15,-10 3 18-15,-11 2 53 16,-4 3-53-16,20 10 31 16,9 7-51-16,12 2 8 15,2 0-9-15,2 0 6 16,-16 0-15-16,-9 0 35 0,-11 0-38 16,-2 0 34-16,10 0-43 15,29 0 33-15,21 7-13 16,26 0 1-16,16 0 0 15,23 0-2-15,6-2 4 16,14-3-31-16,0-2 20 16,0 3 8-16,0-3-70 15,0 2-17-15,0 3-155 16,55 7-138-16,8 2-330 16,1 3-259-16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48:26.29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1674 7830 1084 0,'0'0'384'16,"0"0"14"-16,0 0-46 0,0 0 6 16,0 0-105-16,0 0-67 15,-89 3-73-15,187 6-36 16,45-2 11-16,66 0-36 15,71-7 44-15,54 0-76 16,-25 0 16-16,-61 0-35 16,-75 0 15-16,-55 0-16 15,9 0 0-15,5 0-1 16,0 0 2-16,-23 0-18 16,-31 0 40-16,-19 0-35 15,-21-5 24-15,-13 1-18 16,-15 2 6-16,-6 2 0 15,-4 0 0-15,0-3 1 16,0 3-2-16,0 0 17 16,0 0-4-16,0 0 2 0,0 0-20 15,0 0 19-15,0-2-19 16,0-3 6-16,0-8 0 16,-18-11 1-16,-7-9 9 15,0-12-19-15,0-11 33 16,7-8-34-16,2-10 20 15,7-7 8-15,9-30-9 16,0-31 30-16,38-30 5 16,3-5-20-16,-7 6 1 15,-11 20-11-15,7 14 13 16,15-3-20-16,7 3 8 0,8 24 6 16,-15 31 36-1,-22 37-34-15,-7 23-10 0,-7 7-13 16,-5 8 8-16,3 0-7 15,-2 1 22-15,-5 5-26 16,0-7 15-16,4-1-15 16,-4 1 3-16,5-2 0 15,-5 3 1-15,0 3-1 16,0 2 0-16,0 2 13 16,0 0-22-16,0 0 24 15,0 0-19-15,0 0 13 16,0 0-9-16,0 0 0 15,0 0-6-15,0 0 5 16,0 0-6-16,0 0-10 0,0-3 28 16,0 3-28-16,-9-2 34 15,-21-1-34-15,-8 0 16 16,-13 3 0-16,-12-1 1 16,-21-2 0-16,-14 1-2 15,-25-1 5-15,-18-2-19 16,-11-5 29-16,-14 1-26 15,-12-3 26-15,8 0-22 16,-3-2 9-16,3-1-1 16,-8 3 1-16,1 0 0 15,2 2-15-15,-3 1 39 16,8 1-33-16,22 4 21 16,16-4-20-16,19 4 9 0,19-1-1 15,17 3 2 1,9 0-2-16,0 2 0 0,8-3 11 15,6 1-25-15,-1 2 31 16,17 0-28-16,8 0 23 16,5 0-13-16,11 0 1 15,5 0-6-15,-7 0 5 16,3 0-20-16,-8 0 13 16,-4 0 4-16,-4 0-19 15,-5 0 37-15,-1 0-28 16,1 0 8-16,9-3 5 15,12 3 0-15,8 0 1 16,5 0-9-16,0 0 16 16,0 0-31-16,0 0 27 15,0 0-10-15,0 0 14 0,0 0-19 16,0 3 12-16,0 15-1 16,0 16-1-16,9 14 2 15,5 19-15-15,2 13 35 16,-3 12-31-16,3 10 26 15,-2 3-30-15,-9 5 12 16,6-2 3-16,-6-2 0 16,-1-9 1-16,5-3-2 15,-4-11 9-15,2 0-23 16,-7-4 30-16,4-8-21 16,-4-5 16-16,0-6-10 15,5-9 0-15,-5-3-1 16,4-5 1-16,-4-2 0 0,0-2-12 15,0-6 33-15,0-1-31 16,0-6 26-16,0-2-28 16,0 0 13-16,0-2-1 15,0-3 0-15,0-7 0 16,0-2 0-16,0-6 0 16,-4 0-21-16,4 0 36 15,0 7-30-15,0 9 9 16,0 9-2-16,0 9-38 15,9-1-19-15,2-9-5 16,3-8-70-16,-10-13 1 16,21-7-220-16,-4 0-305 0,1-10-236 15</inkml:trace>
  <inkml:trace contextRef="#ctx0" brushRef="#br0" timeOffset="2083.79">19585 7909 1470 0,'0'0'509'15,"0"0"-268"-15,0 0-6 16,-55 128-67-16,30-53-53 15,7 13-72-15,2 13 12 16,16 22-54-16,0 28 21 0,0 32-21 16,20-12 22-16,-11-33-23 15,-9-42 0 1,0-33 0-16,0 2 1 0,-9 5-9 16,-25-1 32-16,0-9 10 15,-7-7-17-15,2-7 29 16,5 0-38-16,5-5 2 15,4 2-10-15,2-3 1 16,3-3-2-16,4-1 3 16,2-2-16-16,-2-3 29 0,2-2-21 15,1-3 15 1,-3-1 11-16,7-10-3 0,-3-2 22 16,8-2 12-16,4-7-4 15,0 1 26-15,0-1-65 16,0 8 47-16,0 3-48 15,25 5-8 1,9 1 10-16,12-2-10 0,6-5 1 16,16 1 0-16,32-6-1 15,37 1 2-15,67 2-4 16,87 8 15-16,62 8 7 16,15 4-19-16,-66-5 32 15,-76-12-32-15,-88-7 0 16,-10-5-1-16,13-3 2 15,15 0-3-15,22 0 19 0,-12 0-19 16,-9-8 16 0,-14 5-17-16,-16 1 10 0,-20 2-2 15,-23 0-5-15,-16 0 0 16,-24-2 0-16,-15 0 13 16,-13-3-20-16,-11-5 26 15,-1 0-14-15,1-4-4 16,-1-3 31-16,3 4-32 15,-2-1 0-15,-1 3 0 16,-4-1 0-16,0-3-1 16,0-2 17-16,0-4-22 15,0-8 26-15,0-7-31 16,0-10 22-16,-9-14-10 0,-7-12-1 16,-4-17 0-1,6-27-1-15,-6-31 2 0,-3-28-1 16,-2-10 17-16,4 9 5 15,8 16-20-15,13 26 37 16,0 18-39-16,0 25 15 16,4 19-5-16,17 12 1 15,6-3-10-15,-2 3 23 16,0 4-13-16,-11 21-1 16,-3 10 2-16,-6 11-6 15,-1 5 11-15,1-4-17 16,-1 1 0-16,3-4 0 15,2-3 7-15,-4-6-22 16,4-3 36-16,-2 1-30 16,-3-2 18-16,1 2-10 0,-1 1 1 15,1-3-1-15,-1 1 1 16,1 0 0-16,2 5-1 16,-3 4 14-16,-4 9-28 15,0 5 30-15,0 2-27 16,0 3 24-16,0 0-13 15,0 0 1-15,0 0 0 16,0 0 0-16,0-2 11 16,0 2-19-16,-16-2 26 15,-31 2-12-15,-21 0 0 16,-33 0 0-16,-26 0 2 16,-30 9-8-16,-29 8 9 0,-53 1-9 15,-70-9 0-15,-82-9 18 16,-28 0-24-16,19-2 18 15,45-15-16-15,105 2 14 16,55 8-3-16,63-1-7 16,25 6 0-16,-2 0-1 15,11 2 3-15,14 0-17 16,32 0 37-16,27 0-43 16,16 0 21-16,9 0-12 15,0 0-82-15,0 0-47 16,0 0-86-16,56 0-153 15,15 0-288-15,-3 0-181 0</inkml:trace>
  <inkml:trace contextRef="#ctx0" brushRef="#br0" timeOffset="15668.02">6887 7688 312 0,'0'0'1377'0,"0"0"-704"15,0 0-340-15,0 0-25 16,0 0-35-16,0 0-86 16,0-5-64-16,50 5-80 15,28 0 14-15,31 0-16 16,14 0 32-16,18 0-44 16,-3 0 29-16,-10 2-29 15,-5 8 7-15,-21 0-6 16,-13 0-18-16,-17-3-12 0,-13 2 22 15,-15-4-31 1,-10-1 27-16,-9 1-33 0,-9-2 15 16,-12-3-6-16,1 0-58 15,-5 0-35-15,0 0-35 16,0 0-110-16,0 0-107 16,0 0-393-16,0 2-231 0</inkml:trace>
  <inkml:trace contextRef="#ctx0" brushRef="#br0" timeOffset="16220.39">9045 7867 1362 0,'0'0'600'0,"0"0"-291"0,0 0-6 16,0 0-90-16,0 0-14 15,0 0-57-15,0 0-31 16,-109 0-30-16,193 0-80 16,48 0 153-16,41 4-50 15,27 10 11-15,2 6-61 16,-11 2 15-16,-29-3-55 15,-26-3-8-15,-27-2-6 16,-27-6 6-16,-23-3-14 16,-15-5 32-16,-19 2-33 15,-9-2 24-15,-12 0-27 16,-4 0 26-16,0 0-14 0,0 0 27 16,0 0-3-16,0 0-21 15,0 0 15-15,0 0-36 16,-9 0-48-16,-7 0-72 15,-9 0-239-15,11 0-440 16,10 8-765-16</inkml:trace>
  <inkml:trace contextRef="#ctx0" brushRef="#br0" timeOffset="17501.06">21408 6963 1365 0,'0'0'513'0,"0"0"-289"15,0 0-11-15,0 0 61 16,0 0-74-16,0 0-12 15,-45-139-55-15,45 79-11 16,0-15-6-16,0-14-39 16,0-12-7-16,25-12-56 15,9-2 38-15,0-3-40 16,0 4 24-16,-9 11-36 16,-9 9 13-16,-12 13-13 15,-4 8 0-15,0 11-1 0,0 0 3 16,0 8-1-16,0 1 11 15,0 5-24-15,0 8 26 16,0 5-17-16,0 9 3 16,0 9-2-16,0 3 1 15,0-1 1-15,0-1-10 16,0-4 25-16,-11-2-33 16,7-5 25-16,-6 4-14 15,1 4-5-15,3 1 12 16,-4 9 0-16,10 7-1 15,0-1-18-15,0 3-119 16,0 0-84-16,0 0-146 16,25 10-175-16,0 5 12 0,5-6-180 15</inkml:trace>
  <inkml:trace contextRef="#ctx0" brushRef="#br0" timeOffset="18500">21599 5045 1505 0,'0'0'495'0,"0"0"-225"16,0 0-43-16,0 0-14 16,0 0-89-16,0 0-59 15,0 0-42-15,48-33-1 16,27 33 2-16,11 0-13 15,8 0 5-15,3 3-7 0,3 9-12 16,3-1 5-16,-1 4-3 16,0-3 1-16,-2-2 0 15,-13-5 0-15,-3-5-2 16,-20 0-10-16,-10 0 19 16,-20 0-14-16,-4 0 14 15,-17 0-7-15,3 0 0 16,-7 0 0-16,-4 0 0 15,0 0 0-15,-5 0 0 16,4 0 13-16,-4 0-8 16,0 0 1-16,0 0-12 15,7 0 12-15,-7 0-11 16,5 7 5-16,-1 2 0 0,1 8 0 16,-1 5 2-16,8 9 1 15,-3 5 7-15,-5 5 12 16,1 10 2-16,-1 4 36 15,1 5-37-15,-5 10-5 16,7 2-6-16,-3 3-11 16,1 2-1-16,4-6 17 15,-5 2-20-15,3-1 12 16,-7-4 1-16,5-1-10 16,-5-2 28-16,4 0-16 0,5-5 12 15,-4-5-2 1,2-3-21-16,-3-8-2 0,1-2 20 15,-5-8-20-15,0-6 9 16,0-4-5-16,0-4-2 16,0-2-1-16,0 2 9 15,0 2-8-15,0-1-1 16,0 1 17-16,0-5-23 16,0-8 16-16,0-2-14 15,0-2 11-15,0-2-1 16,0-1-6-16,-5 1 0 15,1-2 17-15,4 3 7 16,-7 0 27-16,7 1-50 16,-5-2 21-16,1 2-12 15,-5-3-11-15,-7 0 10 0,-2 3-2 16,-12-1 11 0,-20 4 0-16,-9 1 11 0,-23 0-28 15,-16 2 36-15,-11-4-16 16,-18 0 24-16,-5-5-33 15,-11-2 28-15,6 0-32 16,5 0 2-16,14 0 8 16,16 0-10-16,13-4-7 15,10-5 20-15,15 1-21 16,7 2 14-16,2 5-16 16,5 1 10-16,3 0-7 15,1 0 0-15,12 0 0 16,16 0-1-16,7 0-11 15,11 0 4-15,0 0-70 16,4 7-73-16,46 1-143 0,48 5-168 16,-5-1-172-1,-9 1-202-15</inkml:trace>
  <inkml:trace contextRef="#ctx0" brushRef="#br0" timeOffset="37217.14">20251 9832 1575 0,'0'0'556'16,"0"0"-304"-16,0 0-67 16,0 0 0-16,0 0-16 15,0 0-42-15,0 0-33 16,9-17-62-16,66 14 91 15,23 1-89-15,9 2 9 16,15 0-43-16,-3 0 22 16,-3 0-22-16,-12 0 0 15,-22 5-1-15,-12 0 2 16,-22-1-8-16,-18-1 23 16,-14 0-22-16,-7-3 23 15,-9 0-15-15,0 0-1 16,0 0 20-16,0 0 21 0,-46 0 3 15,-22 0-22-15,-25 0-11 16,-23 0-15-16,-14-10 16 16,-2-4-13-16,10 2 0 15,28-1 13-15,31 4-12 16,29 7-1-16,34 2 10 16,0 0-10-16,41 4-12 15,36 13 12-15,21 0 1 16,4-3 11-16,7-4-24 15,-11-3 18-15,-9-2-12 16,-12 0 6-16,-9-3-1 16,-13 3 1-16,-10-2 0 15,-15-1-19-15,-12-2 38 16,-14 0-35-16,-4 0 16 16,0 0-2-16,-22 0-19 0,-44-2 21 15,-16-12 10-15,-11 3-9 16,-10-3-1-16,15 2 15 15,13 5-24-15,31 2 22 16,19 3-26-16,25 2 8 16,0 0-35-16,25 0-73 15,30 7 91-15,9 2 11 16,-1-2-10-16,1-4 20 16,-9-3-73-16,-8 0 26 15,-1 0-73-15,-3 0 13 16,-9 0-38-16,0 0-1 15,12 0-110-15,-19 0-239 0,-2 2-125 16</inkml:trace>
  <inkml:trace contextRef="#ctx0" brushRef="#br0" timeOffset="52717.78">12129 13978 1245 0,'0'0'494'0,"0"0"-299"16,-289-17 68-16,196 10-43 16,24 2-90-16,24 2 10 15,31 3-60-15,14 0-29 16,0 0-51-16,14 0-27 16,40 0 27-16,24 0 12 15,15 0-12-15,12 0 12 16,11 0 2-16,2 0-13 15,5 0 21-15,-1 0-21 16,-10 0 9-16,2 0-10 0,-12 0-1 16,-9 0 1-16,-13 0 0 15,-12 0-2-15,-9 0 17 16,-16 0-27-16,-9 3 24 16,-13 2-24-16,-8-2 2 15,-6-1 9-15,2-2-15 16,-4 2-111-16,9 6-128 15,36 14-243-15,-7-1-107 16,16 2-721-16</inkml:trace>
  <inkml:trace contextRef="#ctx0" brushRef="#br0" timeOffset="54483.09">13957 13983 867 0,'0'0'310'16,"0"0"-96"-16,0 0-38 16,0 0 3-16,0 0 10 15,0 0-51-15,0 0 16 16,-178-48-90-16,178 48-11 0,25 0-25 15,25 0 54-15,14 11-46 16,9 4-14-16,11 4-16 16,14 1 6-16,0 1-11 15,8-2 11-15,-1 1-16 16,-7-6 13-16,-21-2-14 16,-9-5 6-16,-18 1-1 15,-20-6 1-15,-10-2-1 16,-11 1 0-16,-9-1 13 15,0 0-15-15,0 0 8 16,0 0 15-16,-34 0 8 16,-34 0 42-16,-25 0-58 15,-25-6-13-15,-14-8-1 0,-2-4 1 16,18 3-11 0,11-3 30-16,32 4-25 0,26 4 12 15,22 6-6-15,20 4 0 16,5 0 0-16,5 0-21 15,47 0 21-15,27 7-15 16,19 7 35-16,16 3-25 16,-3 2 14-16,-2-2-15 15,-11 0 18-15,-16-2-12 16,-7-6 0-16,-23 1 0 16,-11-6-1-16,-16 1 2 15,-16-5-11-15,-4 0 29 16,-5 0-10-16,0 0-8 15,-20 0 30-15,-33 0-11 0,-31-5-11 16,-18-9-2-16,-12-5-7 16,3-3-1-16,6 0-14 15,23 3 0-15,23 5 23 16,25 4-17-16,18 5 18 16,16 5-21-16,0 0-6 15,21 0-8-15,26 3 25 16,12 9-13-16,10-1-15 15,1-2-137-15,-6 4-69 16,22 2-81-16,-22-1-221 16,-5-2-189-16</inkml:trace>
  <inkml:trace contextRef="#ctx0" brushRef="#br0" timeOffset="55649.77">16403 14139 1221 0,'0'0'347'0,"0"0"-49"15,0 0-114-15,0 0 71 16,0 0-20-16,0 0-81 16,0 0-83-16,-93-21 11 15,145 21-12-15,28 0 11 16,27 0-33-16,16 0-41 16,4 0 12-16,-4 2-7 0,-9 1 18 15,-12 1-30-15,-9 1 15 16,-9 2-9-16,-11 0-6 15,-9 3 1 1,-5-3-1-16,-16-2 0 0,-9 0 11 16,-9 0-23-16,-16-5 24 15,-9 0-7-15,0 0-4 16,-4 0 34-16,-55 0-18 16,-35 0-1-16,-22-7-16 15,-27-6 6-15,-2-1-13 16,6 0 26-16,32-1-29 15,27 4 20-15,42 8-16 16,29 3 6-16,9 0-1 16,18 0-21-16,50 0 22 15,25 10-3-15,21 2 15 0,13 2 37 16,1 0-5 0,-1 1 18-16,-4-3-48 0,-5 2 15 15,-11-2-29-15,-14-3-2 16,-13 1 2-16,-12-5 0 15,-20 0-7-15,-7-2 25 16,-19-3-48-16,-10 2 27 16,-8-2-56-16,1 0-83 15,4 12-103-15,2 0-327 16,3 7-147-16</inkml:trace>
  <inkml:trace contextRef="#ctx0" brushRef="#br0" timeOffset="56950.38">19585 13987 772 0,'0'0'555'16,"0"0"-361"-16,0 0-25 0,0 0 17 15,0 0 57-15,0 0-66 16,0 0-49-16,0-21-27 15,-5 1-6-15,-6-9 14 16,-3-9-66-16,3-10 75 16,6-12-46-16,5-9 29 15,0-6-36-15,0-7-7 16,11 0 1-16,19 3-13 16,-3 1 6-16,3 0-44 15,11-6 46-15,2 1-47 16,12-6 32-16,8-6-38 15,5 2 24-15,1 4-24 16,10 3-1-16,-6 12 0 0,-5 10 1 16,-9 21-8-16,-15 14 20 15,-15 13-41-15,-8 9 16 16,-12 4-63-16,-5 3-100 16,8 0-93-16,-3 0 19 15,7 0-86-15,6 7-46 16,8 12-118-16,-1-2 103 15,-13 0-188-15</inkml:trace>
  <inkml:trace contextRef="#ctx0" brushRef="#br0" timeOffset="57633.22">20319 12339 983 0,'0'0'394'0,"0"0"-118"0,0 0-15 16,0 0 2-16,0 0-23 15,0 0-4-15,0 0-122 16,-73-36-37-16,98 36-50 16,43 12 30-16,30 3-17 15,25 1-4-15,23 1 6 16,6-2-33-16,5-3 15 16,0-3-15-16,-5-2 7 0,-16 3-14 15,-8-2 5-15,-19 1-6 16,-16 1-1-16,-11 2 0 15,-12-3 0-15,-22 2 0 16,-9-7 12-16,-10 1-22 16,-13-3 23-16,-11-2-20 15,-1 3 14-15,-4-3 2 16,0 0-9-16,0 0 0 16,0 0 0-16,0 0 1 15,0 0-8-15,0 0 0 16,0 0 6-16,0 0-51 0,0 0 17 15,5 1-45 1,0 5-30-16,6 1-63 0,-2 3-114 16,0 12-69-16,-2-3-312 15,-3 0-627-15</inkml:trace>
  <inkml:trace contextRef="#ctx0" brushRef="#br0" timeOffset="58600.14">22359 12633 192 0,'0'0'1138'15,"0"0"-771"-15,0 0-103 0,0 0 4 16,0 0-59-16,0 0-10 16,0 163-78-16,0-95-20 15,-5 7-17-15,1-1-21 16,-8-3 8-16,8-2-39 15,-10-7 31-15,3-4-41 16,-3-5 28-16,-2-3-37 16,2-2 25-16,-2-2-37 15,7 0 0-15,0 0 5 16,5 2-6-16,4 2 0 16,0 3 12-16,0 3-24 0,0-6 25 15,0-5-26-15,0-5 20 16,0-12-8-16,4-6 1 15,-4-7 0 1,0-4-1-16,0 1 3 0,0-2-8 16,0 0 22-16,0-1-17 15,0 1 10-15,-4-1-9 16,-1-5 0-16,-2 3 0 16,7-5 0-16,0 0 0 15,0-2-1-15,0 0 14 16,-4 0-15-16,4 0 13 15,-5 0-1-15,-8 2-10 16,-3 3 0-16,-5-2 3 16,-6-3 3-16,-19 0-12 0,-8 0 15 15,-19 0-9 1,-20-3 18-16,-14-11-3 0,-25-1-7 16,-20 1 32-16,-16-3-23 15,-8-1 5-15,-10 0 1 16,0-2-8-16,-1 1 21 15,5-2-30-15,12-1 37 16,13 0-42-16,18 4 25 16,23 0-25-16,23 6 10 15,13 2-11-15,28 3 0 16,6 5-1-16,28 0 1 16,7 2-15-16,11 0-32 15,0 0-62-15,0 0-128 16,29 0-37-16,31 2 31 0,19 5-98 15,58-5-46-15,-19-2-183 16,-7 0-208-16</inkml:trace>
  <inkml:trace contextRef="#ctx0" brushRef="#br0" timeOffset="71232.75">13418 14098 426 0,'0'0'237'0,"0"0"-55"0,0 0-49 16,0 0 34-16,0 0-26 16,0 0-16-16,-9 0-50 15,9 0-17-15,0 0-20 16,0 0-12-16,0 0 24 16,0 0-31-16,0 0 78 15,0 0-16-15,0 0 30 16,0 0-25-16,0 0 1 15,0 0-23-15,0 0-20 16,-7 0 0-16,-2-2-44 16,0-13 43-16,-3-4 39 15,-1-3 59-15,-8-4-46 16,8-1 45-16,-3 1-26 0,-2 0-21 16,-3 2-19-16,7-3-18 15,-11-4 25-15,5-3-72 16,6-4 66-16,-6-6-66 15,11-4 35-15,4-7-38 16,5-5 20-16,0-7-14 16,0-5 0-16,0-4-8 15,9 0 13-15,12-3-5 16,-8-2-3-16,3-3 16 16,-7-2-23-16,5-3 22 15,-3 0-24-15,-1 2 0 16,3 6 8-16,-1 11-8 0,-3 9 0 15,0 13 21-15,-2 10-24 16,2 6 19-16,0 4-31 16,0 1 27-16,-2 3-18 15,2 3 6-15,-5-2 0 16,-4 7-1-16,5-2 3 16,-5 7-22-16,4-4 19 15,3 3-10-15,-2-2-55 16,-1-3 41-16,1-2-11 15,4-5 25-15,-2 2 11 16,-3 3 0-16,1 0-1 16,-5 7 15-16,0 2-28 15,0 1 31-15,0-1-31 0,0-2 28 16,0-3-20 0,4-1 6-16,-4-3-1 0,0 1 1 15,0 6 0-15,0 3-15 16,0 7 37-16,0-1-23 15,0 3 10-15,0 0-5 16,0 0-3-16,0 0-2 16,0-2 1-16,0 2 0 15,0 0-1-15,0 0 9 16,0 0-23-16,0 0 30 16,5 0-7-16,15 0-7 15,19-2 27-15,25-3-15 16,24-3-2-16,24 2-2 0,11-2-8 15,15 3 32 1,-1 0-31-16,-1 0 50 0,-2 5-51 16,-6 0 34-16,-6 0-34 15,-6 0 4-15,-2 0 1 16,-7 0-5-16,2 7-1 16,-7 3 18-16,-4-3-32 15,5 3 31-15,-6-6-26 16,3 2 24-16,-2-4-17 15,0 1 2-15,0-3-5 16,4 0 4-16,0 0 2 16,-2 2-11-16,-6-2 29 15,-8 2-32-15,-2 0 29 16,-11 1-29-16,2-3 13 0,-7 2 0 16,0-2 0-16,-4 0 0 15,-5 0 0-15,5 0 7 16,-5 0-26-16,0 0 38 15,-7 0-29-15,3 0 22 16,-5 0-12-16,-7 0 0 16,-4 0-1-16,2 3 0 15,-14-1 2-15,9 0-10 16,-6 1 27-16,4-3-33 16,0 2 28-16,5-2-25 15,4 3 20-15,-2-3-9 16,-7 2 1-16,-4 1-1 15,-8-3 0-15,-6 3 2 0,-2-3-20 16,6 0 38 0,5 0-31-16,0 0 26 0,-2 0-19 15,2 0 5-15,-4 0 0 16,-3-3 0-16,-2 3 0 16,-3 0-6-16,8-3 23 15,-3 3-31-15,3 0 29 16,-6 0-28-16,-1 0 23 15,2-2-11-15,-11 2 1 16,-1 0-7-16,1 0 6 16,-1 0 2-16,-4 0-19 15,0 0 41-15,5 0-34 16,-5 0 22-16,4 0-11 0,3 0 0 16,7 12 0-1,-5 7 1-15,7 5-1 0,-7 10 0 16,0 9 18-16,2 13-30 15,-6 11 28-15,-5 10-29 16,0 5 25-16,0-1-21 16,0 2 9-16,0-7-1 15,-16-4 1-15,-2-4 0 16,2-5-17-16,7-3 43 16,0 3-38-16,-3-1 25 15,3 3-20-15,0 0 7 16,0 0-1-16,2-9 0 15,3 1 1-15,4-9-7 16,-5-5 17-16,5-5-31 16,-4 4 35-16,-1-7-28 0,0 5 22 15,-1-5-22-15,1 1 7 16,1 3-10-16,4-1 1 16,-5 1-10-16,0 0 20 15,-6-1-12-15,7-5-3 16,-6-1 35-16,1-1-29 15,-2-4 13-15,2-1 2 16,4-2 0-16,-4-4 0 16,2-4 0-16,3 1 7 15,-1-2-25-15,5-1 35 16,-4 3-32-16,4-3 21 16,0-1-12-16,0-4-21 0,0-4 9 15,0-3 12-15,0-2 6 16,0 0-18-16,-5 0 37 15,-11 3-28-15,-2 6 23 16,-11 4-23-16,-10 3 10 16,-11-2-1-16,-9 1 0 15,-14-3 0-15,-20-2 0 16,-21-5 7-16,-27-1-4 16,-20 1 5-16,-26 1 17 15,-20-3-23-15,-4 2 46 16,-3 0-21-16,-2-3-2 15,5 1-2-15,11-3-17 16,2 0 1-16,7 0 14 0,0 0 8 16,4-3-23-1,12-9 18-15,14 1-23 0,17 1 13 16,22 1-8-16,15 4-5 16,4 2-1-16,-6 3 15 15,7 0-13-15,-12 0 13 16,7 0-9-16,5 0 1 15,9 5 2-15,13 0-7 16,26 0-2-16,24-3 18 16,17 3-17-16,8 0-1 15,5-1 27-15,0 0-42 16,0-3 25-16,0-1-20 16,0 2-4-16,0-2 2 15,0 3-58-15,39 2-65 16,24-1-14-16,26 2-92 15,9-6-70-15,15 0-236 0,38-3 206 16,-24-15-296-16,-23-5-143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50:17.5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7586 12700 1243 0,'0'0'572'0,"0"0"-291"16,0 0-8-16,0 0-72 16,0 0-3-16,0 0-87 15,-51 15-26-15,90 4-24 16,7 2 6-16,10-1-35 16,15-6-23-16,15-4-6 15,14-10 4-15,7 0 16 16,7 0 7-16,-3 0 49 15,-1 0-15-15,-4 0 13 0,-3 0-43 16,-6 0-4 0,4 0-7-16,1-8-22 0,0-5-1 15,1-5 18-15,6 0-21 16,-12 3 14-16,-3 0-17 16,-1 3 12-16,-4 2-5 15,4 3-1-15,5 2-1 16,-1 3 1-16,6 2 0 15,-1 0-3-15,-4 0 15 16,-10 0-13-16,-3 0 7 16,-1 0-6-16,-2 0 0 15,6 0 0-15,1 0-1 0,4 0 2 16,0 0-2 0,1 9 10-16,-8 1-12 0,-2 0 10 15,-4 0-11-15,-3-3 13 16,3 0-8-16,-8-5-1 15,1 1-6-15,2 1 5 16,-7 1 2-16,-4 3-9 16,-5 4 25-16,-7 3-26 15,3-2 18-15,4 2-11 16,0 0 2-16,5-6-6 16,4 3 5-16,-4-3 2 15,4 2-3-15,-4-2 10 16,-1 1-16-16,-3-3 17 15,-6-2-16-15,1 0 14 16,-12-1-7-16,0-2 0 0,-2 1-5 16,-2-1 4-16,-1 1 2 15,-4 2-11-15,-9 0 25 16,-4-1-13-16,-7 6-1 16,-10-3 20-16,-4 1 26 15,0-1 32-15,0-5 2 16,-29 0-49-16,-15 0-23 15,-15 1 6-15,-4-1 37 16,-15 3 17-16,-1 0 55 16,-6 0-124-16,13 3 0 15,8-6 0-15,25 0 0 16,10 1 0-16,20-3 0 16,9 2 0-16,0-2 0 0,0 2 0 15,0-2 0-15,9 0 0 16,20 0 0-16,6 0 0 15,3-11 0-15,5-12 0 16,3-3 0-16,-3 0 0 16,3 4 0-16,-3 8 0 15,16 4 0-15,5 10 0 16,8 0 0-16,3 0 0 16,3 0-9-16,-6 2 8 15,-1 2-5-15,-7 5-6 16,-1 0 24-16,5 3-21 15,5 0 18-15,7 5-18 16,2 0-9-16,-3 2-1 16,-6-3 8-16,-9-5-11 15,-14-4 21-15,-16 0-8 0,-5-5-5 16,-15 1 28-16,-3-3-23 16,-6 2 18-16,-5-2-2 15,0 2-7-15,0 0 0 16,-11 6 16-16,-28-1-4 15,-16 3 27-15,-2 0-37 16,-6 0 27-16,17-6-29 16,12-4 0-16,25 0 0 15,5 0 0-15,4 0 0 16,0 0 0-16,0 0 0 16,0 0 0-16,0 0 0 15,9 0 0-15,-5 0 0 0,1 0 0 16,6 0 0-16,-2 0 0 15,9 0 0-15,12-7 0 16,11-2 0-16,2-4 0 16,7 4 0-16,-2-2 0 15,2 2 0-15,2 5 0 16,7-1 0-16,5 2 0 16,6-1 0-16,-1 1 0 15,-6-1 0-15,-4 1 0 16,-11-2 0-16,-2 0 0 15,-12 0 0-15,0 0 0 16,0 3 0-16,0 2 0 16,5 0-14-16,-5 0 7 0,7 0-4 15,-14 0 4-15,-2 0 13 16,-4 0-21-16,-8 0 25 16,-8 0-19-16,2 0 10 15,-7 0-1-15,0 0 0 16,0 0 0-16,0 2-2 15,0 6 8-15,0 3-6 16,0-5 8-16,0 1 26 16,0-5-34-16,0-2 0 15,0 0 0-15,0 0 0 16,0 0 0-16,0 0 0 16,-12-2 0-16,8 0 0 15,-1-1 0-15,5 3 0 16,0 0 0-16,0 0 0 15,0 0 0-15,0 0 0 0,0 0 0 16,0 0 0-16,0 0 0 16,0 0 0-16,0 0 0 15,0 0 0-15,25-2 0 16,34-8 0-16,19-2 0 16,10-5 0-16,10-2 0 15,-5 0 0-15,-9 0 0 16,-11-2 0-16,-5 6 0 15,-9 0 0-15,-4 3 0 16,-12 5 0-16,-9 2 0 16,-4-1 0-16,-5 5 0 0,-5 1 0 15,-6-3 0-15,2 1-12 16,-2-1 10-16,-5-2-4 16,2 4 5-16,-6-2-5 15,-1 0-3-15,-4-2-2 16,0-2 10-16,0-4-1 15,0-7-8-15,0-3 20 16,-4-5-20-16,-12-6 19 16,7 3-18-16,0-2 10 15,4 0-1-15,-6 2 0 16,6-5 1-16,1-2-2 16,-6-2 2-16,-1-4-13 15,2-3 27-15,-7 2-23 16,7-3 16-16,-5 5-8 0,3-3 0 15,2 5 0-15,0-3-1 16,4 2 2-16,-2-5-7 16,7 0 18-16,0-5-20 15,0-6 17-15,0-2-9 16,0 0 0-16,0 3 7 16,0 2-7-16,0 3-6 15,0 7 5-15,7 1-5 16,-7 7-1-16,5 3 5 15,-5 8-5-15,0 5 8 16,0 4-8-16,0-1 1 16,0-1-8-16,0-5-5 15,0-2-31-15,0-3 13 16,0 4-13-16,4 3 29 16,1 5-18-16,-5 6 38 0,4 4-11 15,-4 1 11 1,0-1 1-16,0-2-1 0,0-1 1 15,0-4 0-15,0 0-10 16,0 0 23-16,0-2-19 16,0-1 12-16,0 1-7 15,0 2 1-15,0 0-2 16,0-3 2-16,0-2 0 16,0-2-6-16,-4-5 15 15,-1-4-16-15,1 1 16 16,-8 1-17-16,8 1 16 0,-1 6-9 15,1 0 1 1,4 4 0-16,0 0-6 0,0 4 12 16,0-1-18-16,0 2 24 15,0 1-20-15,0-1 16 16,0 5-10-16,0 2 2 16,0 3 0-16,-9 0 0 15,-7 0 0-15,-9 0 0 16,-9 0 10-16,-10 0-14 15,-10 0 11-15,-10 0-13 16,-13-2 12-16,-21-1-7 16,-16 1 1-16,-18 0-7 15,-20 2 6-15,-9 0 2 16,-12 0-10-16,7 0 23 0,0 0-19 16,4 0 11-16,1 2-9 15,4-2 3-15,0 0 0 16,0 0-1-16,5-4 3 15,-5-8-4 1,0 2 11-16,-9 5-10 0,-2 3 2 16,-14 2 10-16,-2 0-11 15,-9 5 14-15,2 7-14 16,4-2-8-16,21-6 7 16,14-4 2-16,20 0-13 15,14 0 26-15,11 0-20 16,0-4 12-16,2-1-11 15,-6 5 5-15,-3 0 0 0,-9 0 0 16,-8 0 0 0,-6-2-1-16,-11-1 7 0,5-4-15 15,2-1 18-15,5 4-13 16,8-4 11-16,15 3-8 16,10 3 1-16,15-3-1 15,24 2 0-15,9 1 2 16,12 0-11-16,5 0 23 15,-8-3-23-15,-2-2 20 16,-11-1-19-16,-11-1 9 16,-3-1 0-16,0-2-1 15,5 0 2-15,9 2-2 16,9 1 4-16,11 4-14 16,5 1 22-16,9-2-19 15,0 4 16-15,7-3-4 0,-3 3-4 16,-4-1-8-16,7 1 7 15,-11-1 2-15,-1 1-13 16,-4-3 27-16,0 3-24 16,4-3 20-16,1 4-20 15,8-3 9-15,8 4 0 16,8-3-1-16,-2 3 2 16,7 0-2-16,0 0 0 15,0 0-13-15,-4 0 25 16,4 0-19-16,-5 0 16 15,-4 0-10-15,-11-2 2 16,-1 2-8-16,-6-2 7 0,-14-1 2 16,-7-4-10-1,-6 0 21-15,-6-5-25 0,1 0 20 16,0-5-14-16,11 3 1 16,10 2 5-16,13 5 0 15,9 2 1-15,11 3-1 16,5 2 2-16,0 0-11 15,0 0 22-15,0 0-17 16,0 0 11-16,0 0-4 16,0 0-2-16,0 0-1 15,0 2 0-15,0 17 2 16,-4 12-9-16,-5 12 22 16,-12 15-23-16,3 15 18 0,-7 10-17 15,-5 12 9 1,-8 3-1-16,-3 8 0 0,-7 4 0 15,-6 21-2-15,-1 25 4 16,-4 28-13-16,20 2 25 16,14-29-26-16,16-41 24 15,9-47-21-15,0-16 9 16,0-3-6-16,0-3 4 16,0-7 4-16,16-15-10 15,2-5 22-15,-2-7-28 16,2 0 23-16,3 1-18 15,-8-2 10-15,-1 0-1 16,-3-5 0-16,0 1 0 16,-4 1-1-16,-5-2-18 15,6 5-48-15,-1 3-107 16,4-3-60-16,30-12-149 0,-5 0-325 16,7-5-203-16</inkml:trace>
  <inkml:trace contextRef="#ctx0" brushRef="#br0" timeOffset="4335.02">18766 11663 1375 0,'0'0'400'0,"0"0"-87"16,0 0-4-16,0 0-34 15,0 0-42-15,0 0-15 16,-21-35-116-16,119 35 49 16,34 0-74-16,32 0-14 15,11 0-54-15,11 0 0 16,1 0-9-16,-1 0 9 0,-4 0-18 15,-11 0 21-15,-5 0-30 16,-14 0 31-16,-13 0-25 16,-28 0 24-16,-13 0-15 15,-30-1 3-15,-13-2-1 16,-17-2 1-16,-8 5 0 16,-10 0-15-16,1 0 42 15,-12 0-36-15,0 0 23 16,-4 0-23-16,1 0 9 15,-6 0 0-15,0 0 0 16,10 0-64-16,8 0-123 16,36 25-189-16,5-4-238 0,1 4-379 15</inkml:trace>
  <inkml:trace contextRef="#ctx0" brushRef="#br0" timeOffset="5165.18">22113 11564 1137 0,'0'0'488'15,"0"0"-172"-15,0 0 16 16,-289-48-34-16,244 38 17 16,22 3-85-16,23 5-21 0,0 2-93 15,23 0-36 1,61 0-38-16,30 0 61 0,38 0-29 15,23 0-52 1,62 0 42-16,47-7-63 0,-21-3 55 16,-21 2-50-16,-42-3 20 15,-43 6-26-15,15 0 0 16,3 2 8-16,-18 3 0 16,-25 0 5-16,-14 0 5 15,-20 0 26-15,-14 0-37 16,-11 0 34-16,-14 0-40 15,-16 0 37-15,-6 0-38 16,-14 0 0-16,-8 0-8 16,-5 0 19-16,-10 0-31 15,4 0 40-15,-4 0-46 16,0 0 25-16,0 0-34 0,0 0-76 16,0 0-19-16,11 0-74 15,3 8-126-15,11 19-205 16,0-6-214-16,-2 1-179 15</inkml:trace>
  <inkml:trace contextRef="#ctx0" brushRef="#br0" timeOffset="7617.18">10382 3250 1222 0,'0'0'563'15,"0"0"-330"-15,0 0-27 16,0 0 40-16,0 0-51 16,0 0-57-16,325 0 28 15,-184 0-70-15,16-7 24 16,16-9-21-16,14-4 32 16,4 1-36-16,4 3 22 0,10 1-39 15,-3 0-24 1,-2 3-8-16,3 1-19 15,-3-4 5-15,16-2-17 16,4 0 9-16,5 3-14 0,10 3 6 16,-3 7-15-16,-12 4 12 15,-4 0-13-15,-11 0 0 16,-3 12-1-16,3 2 9 16,-5-4-4-16,7-3 14 15,-7-4-13-15,7-3 5 16,-7 0-11-16,-9 0 1 15,0-5 0-15,-5 0-8 16,-8 0 16-16,4 5-19 16,4 0 31-16,5-2-31 0,9-1 23 15,12-1 0 1,4-1-6-16,-7 3 10 16,2 2-16-16,-20 0 0 0,-4 0-6 15,-14 2 15-15,-12 10-14 16,-11-3 32-16,-7 2-36 15,-15 0 24-15,-10 0-21 16,-11 0 6-16,-9 1-4 16,-10-2 2-16,-4 2 4 15,-6-2-10-15,6-1 22 16,5 3-34-16,4-3 38 16,5 4-33-16,8-1 30 15,8-2-18-15,4 1 3 16,3-2-1-16,2 4 0 15,-1-6 1-15,1 3-19 0,-5-3 41 16,1-2-34-16,-3 2 29 16,2 3-29-16,0-1 13 15,14 1-1-15,11 2 0 16,14 0 1-16,14-3-1 16,11 0 7-16,-3-2-22 15,3-1 30-15,0-3-19 16,-11 2 17-16,1 0-14 15,-10 2 1-15,-10-3-8 16,-4 4 8-16,-21-1 0 16,-11-2-19-16,-11 2 44 15,-28 0-38-15,-18-2 28 16,-15 0-29-16,-19-4 20 0,-10 3-6 16,-10-4 0-16,0 2 1 15,-5-2-9-15,0 0 19 16,0 0-29-16,4 0 37 15,5 0-31-15,7 2 26 16,-2 1-16-16,11-1 2 16,-5 0-6-16,3-2 6 15,7 0 0-15,6 3-11 16,-2-3 31-16,0 0-40 16,5 2 38-16,-5-2-34 15,-5 3 17-15,6-1-1 16,3-2 0-16,8 2 0 15,-8-2 0-15,6 3 7 0,-10-1-28 16,-9-2 44-16,-5 3-34 16,-15-3 23-16,-5 0-12 15,0 0 0-15,0 0-4 16,0 0 2-16,0 0 4 16,0 2-8-16,0-2 25 15,0 0-34-15,0 3 26 16,4-3-22-16,-4 0-7 15,0 0 5-15,0 0-29 16,0 0-20-16,0 0-23 16,0 0-77-16,0 0-65 15,0 0-122-15,-18-13-23 0,-18-1-353 16,8 5-51-16</inkml:trace>
  <inkml:trace contextRef="#ctx0" brushRef="#br0" timeOffset="9884.02">7713 8992 1007 0,'0'0'354'0,"268"19"-166"15,-13-9-27-15,97-8-63 16,42-2-35-16,-3 0-15 16,-23-24-29-16,-40 0-19 15,1-4 21-15,-10 1-21 16,8 8 13-16,12 5-4 16,4 3 10-16,10 11 47 15,1 0 137-15,3 0-37 16,5-2-75-16,11-5-73 15,-9-3 2-15,-3-5-6 0,-2 1-13 16,3-3 8-16,6 1-6 16,1-1-3-16,-8 7 0 15,-8 5 1-15,-10 5 0 16,-4 0 3-16,-16 4 17 16,-14 9-19-16,-9 2 10 15,-16-4-16-15,-11-3 13 16,2-6-8-16,-4-2-1 15,-7 0 0-15,-1 0-6 16,3 0 12-16,3 0-18 16,10 3 33-16,1 16 17 15,0 0 6-15,-1 3 23 0,-10-3-50 16,1-7-5 0,5-5 0-16,5-7-12 0,4 0 0 15,10 0 18-15,-10-9-27 16,0-3 21-16,-4 3-17 15,-12 1 16-15,-6 5-2 16,-3 3-8-16,-4 0-1 16,-30 5 27-16,-39 3 4 15,-38-1 38-15,-3-1-69 16,28 5 49-16,18-4-48 16,30 2 6-16,-5 1-7 15,-5 0 0-15,-11 2 6 16,-4 0-6-16,-10 2 0 15,-8 1 15-15,-17 2-30 0,-13-2 28 16,-21-4-22-16,-20 0 18 16,-29-3-1-16,-24-1-8 15,-20-2 0-15,-18-2 9 16,-11-3-9-16,-5 0 32 16,0 0-22-16,0 0 47 15,0 0-49-15,0 0 11 16,0 0-18-16,0 0-1 15,0 0 1-15,0 0-1 16,0 0 0-16,0-5 6 16,-5-20-15-16,-20-10 18 15,-4-16-14-15,-6-11 20 16,-3-11 3-16,-3-4-7 16,-7-7 8-16,-2-10 16 0,-18-28-24 15,-5-30 1-15,-2-26 15 16,7 14-27-16,25 40 17 15,18 44-26-15,11 37 9 16,3 6-1-16,2 8 1 16,4 8 0-16,5 13-2 15,0 6-7-15,0 2-4 16,0 0-84-16,-5-2-35 16,-40 2-175-16,6-2-252 15,-8 2-164-15</inkml:trace>
  <inkml:trace contextRef="#ctx0" brushRef="#br0" timeOffset="14565.21">15985 14515 224 0,'0'0'633'16,"0"0"-503"-16,0 0-71 16,0 0-50-16,0 0-8 0,0 0 30 15,0 0 2-15,-86-116 23 16,74 102-2-16,8-1 104 15,-5 1-1-15,0 4 31 16,2 3 8-16,2 1 41 16,5 6 59-16,0 0-55 15,0 0-14-15,0 18-80 16,0 24 25-16,0 48-134 16,0 51 27-16,0 55-23 15,0 33 27-15,0 2-46 16,0-11-4-16,0-21 4 15,0-19-22-15,0-16-2 16,0-37 18-16,0-31-35 16,0-29 34-16,0-9-29 0,0 5 26 15,0 4-22-15,16 6 9 16,-2-6 0-16,2-2-1 16,-7-3 3-16,0-4-19 15,-5-5 46-15,3-7-44 16,-7-7 30-16,5 0-20 15,-5-6 5-15,0 3 0 16,0-3 0-16,0 0 1 16,0-3-2-16,0-6 10 15,0-5-28-15,0-2 38 16,0 0-34-16,0 0 30 16,4-1-21-16,-4 9 6 15,0-4-1-15,5 8 1 16,-5 0 0-16,4 0-18 15,1-3 42-15,6 1-40 0,-6-10 32 16,4-3-29-16,0 3 13 16,-2 0 0-16,-3 0 1 15,6 4-1-15,-6 1 0 16,7 4 11-16,-6 1-29 16,4-1 36-16,-4 6-32 15,-1-6 28-15,1 1-13 16,-5-1-1-16,7 3-1 15,-7-3 0-15,0 6 1 16,4-6-13-16,1 0 35 0,-1-2-37 16,12 6 32-1,-2 3-34-15,6 0 14 0,3 2 3 16,2 1 0-16,-5-5 0 16,-1-5-1-16,-3 0 10 15,-7 1-26-15,7 6 35 16,-3 5-25-16,12 4 20 15,0 7-16-15,-2 4 3 16,6-10-5-16,-8-8 4 16,-5-5 2-16,-2-9-15 15,-5-4 35-15,-5 3-34 16,8-8 29-16,-8 4-31 16,5 4 24-16,-4 1-9 0,2-4 0 15,-3 3 0 1,1-1-1-16,-5 0 8 0,4 3-23 15,-4-6 34 1,0-4-24-16,0 3 18 0,5-5-14 16,-5-5 2-16,0 2 0 15,0-3-1-15,0 3 2 16,4 8-9-16,-4-5 25 16,0 2-31-16,5-3 31 15,-5-4-32-15,0-3 24 16,0-2-18-16,0 0 6 15,7 0-11-15,-3 0 8 16,10 5-21-16,2-5 20 16,7 0 14-16,13 6-19 15,3-6 26-15,8 0-20 0,12 0 6 16,10 0-2 0,15 0 2-16,9 0 0 0,14-6-1 15,7-1 13-15,-1 2-24 16,3-4 24-16,2 2-10 15,-8-4 4-15,-8 2-3 16,0-3-3-16,-9 3 0 16,1-8 0-16,-1 2 6 15,0 3-20-15,5-4 38 16,9-4-33-16,6 1 23 16,6 0-17-16,13-3 4 15,-1-4-1-15,1 4 6 0,3 0-6 16,-15 1 0-1,3 4 15-15,-5 2-27 0,-9 4 24 16,-2 1-15-16,-5 0 13 16,1 3 7-16,1-4-17 15,-6 2 0-15,0 2 3 16,4-4-3-16,3 1 6 16,6 5 18-16,12-5-18 15,-5 5 6-15,5 3-18 16,-7-3 17-16,2-5-11 15,-4 6 1-15,-7-3 0 16,-9 2-1-16,-5-5 13 16,5 3-28-16,-5 2 30 15,11-2-21-15,8 4 20 0,6 3-11 16,9 0 4-16,-8 0-7 16,-8 0 9-16,-9 0-7 15,-8 3-4-15,-1 4 25 16,-5-7-31-16,6 5 26 15,-6-5-31-15,6 2 26 16,-1 1-14-16,5-3 1 16,4 2-2-16,3-2 2 15,-3 0-6-15,-4 0-15 16,-5 0 39-16,-4 0-32 16,-12 0 28-16,-9 0-17 15,-4 0 3-15,-5 0-1 16,-5-5 1-16,1 3 0 15,-3-3-6-15,3 5 22 0,4-7-32 16,5 2 32-16,-1 0-32 16,1-4 28-16,0 2-23 15,-1 2 11-15,6-5-1 16,-6 3 1-16,1-1 0 16,0 6-12-16,6-3 38 15,3-2-38-15,11 2 24 16,-2 1-14-16,2-1 2 15,-7 1 0-15,-13-4 0 16,-10 3 0-16,-19 2-2 16,-6 3 8-16,1-2-19 15,-1 2 26-15,5 0-26 16,10-4 31-16,-4 4-23 16,-10-8 5-16,-16 5-1 15,-5 1-1-15,-9-3-19 0,0 0-4 16,0-10-16-1,0-11 35-15,0-2 12 0,-5-4-4 16,1-4-1-16,-1 1-2 16,1-7 2-16,-1-6-1 15,-6-5 0-15,2-7 16 16,-1-10-13-16,-5 1 6 16,1-1 14-16,-2-5-23 15,7 10 32-15,0 3-32 16,-3 2 0-16,3-5 0 15,0-6 7-15,-7-8 4 16,7-36 7-16,0-42 17 0,9-40-34 16,0-12 42-16,0 36-36 15,9 53 26-15,5 54-16 16,-7 30-16-16,-7 5-1 16,0 0 17-16,0-4-29 15,0 0 28-15,-12-8-22 16,-17-10 21-16,6-12-15 15,-2-6 0-15,5-4 0 16,6 3-1-16,9 11 3 16,-1 13-8-16,1 11 25 15,-4 11-31-15,4 4 27 16,1 1-27-16,-8-6 24 16,3-9-18-16,5-10 6 0,-8-32 0 15,12-42-1 1,0-38 2-16,25 6-12 0,5 32 28 15,-10 46-16-15,-10 37 13 16,-6 6-10-16,7 2-4 16,-6 5 0-16,0 5-1 15,4 2 7-15,-5 0-14 16,-4 0 22-16,7 1-31 16,-7 0 37-16,0 5-31 15,5 1 23-15,-5 5-12 16,0 3 0-16,0 0 0 15,0 2-1-15,0 0 7 16,0 0-18-16,0 0 36 16,0 0-39-16,0-3 30 15,0 3-24-15,0 0 9 0,0 0 0 16,0 0 0-16,0 0 1 16,0 0-2-16,-12 0 13 15,-22 0-27-15,-18 0 30 16,-19 0-24-16,-6 0 21 15,-3 0-15-15,-1-2 3 16,6-2-5-16,2-4 4 16,9-1 2-16,0 1-13 15,1 3 31-15,-5-1-31 16,-5 0 29-16,-16 4-29 16,-9-3 13-16,-24-2-1 15,-13 2 0-15,-10-2 0 0,2-3 0 16,6 3 4-1,14-3-19-15,21 5 30 0,13 1-18 16,10 1 14-16,2 3-8 16,-3 0-3-16,-2 0-1 15,-16 0 1-15,-11 0 0 16,-2 0-7-16,-8-4 20 16,1-1-31-16,7 0 33 15,2 0-28-15,15 5 26 16,17 0-13-16,13 0 0 15,5 0 0-15,5 0-1 16,-1 0 8-16,-8 0-26 16,-6 0 43-16,-13 0-38 0,-6 0 28 15,-10 0-20-15,-7 0 6 16,3 0 0-16,-5 0-1 16,-2 0 2-16,2 0-3 15,5 0 19-15,-3 0-34 16,3 0 34-16,0 0-31 15,-7 0 28-15,6 0-19 16,-4-9 5-16,3 1-1 16,1-2-7-16,6 3 16 15,3 0-25-15,1 0 44 16,4 0-42-16,3 0 30 16,-3-1-30-16,1 1 14 15,-1 0-1-15,0-3 1 0,1 3-2 16,6 3-5-16,-2-1 13 15,-5 2-31-15,7 3 38 16,-2 0-24-16,0 0 24 16,2 0-21-16,2 0 9 15,-1 3-13-15,-8-3 12 16,5 0 1-16,-5 0-18 16,3 0 38-16,2 0-34 15,-1 0 29-15,13 0-28 16,-1 2 14-16,9 1-1 15,1-1 1-15,-1 3 0 16,0-3-2-16,1 3 10 16,-3-1-28-16,-3 1 38 15,6-2-26-15,-5 1 17 0,4-1-10 16,0 2 0-16,5-3 0 16,-5 3-1-16,5-2 2 15,0 1-10-15,-4-1 29 16,6-1-32-16,-7 1 28 15,-2 1-31-15,9 1 29 16,-2 1-16-16,5-5 2 16,4 4 0-16,6 0-7 15,1-3 14-15,2 0-31 16,-2 1 51-16,4 0-42 16,1-3 30-16,-8 0-21 15,8 2 6-15,-1-2 0 16,-2 2 0-16,7 1 1 0,4-1-7 15,8 1 24 1,1-1-34-16,-4-2 31 0,7 3-29 16,-7-3 28-16,0 2-19 15,-5 0 5-15,-4-2-3 16,-4 5-3-16,-8-3 12 16,3 1-24-16,4-1 42 15,-2 0-40-15,7 2 32 16,11-3-25-16,3 2 9 15,-1-1 0-15,12-2 0 16,0 3 0-16,5-3-1 16,-3 0 10-16,2 2-28 15,-4-2 38-15,0 2-32 16,-7-2 26-16,7 0-14 16,-7 2 1-16,12-2-7 0,-1 0 6 15,1 0 2-15,4 0-15 16,0 0 38-16,0 0-43 15,0 3 37-15,0-3-36 16,0 0 24-16,0 0-6 16,0 0 0-16,0 0 0 15,0 0-6-15,0 0 13 16,0 0-31-16,0 0 26 16,-5 0-4-16,1 3-28 15,-3 2 29-15,2-3-87 16,5 3-71-16,0 4-147 15,12 9-259-15,26-3-266 16,10 6-389-16</inkml:trace>
  <inkml:trace contextRef="#ctx0" brushRef="#br0" timeOffset="16186.04">18418 15468 82 0,'0'0'851'0,"0"0"-661"15,0 0-8-15,0 0-27 16,0 0-25-16,0 0-25 16,-134 5 22-16,100-5-39 15,-5 0 11-15,-4 0-5 16,-3-8-1-16,3-2 37 16,5 2-41-16,-3-6 37 15,-3 1-59-15,6-2 12 16,-8-5-37-16,3-1-6 15,0-3-19-15,-3-3-11 16,8 1-1-16,4-6 7 0,4 1 8 16,1-4-19-1,4-4 42-15,0-5-25 0,6-1 25 16,3-1-25 0,3 1 1-16,8 1-3 0,5 5-15 15,0 4-2-15,0 0 19 16,0 2-16-16,14 2 14 15,15-3-25-15,6 3 11 16,-1 2-2-16,7 3 0 16,-7 1 0-16,4 6 0 15,6 3 0-15,1 1-3 16,3 0 15-16,2-1-6 16,-2-4 2-16,2 6-5 0,-3-1-3 15,3 6-1-15,5 7 0 16,4 2 1-16,5 0-7 15,4 13 23-15,5 12 0 16,-1 4-10-16,-1 2-1 16,-7 3 2-16,-5 4-1 15,-12 6-6-15,-8 4 1 16,-9 7 0-16,-5 3 10 16,-9 2-7-16,-7 3 11 15,-5-3 8-15,-4-2-10 16,0-8 31-16,0-3-16 15,0-9 5-15,0-7-1 0,-25-5-5 16,-9-4 32 0,-9-4-38-16,-7 2 54 0,-14 0-55 15,1-2 4-15,-10 2-17 16,5-6-2-16,-3 1-5 16,7-6-6-16,17-2 0 15,8-2-26-15,23-1-32 16,16-3-168-16,0-1-54 15,80 5-420-15,6 0 88 16,7-3-622-16</inkml:trace>
  <inkml:trace contextRef="#ctx0" brushRef="#br0" timeOffset="19115.64">23173 15646 618 0,'0'0'294'16,"0"0"-103"-16,0 0-19 15,0 0-1-15,0 0-22 16,0 0-53-16,0 0 22 0,-221 60-17 16,146-46 57-16,-11 1-30 15,-19-1 41-15,-6 0-28 16,-12-2-15-16,0-2-21 16,0-3-28-16,0-2-1 15,5-2-40-15,2-3 39 16,3 2-51-16,1-2 31 15,-6 0-37-15,-5 0 27 16,0 0-30-16,1 0-6 16,-1 0-9-16,5-7 11 0,6 1-10 15,3 2 16 1,11-1 3-16,12 3-19 0,-3-2 10 16,10-2-11-16,1 1 0 15,-1-2 9-15,1-2-9 16,-1-3 0-16,1-3 17 15,-1-2-23-15,2 1 16 16,1-4-4-16,8 3 0 16,5-2 20-16,-1 2-26 15,5 3 0-15,7 0 0 16,-3-3 9-16,5 2-21 16,2-2 39-16,-2-2-33 15,2 0 21-15,3 0-23 16,6-1 9-16,5-2-1 15,0 4 2-15,9-2-1 0,-5 0-1 16,12 2 19 0,2 1-25-16,3-3 21 0,-3 2-18 15,2-4 12-15,-2-3-5 16,3 5-4-16,1-5-5 16,3 1 4-16,0 0 2 15,5-3-11-15,4 3 29 16,0 0-32-16,0 3 28 15,0-1-29-15,0 3 20 16,0 0-6-16,0 1 0 16,0 2 0-16,0-1-6 15,0-3 12-15,0 1-26 16,0-5 41-16,9 0-34 0,11-3 26 16,-6 3-19-1,6 3 6-15,-2 4 0 0,3 2 0 16,-1 1 0-16,-2 5-12 15,3-3 29-15,4-3-29 16,-2 1 25-16,6-5-23 16,5-1 20-16,7-1-14 15,-2-3 4-15,0 3-6 16,6 3 5-16,-6 1-11 16,4 3-7-16,7-1 38 15,-2-2-23-15,2 3 14 16,4-3-13-16,-1-2 4 15,6-3-1-15,4 0 0 16,1 4 0-16,0-2-6 0,-1 5 12 16,1 3-25-16,0-2 37 15,-1 5-27-15,1-4 18 16,-5 4-9-16,0 1 0 16,-4 4-6-16,4-1 4 15,-7 0 4-15,3 3-20 16,4 0 40-16,-4 2-33 15,-3 0 24-15,2 0-16 16,1 0 3-16,4 0 0 16,5 0-1-16,-1 0 2 15,10 0-2-15,0 0 8 16,2 4-19-16,-2 1 24 16,-5 0-16-16,0 2 11 15,-4-5 1-15,-5 1-8 0,5 0-2 16,-1-3 2-16,8 0 0 15,2 0-12-15,11 4 32 16,-2 1-26-16,2 0 16 16,4 2-10-16,-6 0 6 15,-2-2-6-15,-7 2 1 16,-1-2 0-16,-1-1-2 16,-3 1 10-16,0-2-21 15,-4 0 29-15,-5-1-22 16,5 3 11-16,-1-1 9 15,6 4-15-15,-1 2 7 16,-5-1 7-16,1 0-14 16,-5 4 3-16,-4-4 21 15,-7 1-19-15,-3 0 5 0,-6-3-13 16,-5 2 5-16,0 1-2 16,-5 1 0-16,6-3 0 15,-6 5 0-15,5-2 6 16,0 6-13-16,3 0 26 15,-3 2-12-15,0 0-6 16,-4 1 16-16,-1-1-17 16,-6 0 0-16,-3-1 6 15,-6-3-5-15,2 3-2 16,-2-1 14-16,1 2-22 16,-1 2 21-16,2 4-18 15,-2 1 17-15,-3 1-13 16,3-4 2-16,-10 2 0 0,5-6-1 15,-2-3 2-15,-7 0-15 16,0-2 38-16,0-2-28 16,0 2 14-16,0 0-14 15,0 4 4-15,0-2 0 16,-7 3 1-16,3 1 0 16,-1-4-2-16,-4 1 13 15,5-2-27-15,-1-3 32 16,-2-3-25-16,3 2 20 15,-5-5-13-15,-7 6 1 16,2 1-1-16,0 1 0 16,-2 1 2-16,3-1-12 0,-3 3 32 15,2-3-31 1,3 1 25-16,2-1-30 0,0-2 16 16,-7-1-1-16,7-1 0 15,-12 3 1-15,8 1-2 16,-12-2 5-16,4 0-20 15,-2 0 32-15,-2 0-23 16,0 0 16-16,-4-2-5 16,11-1-4-16,-3 0 0 15,5-1-1-15,7-1 2 16,0 0-10-16,0 1 30 16,-3-1-35-16,3 5 31 15,-7-2-29-15,-2 2 19 16,-7 2-8-16,-4-2 1 15,-1 2-6-15,1-1 5 0,-1-1 2 16,7-2-13-16,3-3 35 16,4 0-32-16,7-2 22 15,0-3-16-15,-7 3 3 16,2 0-5-16,-2-2 4 16,3 4 2-16,-8-3-7 15,8-1 24-15,3 2-29 16,-1-2 28-16,2 3-29 15,0 1 24-15,-3-2-15 16,8-3 3-16,-5 3-1 16,0-3 0-16,-3 1 2 15,3-1-19-15,0 3 41 16,-2-2-37-16,2 2 28 0,0-3-20 16,-3 3 6-1,8-3 0-15,-5 1 0 0,4-3 0 16,5 0-1-16,0 2 1 15,0-2-21-15,0 0 30 16,0 0-18-16,0 0-24 16,0 0-12-16,0 0-96 15,0 0-76-15,-4 0-119 16,-3 0-333-16,2-5-235 0</inkml:trace>
  <inkml:trace contextRef="#ctx0" brushRef="#br0" timeOffset="20598.66">16197 14546 1018 0,'0'0'356'0,"0"0"-30"16,0 0-66-16,0 0 15 15,0 0 34-15,0 0-80 16,0 0-5-16,20 70-180 16,-11-30 18-16,0 3-62 0,3 2 6 15,-3-5 3-15,0-4-17 16,2-2 8-16,-6-3-6 15,-1-2 6-15,1-5-42 16,-5-7-28-16,4-7-97 16,-4-9-127-16,0-1-250 15,0-1-14-15,0-13-240 0</inkml:trace>
  <inkml:trace contextRef="#ctx0" brushRef="#br0" timeOffset="20816.18">16206 14525 234 0,'0'0'846'0,"0"0"-489"15,0 0-62-15,0 0-106 0,0 0 13 16,0 0-69-16,0 0-43 16,284-85-68-16,-214 75-8 15,-1 0-8-15,-10 1-5 16,-16 5-2-16,-4 1-73 15,-5 3-105-15,-9 5-167 16,-14 9-293-16</inkml:trace>
  <inkml:trace contextRef="#ctx0" brushRef="#br0" timeOffset="20983.92">16438 14741 1305 0,'0'0'321'0,"0"0"-210"16,0 0-96-16,0 0 2 16,0 0-7-16,0 0-20 15,279 43-89-15,-256-31-227 16,-3 0-267-16</inkml:trace>
  <inkml:trace contextRef="#ctx0" brushRef="#br0" timeOffset="21233.64">16247 15020 1416 0,'0'0'622'0,"0"0"-472"16,0 0-8-16,0 0 86 15,0 0-55-15,0 0-71 16,322 29-68-16,-237-22-32 15,-13-5 20-15,-3 3-35 16,-15-5 13-16,1 0-41 16,-12 0-145-16,25 3-185 15,-13 2-256-15,4 2-432 0</inkml:trace>
  <inkml:trace contextRef="#ctx0" brushRef="#br0" timeOffset="22334.79">24623 14600 922 0,'0'0'344'0,"0"0"-174"16,0 0-86-16,0 0 19 15,0 0 109-15,0 0-16 16,0 0 62-16,-54-15-13 0,54 15-23 15,0 15 18 1,0 15-38-16,0 11-55 0,0 12-56 16,0 5-17-16,0 4-74 15,0-1 46-15,0-6-44 16,0-7 4 0,0-12 3-16,0-9-3 0,0-11-6 15,0-5 0-15,0-10-1 16,0-1 8-16,0 0 35 15,0 0-34-15,0 0 52 16,0 2-51-16,9 1 22 16,11-1-31-16,5 3 13 15,9-3-5-15,1 1-7 16,3-3-2-16,1 4 12 16,-3-4-25-16,-2 1 29 0,-4 1-27 15,-1 1 27-15,-10-1-19 16,1 1 4-16,-6-1-9 15,-3-2-8-15,-6 2-76 16,4 1-64-16,4 6-204 16,3-2-240-16,-7 6-257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51:10.3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23564 14194 871 0,'0'0'305'0,"0"0"4"0,0 0-50 16,0 0-18-16,0 0-26 15,0 0 66-15,-68-86-89 16,68 86-38-16,50 17 39 15,22 9-18-15,31 13-9 16,35 14-82-16,28 11 33 16,69 33-68-16,69 35 16 15,49 31-37-15,-1 11 17 16,-72-29-15-16,-78-35-15 16,-70-43-3-16,-5-7 2 15,30 5-13-15,18 8 14 0,23 7-24 16,-2-2 20-16,-10 5-8 15,-11 0-3-15,-2 7-5 16,-16-1 4-16,-16-2 2 16,-7-11-10-16,-22-6 27 15,-10-12-27-15,-18-12 22 16,-11-8-26-16,-14-9 13 16,-9-7 0-16,-16-6-7 15,-4-1-11-15,-17-8 3 16,-1 1-47-16,-12-6 20 15,0 1-126-15,-16-1-85 16,-39-2-277-16,-2 0-298 0</inkml:trace>
  <inkml:trace contextRef="#ctx0" brushRef="#br0" timeOffset="616.14">23564 16711 1620 0,'0'0'339'0,"0"0"-84"15,0 0 22-15,0 0 7 16,0 0-70-16,0 0-126 15,0 0-15-15,25-96-40 16,152 0 144-16,130-58-53 16,155-70-1-16,72-34-43 15,9-6-4-15,-42 23-4 16,-115 44-49-16,-77 46 30 0,-93 42-52 16,-63 34 30-16,-35 18-30 15,9-6 3-15,10-4-4 16,6-3 0-16,-6 3 14 15,-6 4 8-15,1 1 28 16,-9 6-43-16,-9 6 48 16,-12 9-55-16,-18 7 0 15,-16 10 0-15,-24 7 0 16,-15 8 0-16,-8 1 0 16,-17 6 0-16,1 2 0 15,-5 0 0-15,0 0-54 16,0 0-42-16,-25 0-131 15,-68 27-124-15,2 1-260 16,6 1-199-16</inkml:trace>
  <inkml:trace contextRef="#ctx0" brushRef="#br0" timeOffset="9484.93">7010 6196 1570 0,'0'0'400'0,"0"0"-70"15,0 0-100-15,0 0-23 16,0 0-61-16,0 0 26 16,64 3-93-16,25 4-2 0,24-2-37 15,24-1 26 1,15 1-3-16,9 2-6 0,1 0-5 15,-1 5-28-15,1 6 38 16,-5 0-61-16,6 4 45 16,-6 0-46-1,0-1 20-15,0 1-14 0,9 2-3 16,5 0 15-16,6 5 0 16,14 3 3-16,0 3-6 15,5 2 3-15,10-1-11 16,-1 0 10-16,2-5-16 15,9-2 17-15,0-2-18 16,5-6 0-16,4-2-1 16,0-4 7-16,4-1-24 15,3-2 45-15,3 0-44 16,35 1 34-16,-31-4-31 16,2-2 14-16,-2-2 0 0,-37-5-1 15,14 2 2-15,-20 0-2 16,-14 3 13-16,-26 3-27 15,-15 1 30-15,-13 4-23 16,-19 3 19-16,-7 1-1 16,-9 3-10-16,1-1-9 15,-1 0 8-15,0-1 2 16,5-5-16-16,0-1 42 16,4-1-39-16,3 2 26 15,-3 0-28-15,0-4 15 16,1 1-1-16,1-1 0 15,3 1 1-15,0 0-2 0,11 0 7 16,0-1-26-16,5 0 40 16,5-2-32-16,3 1 24 15,6 1-11-15,11-1-1 16,9 2-6-16,9-1 5 16,2 0 2-16,7 1-2 15,2-3 23-15,5 0-14 16,9-1 5-16,5-4-16 15,-1-2 4-15,12 0-1 16,-7 0 0-16,7 0 6 16,-11 0-12-16,4 0 18 0,-2 0-33 15,6 0 39 1,3 0-30-16,-2 0 24 0,11 0-13 16,4 0 1-16,1 0-7 15,0 0 6-15,4-15 2 16,-5 1-14-16,1-5 35 15,-5 2-32-15,0 2 26 16,-12 6-28-16,-6 1 13 16,-7 6-1-16,-11 2 2 15,-12 0 4-15,-6 0-12 16,-10 0 12-16,-11 0-24 16,-9 2 36-16,-9 1-30 15,-5 2 27-15,-9-1-12 16,-11 4-3-16,-16-1-5 15,-3-2 4-15,-15 2 2 0,-10 1-11 16,-10-2 34-16,-6-1-35 16,-13 2 28-16,0-4-32 15,-6 3 16-15,1-3-1 16,5 2 1-16,5 0-1 16,4 0 0-16,4 3 6 15,12-1-24-15,7 2 36 16,14-4-31-16,11 2 26 15,2-5-19-15,4-2 6 16,-10 4-5-16,-3-4 4 16,-7 1 2-16,5 2-11 15,-1-1 29-15,13-2-31 16,12 0 24-16,-3 0-24 0,-1 0 14 16,-20-5-3-1,-14 4 1-15,-18 1 0 0,-14 0-9 16,-7 0 19-16,-4 0-22 15,-7 0 27-15,0 0-24 16,-4 0 21-16,-5 0-16 16,5 0 4-16,-5 0-1 15,0 0 0-15,11 0 1 16,7 0-12-16,19 0 29 16,1 0-32-16,5 0 30 15,12 0-30-15,-7 0 24 16,6-6-11-16,1-1 2 15,-1-1 0-15,-6-1-6 16,7 0 14-16,-1-4-29 0,-1 1 37 16,6 2-26-16,0-1 20 15,0 1-13-15,5 0 3 16,-5 3 0-16,0-3-1 16,-11 3 2-16,-3 0-10 15,-15 2 27-15,-12 1-32 16,-2-1 28-16,-7 0-25 15,-5 0 19-15,1 3-14 16,-5-1 6-16,5 3 0 16,-5 0 17-16,0 0-17 15,0 0 46-15,0 0-40 16,-5-2 30-16,0-2-22 16,1 3-10-16,4 1-4 0,0 0-4 15,0 0 2-15,0-3 4 16,0 3-4-16,0 0 10 15,0 0-25-15,0-2 28 16,0 2-20-16,0 0 18 16,0 0-18-16,0 0 9 15,0-2-5-15,0-3 4 16,0-5 2-16,-9-6-11 16,2-6 32-16,-2-4-32 15,9-9 22-15,0 1-17 16,0-11 5-16,0-3 0 15,0-5-1-15,0-7 2 16,0-2-2-16,0-3 14 16,0-8-29-16,0-4 31 15,0-4-26-15,0-8 22 0,0-3-14 16,-30-6 3-16,1-4-5 16,-5-1 4-16,0-3-7 15,4 0-4-15,0 6 16 16,1 10-16-16,11 8 24 15,-3 8-24-15,8 4 14 16,1 7-2-16,3 3 1 16,0 0-1-16,-2 0 0 15,2-3 13-15,9-4-26 16,0-7 28-16,0-1-29 16,0 2 28-16,0 11-17 15,0 6 3-15,4 13-1 0,1 5 0 16,1 4 2-16,-6 0-14 15,0-1 32-15,0-2-32 16,0-4 26-16,0 1-22 16,0-1 9-16,-11 2 0 15,2 5 0-15,4 0 0 16,1 3 0-16,4 2 4 16,0 3-22-16,0-3 30 15,0-5-24-15,0-4 21 16,29-13-21-16,6-9 12 15,8-6-10-15,-5 2 10 16,1 8 0-16,-14 11-15 16,-9 11 33-16,-7 11-26 15,-4 3 19-15,-1 6-11 0,8 0 0 16,-8-1 0-16,5 0-1 16,0 1 2-16,3-3-2 15,1 3-3-15,-1-1-11 16,-3 3 10-16,-5 5 4 15,1 5-1-15,-5-1-7 16,4 3 7-16,-4 0-10 16,0 0 6-16,5 0 5 15,-5 0-13-15,0 0 28 16,7-3-26-16,-7 3 13 16,0 0-2-16,0-1-13 15,0 1 4-15,0 0 1 16,4 0-2-16,-4 0 10 15,0 0-2-15,0 0-9 0,0 0 22 16,0 0-19-16,0 0 18 16,0 0-12-16,5 0 3 15,-5 0-1-15,0 0 0 16,0 0 1-16,0 0-10 16,0 0 23-16,0 0-26 15,0 0 20-15,0 0-14 16,0 0-5-16,0 0-3 15,0 0-5-15,0 0-2 16,0-5 14-16,0 2-26 0,0-2 33 16,0 5-26-1,0-1 21-15,0-3-19 0,0 4 23 16,0-3-23-16,0 3 4 16,0-1 10-16,0-2 5 15,0 3-6-15,0 0 17 16,0 0-23-16,0 0 15 15,0 0-6-15,0-2-21 16,0 2 0-16,0 0 0 16,0 0-3-16,0-3-2 15,0 3-38-15,0 0 13 16,0 0-34-16,-5 0-3 16,-6 0-25-16,-3 0 19 15,1 0-73-15,-8 0-64 16,-4 0-4-16,-4 0-41 15,4 0-84-15,2 3-230 0</inkml:trace>
  <inkml:trace contextRef="#ctx0" brushRef="#br0" timeOffset="11033.21">17588 6422 1825 0,'0'0'617'0,"0"0"-297"15,0 0-39-15,0 0-42 16,0 0-10-16,0 0-68 15,432 0 7-15,-68 0-60 16,27 0-2-16,-18 0-64 16,-80-7-42-16,-90-4 0 15,-58 10 0-15,-31-4 0 16,9 5 0-16,-7-3 0 16,2 1 0-16,-29 2 0 15,-26 0 0-15,-24-2 0 16,-10 2 0-16,-13-2 0 15,-7 2 0-15,-9 0 0 16,0 0 0-16,0 0-20 0,0 0-118 16,-43 24-310-1,-11 0-342-15,-5-1-964 0</inkml:trace>
  <inkml:trace contextRef="#ctx0" brushRef="#br0" timeOffset="11883.11">13868 6374 1418 0,'0'0'629'16,"0"0"-319"-16,0 0 15 16,0 0-58-16,0 0 69 15,271 17-35-15,-17 14-69 16,85 3-110-16,27-4-52 15,-13-12-23-15,-74-13-46 16,-88-5 7-16,-52 0 22 16,-32 0-47-16,11 0 34 15,0 0-34-15,-2 0 17 16,-22 0 0-16,-15 0 2 16,-20 0-2-16,-15 0 0 0,-15 0 15 15,-8 0-24-15,-17 2 18 16,1 0-17-16,-5-2 8 15,0 0-45-15,0 3-129 16,0 4-100-16,-14 1-353 16,-6 4-557-16</inkml:trace>
  <inkml:trace contextRef="#ctx0" brushRef="#br0" timeOffset="19502">5178 9141 1077 0,'0'0'617'15,"0"0"-323"-15,0 0-17 16,0 0-27-16,0 0-16 16,-10-7-37-16,83 2-8 15,30-2-51-15,24 2-35 16,16 0-75-16,-6 2 2 16,-10 3-30-16,-18 0-6 15,-16 0-21-15,-11 0-103 16,-18 0-97-16,24 0-139 0,-24 0-277 15,0 0-348-15</inkml:trace>
  <inkml:trace contextRef="#ctx0" brushRef="#br0" timeOffset="19736.09">6417 8742 1744 0,'0'0'551'0,"0"0"-334"15,0 0-82-15,0 0-20 0,0 0-49 16,0 0-44 0,359-7-22-16,-232 7-33 0,-4 0-123 15,-16 0-161-15,-5 0-45 16,-27 2-229-16,-31-2-226 0</inkml:trace>
  <inkml:trace contextRef="#ctx0" brushRef="#br0" timeOffset="19967.59">6615 8720 1388 0,'0'0'569'0,"0"0"-330"0,0 0 16 15,0 0-41 1,0 0-103-16,0 0 6 0,0 0-66 16,293 118-25-16,-229-99-10 15,-14-4-14-15,-16-6-2 16,-12-3 7-16,-10-6-26 16,-12 0-31-16,0 0-120 15,0 0-318-15,-25 0 92 16,-5 0-592-16</inkml:trace>
  <inkml:trace contextRef="#ctx0" brushRef="#br0" timeOffset="20333.18">6417 8869 101 0,'0'0'1033'0,"0"0"-688"16,0 0-129-16,0 0-19 16,0 0 64-16,0 0-55 15,0 0-80-15,261 63 30 16,-163-18-73-16,-9 1 23 16,-17-2-12-16,-12-8 2 15,-17-5-35-15,-14-5-31 16,-8-4-6-16,-12-3-18 15,-5-2 15-15,1-6-19 16,-5 0 23-16,7-8-25 16,-7-3 9-16,0 0-9 0,0 0-6 15,0 0 6-15,0 0 0 16,0 0-9-16,0 0-45 16,0 0-12-16,0 0-181 15,0-5-385-15,0-7-379 0</inkml:trace>
  <inkml:trace contextRef="#ctx0" brushRef="#br0" timeOffset="20999.58">6383 8740 1318 0,'0'0'581'0,"0"0"-315"0,0 0 37 16,0 0-8-16,0 0-35 16,0 0-95-16,0 0-51 15,197 93 22-15,-103-42-76 16,-1 7 25-16,-7-3-46 16,-2-3 14-16,-15-3-47 15,-10-4 4-15,-9-6 5 16,-12-7-14-16,-8-8-1 15,-12-6 15-15,-6-8-27 16,-8-2 27-16,1-4-21 16,-5-1 15-16,0-3-1 0,0 0-8 15,0 0 0-15,0 0-2 16,0 0 8-16,-14 0-1 16,-22 2 14-16,-12 8-5 15,-11 6-8-15,-9 9 0 16,-7 11-6-16,6 7 0 15,1 6 11-15,14-1-10 16,6 0-2-16,14-5 9 16,4-7-25-16,10-10 34 15,6-9-26-15,3-7 22 16,6-5-16-16,5-5 3 16,0 2-6-16,0-2 5 0,0 0-23 15,30 5 18-15,24-3 9 16,24 4-15-16,15-2 24 15,11 1-22-15,3-5 11 16,0 2-1-16,-2-2 0 16,-12 0 0-16,-4 0-1 15,-12 0 8-15,-13 3-20 16,-14-2 29-16,-16-1-26 16,-16 0 22-16,-14 0-17 15,3 0 5-15,-7 0-37 16,0 0-119-16,0 0-159 15,0-4-201-15,0-11-268 16,5 1-279-16</inkml:trace>
  <inkml:trace contextRef="#ctx0" brushRef="#br0" timeOffset="21217.12">7938 9329 909 0,'0'0'1111'0,"0"0"-473"15,0 0-284-15,0 0-4 16,0 0-85-16,0 0-62 16,0 0-122-16,9 89-21 15,12-31-51-15,-3 4-18 16,11-2-18-16,-8-12-72 16,4-9-153-16,-21-5-312 15,-4-12-164-15,0-8-274 0</inkml:trace>
  <inkml:trace contextRef="#ctx0" brushRef="#br0" timeOffset="21366.11">8036 9623 842 0,'0'0'827'0,"0"0"-353"16,0 0-182-16,195-142-89 15,-111 84-79-15,5 2-79 16,-3 8-45-16,19 17-39 15,-32 12-308-15,-14 11-326 0</inkml:trace>
  <inkml:trace contextRef="#ctx0" brushRef="#br0" timeOffset="21583.12">8315 9488 1859 0,'0'0'834'15,"0"0"-529"-15,0 0-43 16,269 98-42-16,-160-71-79 16,-2-3-33-16,-14-5-102 15,-4-4 23-15,-21-3-19 16,-4-5-20-16,-14-2-65 16,-7-3-125-16,7-2-285 15,-7 0-353-15,-4 0-665 0</inkml:trace>
  <inkml:trace contextRef="#ctx0" brushRef="#br0" timeOffset="22467.8">27338 9218 1272 0,'0'0'622'15,"0"0"-381"-15,0 0-27 16,0 0-24-16,0 0 26 0,0 0-20 16,323 0-59-1,-225 3-81-15,2-1-46 0,-14 1-10 16,3-3-12-16,-5 2-60 16,19-2-156-16,-15 1-327 15,-20 3-157-15</inkml:trace>
  <inkml:trace contextRef="#ctx0" brushRef="#br0" timeOffset="22783.73">28550 8864 1515 0,'0'0'547'16,"0"0"-305"-16,0 0 40 15,0 0-102-15,0 0-28 16,278 3-36-16,-156-3-51 15,6 2-2-15,-15-2-63 0,-15 3 17 16,-9-1-17-16,-21 5-15 16,0 8-151-16,-22-3-300 15,-17 0-352-15</inkml:trace>
  <inkml:trace contextRef="#ctx0" brushRef="#br0" timeOffset="23317.07">28828 8908 1692 0,'0'0'725'15,"0"0"-455"-15,0 0 18 16,0 0-38-16,113 149-81 16,-63-98-100-16,3 1-57 15,1-1-12-15,-4-3 18 0,-7-4-26 16,-4-9 22-16,-9-3-26 15,-5-10 24-15,-12-8-15 16,-1-4 3-16,-8-3 0 16,-4-5 5-16,0 0-4 15,0-2 1-15,0 3 22 16,0-1-42-16,-25 6 30 16,-18 4-21-16,-12 5 15 15,-13 2-6-15,-11 5 0 16,1 0 1-16,10 5-1 15,-2-3 14-15,17 3-25 16,8 2 22-16,6-2-22 16,10-3 25-16,4-1-14 0,11-6 0 15,9-5-6-15,5-6 6 16,0-4-1-16,0 1-11 16,30-1 24-16,29 2-21 15,23-3 21-15,20 1-24 16,12-4 16-16,0 3-4 15,-7-3 0-15,-10 0 0 16,-13 2 0-16,-15-2 9 16,-19 3-27-16,-12-3 34 15,-13 0-32-15,-16 0-34 16,-4 0-143-16,-5 0-159 16,0 0-270-16,0 0-186 0</inkml:trace>
  <inkml:trace contextRef="#ctx0" brushRef="#br0" timeOffset="23700.16">30226 9243 1631 0,'0'0'785'0,"0"0"-477"15,0 0 25-15,0 0-43 16,0 0-141-16,0 0-91 16,-16 155-46-16,12-91-24 15,4 0 0-15,0-4-112 16,0-9-165-16,0-8-241 16,0-13-201-16,0-15-508 0</inkml:trace>
  <inkml:trace contextRef="#ctx0" brushRef="#br0" timeOffset="23867.17">30392 9469 1237 0,'0'0'639'0,"0"0"-356"16,0 0 22-16,259-131-79 16,-179 100-32-16,-12 10-109 15,0 4-33-15,-9 4-52 16,-15 13-163-16,-15 0-322 15,-17 0-414-15</inkml:trace>
  <inkml:trace contextRef="#ctx0" brushRef="#br0" timeOffset="24033.16">30574 9409 1521 0,'0'0'807'0,"0"0"-467"16,0 0-61-16,216 163 30 15,-123-105-97-15,-11 0-92 16,-7-8-66-16,-11-12-54 16,-26-13-4-16,-28-18-218 15,-10-7-155-15,0 0-654 0</inkml:trace>
  <inkml:trace contextRef="#ctx0" brushRef="#br0" timeOffset="24766.9">20289 9776 1255 0,'0'0'606'0,"0"0"-363"16,0 0-14-16,0 0 114 16,0 0-40-16,246-183-11 15,-85 71-105-15,85-55-13 16,86-57-75-16,41-20-28 16,-9 8-26-16,-89 55-26 0,-105 70-19 15,-63 44 26-15,-36 28-46 16,-19 8 20-16,-6 10-21 15,-12 6-82-15,-21 15-56 16,8 12-156-16,-12 19-324 16,0 8-327-16</inkml:trace>
  <inkml:trace contextRef="#ctx0" brushRef="#br0" timeOffset="25468.5">28641 10340 1393 0,'0'0'493'16,"0"0"-191"-16,0 0-11 16,0 0-31-16,114-169 9 15,111 23 20-15,105-73-118 16,31-34-27-16,-22-2-65 15,-64 31-19-15,-118 74-31 16,-46 47-28-16,-47 38 5 16,-18 24 10-16,-8 3-8 15,1-3-1-15,-5 1-14 16,-13 13-1-16,-12 5-32 0,-9 7-94 16,0 4-142-1,-44 5-191-15,-19 4-343 0,-12 2-553 0</inkml:trace>
  <inkml:trace contextRef="#ctx0" brushRef="#br0" timeOffset="30499.83">3358 12823 692 0,'0'0'332'16,"0"0"-26"-16,0 0-80 15,0 0 8-15,0 0 19 16,0 0-13-16,0 0-71 16,12 99-64-16,-12-10-24 15,0 53-54-15,0 52 47 16,0 28-51-16,0 4 10 0,0-19-32 16,0-29 19-1,0-14-19-15,0-34-1 0,9-25 19 16,0-25-18-16,-9-5 21 15,11 30-7-15,-6 37 18 16,4 50-17-16,0 11 20 16,2-6-25-16,-6-16-2 15,0-52-4-15,-1-27-4 16,1-31-2-16,-5-12 15 16,0 6-25-16,0 5 26 15,4 4-18-15,8-4 12 16,1-3-3-16,8 6-6 15,-3 3-1-15,7 3 1 0,0 6 0 16,0-5-10 0,-7-6 26-16,3-11-23 0,-8-10 22 15,3-17-30-15,-11-12 22 16,-1-10-7-16,1-2 0 16,-5-7 0-16,7 3-2 15,-3 6 4-15,5 0-19 16,5 13 35-16,2 4-28 15,4 5 22-15,-6-3-14 16,6-1 2-16,-6-11-1 16,11-1 1-16,9-13 0 15,30-7-8-15,29 0 22 16,34 0-26-16,30-13 30 16,25-8-32-16,14 0 26 15,11-6-19-15,47-11 7 0,65-15 0 16,67-22-2-1,21-4 4-15,-20 4-14 0,-44 15 34 16,-63 20-28-16,-5 10 15 16,-7 9-4-16,-6 1-4 15,2 3-1-15,-5-2 10 16,2-5-10-16,17 0 0 16,17-1 20-16,3-3-14 15,7 2 1-15,-16-1-4 16,-48 6 6-16,-50 1 5 15,-39 6-14-15,-20 2 0 16,20 0 8-16,10 0-6 16,13-3 17-16,-18 3-2 15,-10 1 15-15,-3-2-31 0,-12-1 13 16,-1 1-5-16,-8 2-9 16,-5 1 9-16,5 1-3 15,-11 4-6-15,6 1 21 16,-7 4-24-16,-2 0 15 15,-6 0-11-15,-10 0 13 16,-4 0-10-16,-5 4-4 16,2-4-4-16,7 0 2 15,1 0 4-15,3 0-14 16,-3 0 36-16,-6 0-35 16,1 0 29-16,0 0-33 15,-1 0 21-15,-1 0-6 16,11 0 0-16,6 0 0 0,3 10 0 15,-9 2 10-15,-14-3-32 16,-25-5 44-16,-16 1-37 16,-13-5 30-16,-10 3-16 15,-2-3 1-15,7 0-1 16,5 2 0-16,0 1 2 16,-1-1-9-16,-4-2 26 15,-11 3-34-15,-10-3 29 16,-4 0-26-16,0 0 8 15,0 0 4-15,0 0-5 16,0 0-4-16,0 0 9 16,0 0-7-16,-4-20-10 15,-14-8 36-15,-7-13-31 0,0-5 28 16,11-5-20 0,3 1 5-16,11 2 0 0,0 2-1 15,0-2 2-15,0 3-3 16,0-4 17-16,0-4-31 15,0-5 34-15,0-7-32 16,-5-12 28-16,-15-5-20 16,1-6 6-16,-1-4 0 15,2 3 0-15,2 5 9 16,2 4-15-16,7 3 31 16,3 1-38-16,4-4 29 15,0-6-19-15,0-9 4 16,0-8-1-16,0-4 6 15,16 0-5-15,-7 1-1 16,7 10 18-16,-7 9-7 0,0 10-10 16,-5 7 28-16,1 10-28 15,2 2 20-15,-7 1-21 16,0-1 0-16,4-10 0 16,5-6 1-16,7-11-4 15,-2-3 24-15,11-4-11 16,0 8 7-16,-7 12-26 15,7 19 10-15,-11 15-1 16,-7 18 1-16,-3 10-1 16,1 8 0-16,-5-1 12 15,0 3-33-15,0-2 42 0,0-2-32 16,0-2 25-16,0 0-10 16,0-1-4-16,0 2-1 15,0 0 1-15,0 2 0 16,0 3-10-16,0-2 28 15,0-3-29-15,-9-1 29 16,-3-3-33-16,-6 0 26 16,-2 0-11-16,-10 0 0 15,-4 0 0-15,-9 2 0 16,-16 2 12-16,-10 2-23 16,-24 1 31-16,-25 2-23 15,-25 0 12-15,-19 0 3 16,-24 8-12-16,-19 10 0 15,-15 0 7-15,-5 0-6 0,-7 3-2 16,7-7 17-16,20 0-23 16,7 1 22-16,18-1-24 15,8 1 19-15,6-1-2 16,0-2-8-16,-3-2 0 16,-6-5 0-16,-2-5 1 15,6 0-21-15,-1-3 44 16,19-9-40-16,12-2 32 15,18-1-26-15,10 3 10 16,10 0 0-16,6 0 0 16,-6 3 1-16,-1-1-7 15,-8-1 21-15,-6 0-30 16,-5-2 30-16,-9 4-24 16,-4 0 21-16,-3 0-11 15,3 4-1-15,-1-3-1 0,3 6 1 16,2-3 0-1,1 3-15-15,-1 2 42 0,0-3-36 16,2 1 26-16,3-4-29 16,6 2 12-16,3-1 0 15,9-4-1-15,11 2 2 16,5-3-7-16,11 0 13 16,7 3-25-16,11-1 36 15,1 4-30-15,4-1 24 16,6 3-10-16,-1-3-2 15,-5 0-7-15,-5 1 6 16,-4-1 2-16,-5 0-13 16,-7-2 35-16,3 2-37 0,2 0 32 15,-2 0-34-15,2 2 17 16,6 1-1-16,1 2 1 16,0 0-1-16,0 0 0 15,-12 0 7-15,-8 0-28 16,-6 0 42-16,-3-2-30 15,-6 2 21-15,-4 0-12 16,3 0 0-16,1 0-4 16,10 0 2-16,0 0 4 15,16 0-8-15,2 0 25 16,6 2-32-16,10 3 28 16,7-3-29-16,-3-2 25 0,5 0-13 15,-2 0 2-15,-7 0-6 16,0 0 5-16,-9 0 2 15,-1 0-19-15,-1 0 42 16,6 0-36-16,1 0 24 16,3 0-15-16,8 0 3 15,-2 0-2-15,-6 0 2 16,-3 0 0-16,-1 0-7 16,0-2 19-16,1-3-35 15,4-2 43-15,0 3-34 16,6-1 28-16,3 2-19 15,0 1 5-15,2 2-1 16,-2-4 1-16,3 3 0 0,1-2-21 16,3 1 46-16,4-3-40 15,5 3 30-15,5 0-22 16,-5 2 7-16,-1-3 0 16,-5 3-1-16,1 0 2 15,0 0-2-15,5-3 9 16,0 3-25-16,9-2 34 15,0-1-29-15,5 1 25 16,1 0-14-16,-1 2 1 16,2-3-7-16,-3 1 6 15,-4 0 2-15,7 0-14 16,-2 2 35-16,-1 0-32 16,7 0 25-16,10 0-29 0,-1 0 14 15,5 0 0 1,0 0-1-16,0 0-86 0,0-5-154 15,53-5-346-15,1 0 16 16,10 0-271-16</inkml:trace>
  <inkml:trace contextRef="#ctx0" brushRef="#br0" timeOffset="34998.94">13252 15691 1160 0,'0'0'258'0,"0"0"-53"15,0 0-19-15,0 0 37 16,0 0 16-16,0 0 19 0,-182 0-122 16,241 0-10-1,18 0-40-15,26 0-13 0,20 0-18 16,20 0-19-16,2-4-14 15,8-4-8-15,-6 3 19 16,-24 3-32-16,-16-1 32 16,-27 3-27-16,-17 0 24 15,-24 0-29-15,-19 0 16 16,-10 0 5-16,-10 0-5 16,0 0 40-16,-21 0-41 15,-52 0 77-15,-34 0-78 16,-40 3 6-16,-26 4-20 15,-2-2-1-15,2-2 6 16,37-1-6-16,42-2 0 16,40 2 9-16,40-2-26 0,14 3 17 15,30-1 0-15,47-2-12 16,21 3 0-16,20-3-27 16,9 0-55-16,1 0-35 15,-10 0-59-15,-20 2 25 16,-14 0-128-16,-11 3 25 15,-1 2-55-15,-17 0-71 16,-10 0-321-16</inkml:trace>
  <inkml:trace contextRef="#ctx0" brushRef="#br0" timeOffset="45465.27">10776 15787 950 0,'0'0'362'15,"0"0"-104"-15,-280 0-45 0,187 0-30 16,34 0 46-1,25 0 32-15,24 0-1 0,10 0-84 16,0 0-62-16,48 0-62 16,41 8-34-16,38 2 6 15,35-1-15-15,24-2 41 16,26-5-31-16,13 1 31 16,4-1-25-16,-1 1 13 15,-19 0-16-15,-18-2-13 16,-23-1-9-16,-27 0 12 15,-27 0-28-15,-32 0 32 16,-23 0-25-16,-25 0 19 16,-14 0-5-16,-15 0-5 15,-5 0 0-15,0 0 15 16,0 0-1-16,-59 0 13 0,-34 0-18 16,-48 0 3-16,-66 0-2 15,-2 0-20-15,-12 0 1 16,9 0 1-16,65 0-7 15,19 0 3-15,56 0 11 16,51 0-16-16,21 0 15 16,64 0-68-16,49 0 70 15,24 0-34-15,20 5 8 16,4 0-53-16,-17-1-26 16,-17 0-19-16,-20-4-57 15,-19 0-118-15,6 2-172 16,-26 0 113-16,-14 3-408 0</inkml:trace>
  <inkml:trace contextRef="#ctx0" brushRef="#br0" timeOffset="46684.09">11556 15870 510 0,'0'0'1022'0,"0"0"-644"16,0 0-115-16,0 0 34 16,0 0 1-16,0 0-54 15,0 0-9-15,-7 4-123 16,7 16-6-16,25 6-73 16,9 12 11-16,0 5-26 15,7 6 22-15,7 6-8 16,2 7-11-16,4 11 4 15,-1 11-24-15,6 3 50 16,0 1-39-16,0-5 22 16,0-6-32-16,0-8 13 15,-7-1-15-15,8-3-5 16,-10-3 4-16,-3-1 2 16,-1-4-9-16,-7-9 34 15,-10-7-38-15,1-9 30 0,-1-4-33 16,1-1 15-16,-1 4-1 15,5-4 1-15,1 3 0 16,3 2-1-16,5 2 2 16,3-8-16-16,-3 2 33 15,3-1-27-15,-3-5 21 16,-5-5-9-16,-3-2-3 16,-10-6 0-16,-5-2-1 15,-6-2 7-15,-3 0-12 16,-6-5 26-16,4 5-29 15,0-5 25-15,2 5-31 0,-2 0 17 16,0-3-3-16,3 3 1 16,-8-5-7-16,-4 0-55 15,5 0-176 1,4 0-232-16,16-17-113 0,0-5 51 16,0 3-137-16</inkml:trace>
  <inkml:trace contextRef="#ctx0" brushRef="#br0" timeOffset="47465.01">12702 17561 980 0,'0'0'522'16,"0"0"-225"-16,0 0-10 16,0 0 21-16,0 0-72 15,0 0-54-15,0 0-39 16,88 31-37-16,-15-21-8 15,16-3-40-15,13 1 7 16,12-4-53-16,-7-2 28 16,-3-2-39-16,-17 0 16 15,-17 0-16-15,-18 0-1 16,-17 0 6-16,-15-2 4 16,-6 0 41-16,-8 0-18 15,-1 2 51-15,0-3-51 16,4 0 6-16,2 1-37 0,-2-5 25 15,0 2-27-15,0-2 0 16,-9-3-6-16,0-4 6 16,0-3 5-16,0-7 2 15,-229-404 158 110,229 425-279-125,-5 1-90 16,5-3-102-16,0-2 22 16,0-1-65-16,0-3-127 15,0 3-120-15,0 4-249 0</inkml:trace>
  <inkml:trace contextRef="#ctx0" brushRef="#br0" timeOffset="48635.2">14211 16991 1670 0,'0'0'802'0,"0"0"-471"15,0 0 41-15,0 0-53 16,0 0-112-16,0 166-123 15,10-97 11-15,1 3-82 16,3 1 4-16,-5-13-8 16,2-2-8-16,-2-3-1 0,-4-2-1 15,6 0 1 1,-6-5-5-16,-1-12-8 0,-4-2-17 16,5-13 19-16,-5-9-47 15,0-7-4-15,0 0-89 16,0-5-85-16,4 0-85 15,12 0-154-15,2-10-135 16,3-6-96-16</inkml:trace>
  <inkml:trace contextRef="#ctx0" brushRef="#br0" timeOffset="49065.79">14148 17111 1280 0,'0'0'523'0,"0"0"-240"15,0 0 2-15,0 0-64 16,0 0-63-16,0 0 2 15,270-97-78-15,-172 86-4 16,0 4-53-16,-5 7 31 16,-16 0-13-16,-8 0 17 15,-15 9 27-15,-8 13 12 16,-19 2 16-16,-16 12-53 0,-11 0 17 16,0 10-41-1,-16 4 16-15,-43-1-41 16,-13-1 16-16,-17-8-29 0,-13-4-2 15,-1-9 2-15,1-10 0 16,22-5-10-16,17-5-35 16,29 0-14-16,24-7-106 15,10 0-49-15,0 0-135 16,73 5-304-16,5-2 14 16,6 1-695-16</inkml:trace>
  <inkml:trace contextRef="#ctx0" brushRef="#br0" timeOffset="57350.2">15619 17734 1018 0,'0'0'529'0,"0"0"-272"16,0 0-22-16,0 0 31 16,0 0-53-16,0 0-76 15,-152-18-46-15,131-6-21 16,3-1 42-16,-3-10-32 16,8-5 68-16,1-5-63 15,8-6 27-15,4-4-34 16,0-5 3-16,0-3-36 0,0 0-9 15,0 3-13-15,0 0-16 16,4 5-4-16,12 4 18 16,3 8-30-16,6 9 21 15,-5 8-19-15,-2 6 7 16,3 8-1-16,-1 3-18 16,-2 2-70-16,-2 5-47 15,7 2-146-15,7 0-5 16,24 0-308-16,-4 16-25 15,-7-2-682-15</inkml:trace>
  <inkml:trace contextRef="#ctx0" brushRef="#br0" timeOffset="58550.11">16015 16846 806 0,'0'0'616'16,"0"0"-296"-16,0 0-25 0,0 0-29 15,0 0-39 1,0 0-46-16,0 0-57 0,-39-55 48 16,39 58-48-1,0 23 44-15,0 15-101 0,16 21-4 16,-7 16-37-16,0 13-8 16,-9 10-18-16,0 4 13 15,0-4-26-15,0-4 37 16,0-13-41-16,-9-19 35 15,-7-18-36-15,2-10 15 16,5-18-19-16,-2-9-22 16,6-7-59-16,5-3-75 15,0 0-153-15,9 0-216 0,28-15 32 16,-3 0-223-16</inkml:trace>
  <inkml:trace contextRef="#ctx0" brushRef="#br0" timeOffset="58767.66">16269 17441 712 0,'0'0'800'0,"0"0"-420"16,0 0-25-16,207-125-86 16,-114 72-77-16,10-3-99 15,-5 1-8-15,-1 12-66 16,-17 4 2-16,-16 15-21 15,-14 12-10-15,-23 7-54 16,-2 5-160-16,-9 0-239 16,-12 3-204-16</inkml:trace>
  <inkml:trace contextRef="#ctx0" brushRef="#br0" timeOffset="59050.59">16306 17325 1536 0,'0'0'691'0,"0"0"-420"15,0 0-19-15,0 0-54 16,302 130 15-16,-193-91-147 16,-6-1-23-16,3-4-37 15,-8-3-3-15,-9-5-2 0,-5-6 0 16,-20-6-1-16,-17-4 3 15,-6-6-26-15,-18 2 37 16,-12-6-28-16,-1 0-29 16,-10 0-47-16,4 0-108 15,1 0-73-15,6 4-305 16,-2 1-289-16</inkml:trace>
  <inkml:trace contextRef="#ctx0" brushRef="#br0" timeOffset="59865.25">17731 16625 1111 0,'0'0'663'0,"0"0"-352"15,0 0 27-15,0 0-58 16,0 0 81-16,0 0-88 16,0 0-108-16,98 193-62 15,-64-97-2-15,-4 14-37 16,-10 9-19-16,-11-14 0 0,-4 8-45 15,-5-7 28-15,0-12-16 16,0-10 0-16,-9-16 0 16,-7-13-7-16,2-17-5 15,10-11-1-15,-1-11 1 16,5-6 0-16,0-5-10 16,-7-5-40-16,7 0 35 15,0 0-120-15,0 0-73 16,0 0-176-16,7-38-231 15,32 6 54-15,-1-6-146 0</inkml:trace>
  <inkml:trace contextRef="#ctx0" brushRef="#br0" timeOffset="60466.67">18407 17027 1145 0,'0'0'577'0,"0"0"-239"16,0 0-39-16,0 0-13 15,0 0-2-15,0 0 3 16,0 0-82-16,50 43-52 16,-21 10-96-16,-4 5 15 15,-2 4-55-15,-3-4 1 16,-10-5 1-16,-6-5-18 0,3-7-1 15,-7-7 30-15,0-10-39 16,0-13 27-16,0-3-36 16,0-8 27-16,0 0-15 15,0 0 6-15,0 0-8 16,0-10 7-16,0-16 0 16,-7-12-23-16,3-11 47 15,4-9-37-15,0-6 28 16,4-1-13-16,32 2-1 15,12 3-6-15,7 5 6 16,-7 7 0-16,6 11-12 16,-4 13 28-16,-2 7-38 15,-3 7 37-15,-6 8-30 16,0 2 24-16,-5 0-9 0,-5 22 0 16,1 16 1-16,-5 11 3 15,-7 9 14-15,-2 11-28 16,-7-6 32-16,3 2-38 15,-3-7 34-15,0-3-26 16,7-12 8-16,-3-9-1 16,8-3 0-16,-8-9-4 15,8-6-1-15,-8-1-66 16,12-10-4-16,-4-5-182 16,9 0-52-16,-1-5-200 15,14-38 28-15,-4-3-90 16,-10 2-411-16</inkml:trace>
  <inkml:trace contextRef="#ctx0" brushRef="#br0" timeOffset="60815.88">19403 16709 1154 0,'0'0'383'15,"0"0"-173"-15,0 0-27 16,0 0 50-16,0 0 38 16,0 0 43-16,0 0-72 15,147 34-27-15,-83 26-76 16,0 17-10-16,-1 14-51 0,-3 32-7 16,-17 31-19-1,-18 19-29-15,-25 8-5 0,0-37 0 16,-16-41-5-16,-18-40 8 15,0-13-37-15,-5-1 25 16,5-3-18-16,-5-3-11 16,14-17-32-16,5-14-31 15,11-2-83-15,4-8-8 16,5 1-119-16,0-1-59 16,0 1-253-16,14-3-169 0</inkml:trace>
  <inkml:trace contextRef="#ctx0" brushRef="#br0" timeOffset="69950.13">14296 14654 1677 0,'0'0'806'15,"0"0"-468"-15,0 0 12 16,0 0-79-16,0 0-19 16,0 0-93-16,-21 0-21 15,21 0-33-15,0 0-105 0,-4 2 0 16,4 1 0-1,0-3 0-15,0 0 0 0,4-17 0 16,55-26 0-16,30-16 0 16,34-10 0-16,27-9 0 15,18 0 0 1,3 3 0-16,6 3 0 0,-16 2 0 16,-4 5 0-16,-25 5 0 15,-18 9 0-15,-25 8 0 16,-21 8 0-16,-16 5 0 15,-6 4 0-15,-8-6 0 16,5 4 0-16,-2-1 0 16,-11 5 0-16,-12 9 0 15,-2 6 0-15,-11 4 0 16,-5 5-98-16,0 0-83 16,-69 50-280-16,-10 1-216 15,6-1-247-15</inkml:trace>
  <inkml:trace contextRef="#ctx0" brushRef="#br0" timeOffset="70686.85">14466 13991 1410 0,'0'0'706'16,"0"0"-182"-16,0 0-248 16,0 0 22-16,0 0-85 0,0 0-77 15,0 0-22-15,0 47-36 16,0-13 2-16,0 14-55 15,0 7 26-15,-25 13-50 16,-4 7 18-16,-6-1-19 16,6-7 0-16,6-11-1 15,7-16 2-15,7-16-2 16,0-12 15-16,9-9-22 16,-7-3 16-16,7 0 34 15,-4 0 4-15,4 0 18 16,0 0-64-16,0 0 0 15,0 0 0-15,0 0 0 16,20 0 0-16,35-7 0 0,17-10 0 16,17 0 0-16,9 2 0 15,0 8 0-15,-5 7 0 16,5 0 0 0,-10 0 0-16,-6 15 0 0,-7-1 0 15,-11 1 0-15,-16-5 0 16,-7-1 0-16,-19-4 0 15,-1-4 0-15,-8-1 0 16,3 0 0-16,9 0-30 16,5 0-39-16,9 0-14 15,4-9-80-15,2 0-23 16,-2 4-160-16,12 5-109 16,-16 0-172-16,-5 12-331 0</inkml:trace>
  <inkml:trace contextRef="#ctx0" brushRef="#br0" timeOffset="72382.75">11810 12426 1829 0,'0'0'862'0,"0"0"-553"0,0 0-35 15,0 0-69-15,0 0 9 16,0 0-98-16,0 161-11 15,0-19-53-15,-41 51-5 16,-31 18-14-16,-10-6-21 16,2-27-6-16,26-51 7 15,15-31-21-15,14-26 20 16,7-17-24-16,-3 2 24 16,8-6-12-16,1-3 0 15,3-20 0-15,9-11-6 16,-4-8 12-16,4-5-12 15,-5-2 27-15,5 3-21 16,-7-2 0-16,-2 5 0 0,5-4 0 16,-6 1 0-16,6-3 0 15,-3 0 0-15,7 0 0 16,-4 0 0-16,4 0-3 16,0 0 6-16,0 0-3 15,0 0 0-15,0 0 0 16,0 0 0-16,-10 0 0 15,-15-7 0-15,-4-19 0 16,-14-12-3-16,-12-14 6 16,1-16-21-16,1-4 24 15,3-5-12-15,2 10 4 16,12 14 1-16,13 18 1 16,7 15-2-16,16 13-7 0,0 7 18 15,0 0-27-15,0 0 29 16,0 19-23-16,5 7 21 15,25 16-18-15,10 15 9 16,8 17-2-16,7 15 1 16,-1 6 2-16,-1-8-2 15,-8-11 7-15,-6-18-9 16,-10-20 9-16,-4-16-9 16,-11-10 10-16,-5-8-3 15,7-4-4-15,-2 0 0 16,11 0-6-16,9 0 15 15,4-2-23-15,8-17 38 0,13-10-9 16,5-17-15-16,8-16 0 16,17-15 0-16,4-10 0 15,5 1 0-15,-9 4 0 16,-12 17 0-16,-9 14 0 16,-13 18 0-16,-5 13 0 15,-16 8 0-15,-4 5 0 16,-8 2 0-16,-1-2 0 15,4 0-113-15,4-13-119 16,-4 4-366-16,-2 2-339 0</inkml:trace>
  <inkml:trace contextRef="#ctx0" brushRef="#br0" timeOffset="76131.92">1207 13682 563 0,'0'0'1274'0,"0"0"-880"16,0 0-86-16,0 0-34 15,0 0-6-15,0 0-9 16,55 20-108-16,68 17-11 15,38 15-26-15,30 8-45 16,9 2-4-16,3 3-64 16,-19-8 39-16,-16-3-33 15,-22-9 2-15,-28-6 3 16,-20-11-7-16,-30-6-5 16,-14-7-9-16,-24-6 8 15,-10-4-15-15,-15-5 14 16,-5 0-74-16,0 0 47 15,0 0-128-15,0 0-79 16,-5 6-119-16,-20 0-221 16,-4 3-461-16</inkml:trace>
  <inkml:trace contextRef="#ctx0" brushRef="#br0" timeOffset="76565.05">2756 14490 1431 0,'0'0'656'16,"0"0"-371"-16,0 0 46 15,0 0-47-15,0 0 16 0,0 0-91 16,0 0-33-16,-30 3-95 15,39-3-33-15,37 0-20 16,27-22-10-16,20-11 47 16,16-12-65-16,-2 6 67 15,-14 0-65-15,-20 10 25 16,-19 7-26-16,-19 3 28 16,-10 0-28-16,-12-3 0 15,-6-7 23-15,-7-5-16 16,0-4 16-16,-11 0-24 15,-23-3 0-15,-1 4 0 16,1 7 0-16,0 5 0 0,9 8 0 16,5 3 0-16,6 7 0 15,5-1 0-15,4 4-170 16,5 4-43-16,0 0-381 16,23 0-327-16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52:58.21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15030 11266 1570 0,'0'0'653'0,"0"0"-300"16,-298-26-48-16,209 21-47 15,35 0-2-15,33 5-52 16,21 0-100-16,7 0-35 16,50 0-69-16,32 5 77 0,24 4-28 15,15 1 44 1,24 0-64-16,14-3 20 0,30-3-48 16,15 1 0-16,10-5-1 15,-5 0 11-15,-25 0-32 16,-34-5 56-16,-30-6-74 15,-38 1 58-15,-30 3-35 16,-32 4 26-16,-16 0-10 16,-11 3 0-16,0 0 1 15,0 0 3-15,-4 0 17 16,-51 0-21-16,-38 0 0 16,-39 0 0-16,-50 0 0 15,-25 0 0-15,-2 0 0 16,14 0 0-16,38 0 0 15,57 0 0-15,47 0 0 0,53 0 0 16,0 0 0 0,73 0 0-16,34 8 0 0,27-5 0 15,7-3 0-15,7 0 0 16,-16 0 0-16,-5 0 0 16,1 0 0-16,3 0 0 15,13 0 0-15,3 2 0 16,-1 8 0-16,-14-1 0 15,-28-4 0-15,-35 0 0 16,-35-5 0-16,-25 0 0 0,-9 0 0 16,0 0-77-1,0 0 47-15,0 0-112 0,-5 0-37 16,-33 0-164-16,-6 0-187 16,-1 0-424-16</inkml:trace>
  <inkml:trace contextRef="#ctx0" brushRef="#br0" timeOffset="3282.35">18991 11361 606 0,'0'0'1070'16,"0"0"-668"-16,0 0-95 15,0 0-29-15,0 0-55 16,0 0-22-16,0 0-1 15,230-1-28-15,-87-9-52 16,2 3-50-16,3-3 10 0,-4 3-73 16,-8 3 23-1,-13 1-10-15,-16 1-7 0,-19 2-7 16,-19 0 12-16,-24 0-18 16,-22 0 0-16,-16 0 11 15,-7 0 5-15,0 0 61 16,-50-3-68-16,-35-1 76 15,-37-5-83-15,-28 3 23 16,-3 1-14-16,10 1 0 16,36 4-11-16,34 0 0 15,32 0-1-15,32 0 11 16,9 0-29-16,0 0-19 16,0 14-4-16,34 5-130 0,21 8-52 15,52 6-286-15,-9-4-192 16,-10-7-202-16</inkml:trace>
  <inkml:trace contextRef="#ctx0" brushRef="#br0" timeOffset="31317.36">9093 11083 1480 0,'0'0'578'16,"0"0"-348"-16,0 0-28 15,0 0-1-15,0 0-16 0,0 0-21 16,0 0-64 0,177-7 11-16,-54 14-66 0,18 1 16 15,23-4-47-15,11 1 19 16,11 0-32-16,1-1-1 15,4 1 1-15,-14 2 7 16,-15 3-16-16,-15 0 31 16,-19-3-28-16,-21 3 19 15,-19-2-11-15,-10-2-2 16,-24-1 5-16,-11-1 3 16,-18-1-9-16,-13-3 0 15,-8 0 13-15,-4 0 2 0,0 0 2 16,0 0 32-1,0 0-41-15,0 0 28 0,0 0-36 16,0 0 9-16,0 0 9 16,-16 0-18-16,3-5 3 15,-3-5 26-15,2-1-28 16,-6-3 11-16,6-9-18 16,-6-5 15-16,6-8-9 15,-2-9 0-15,7-4 0 16,0-9-1-16,-2-2 11 15,1-5-17-15,1 0 26 16,-2 0-8-16,11-5-11 16,0-5 28-16,0-6-28 15,0-6 1-15,0-2 8 0,0 2-9 16,0 11 0-16,0 8 22 16,0 11 1-16,0 4-23 15,0 5 25-15,0-1-25 16,0 3 13-16,0 3-13 15,0 5 0-15,0 9-7 16,0 7 16-16,0 5-32 16,0 10 47-16,0 2-39 15,0 3 30-15,0-1-22 16,0 3 7-16,0 0 0 16,0 0-1-16,0-2 2 15,0 2-9-15,0-3 26 16,0 1-36-16,0-3 35 15,0 5-29-15,0-2 24 0,0 2-12 16,0 0 0 0,0 0-3-16,0 0-5 0,-5-2 16 15,-24-3-29-15,-10-5 48 16,-20 1-33-16,-18-1 16 16,-16 0-13-16,-26-2 3 15,-13 4 0-15,-15 2 0 16,-15 6 6-16,-4 0-12 15,-7 0 24-15,7 10-23 16,-6 6 17-16,10 6-13 16,5-3 8-16,16 0 2 15,14-2-9-15,22-4-8 16,19-4 7-16,27-4 2 16,13-3-22-16,24 0 44 0,10-2-40 15,8 4 32-15,4-4-30 16,0 0 14-16,0 1-10 15,0-1 10-15,0 0-5 16,0 3-3-16,0-3 6 16,0 0-18-16,0 4 22 15,0 3-2-15,0 13 0 16,16 11-5-16,6 15 6 16,-1 16-9-16,-1 18 8 15,-1 11 2-15,-8 13-19 16,-7 6 42-16,-4 3-31 0,0 3 25 15,0-8-24 1,0-4 6-16,0-10 0 0,0-17 1 16,0-17 5-16,0-14-12 15,0-5 18-15,0-6-27 16,0 7 30-16,5-1-21 16,9 2 18-16,-10-6-12 15,8-9 0-15,-8-11-9 16,-4-10 9-16,0-7-49 15,0 0-121-15,5-7-213 16,24-51-304-16,5 3-10 16,5-5-377-16</inkml:trace>
  <inkml:trace contextRef="#ctx0" brushRef="#br0" timeOffset="33716.33">11972 5094 876 0,'0'0'517'16,"0"0"-284"-16,0 0-52 0,0 0-1 15,0 0-17 1,0 0 9-16,0 0-51 0,0 17 9 15,0-32-22-15,0-11 15 16,0-8 24-16,9-12-43 16,11-11 12-16,5-13-55 15,14-29 57-15,-5 1-68 16,5-11 14-16,-1-4-29 16,-1 17-1-16,-10-5-5 15,-2 14-8-15,-9 15 16 16,-7 14-36-16,0 10 29 15,-4 7-20-15,-5 5-8 16,0 5 5-16,0 2 5 16,0 2-12-16,0 4-6 15,0 1 5-15,0 2 2 0,0 4-7 16,0 4 23-16,0 2-26 16,0 5 22-16,0 1-25 15,0 1 13-15,0-2-2 16,0 0-41-16,0-2 31 15,0-2 11-15,0-1 27 16,0 3-9-16,-5-1-6 16,5 6-13-16,0-1 10 15,0 3-6-15,0 0-3 16,0 0-6-16,0 0 6 16,0 0-16-16,0 0 14 15,0 0-5-15,0 0-10 16,0 0 28-16,0 0-22 0,0 0 8 15,0 0 2-15,0 0 0 16,0 0-11-16,12 0 12 16,26 0-3-16,10-1-13 15,16-5 29-15,11 1-23 16,2 1 20-16,7 1-11 16,5 3 1-16,-1 0-1 15,-6 0 1-15,2 3-8 16,-11 6 2-16,-9-3-10 15,-5-2-1-15,-20-2 17 16,-5 1-7-16,-9-3 1 16,-9 0 6-16,-12 0 0 0,1 0 0 15,-5 0-7 1,0 0 16-16,0 0-21 0,0 0 30 16,0 0-24-16,0 0 13 15,0 0-13-15,0 0 6 16,0 0-10-16,0 0-7 15,0 0-17-15,0 0 28 16,0 0-17-16,0 0 5 16,0 0 29-16,0 0-17 15,0 0 12-15,0 0-3 16,0 2-2-16,4 10 0 16,1 10 5-16,-1 17 3 15,3 11-14-15,-7 15 26 16,0 12-21-16,0 5 6 15,0 2-4-15,0-2-2 0,0-3 0 16,0-2 4-16,0-9-3 16,0-3-2-16,0-5 16 15,0-5-26-15,-7-1 23 16,3-4-15-16,4 0 9 16,0 3 2-16,0-3-8 15,0 1 0-15,0 0-1 16,0-1 2-16,0 1-16 15,0-3 37-15,11-2-31 16,3-8 20-16,-5-6-16 16,-2-14 5-16,-3-3 0 15,1-9 5-15,-5-2-4 16,0 1 16-16,0 0-17 16,0 2 58-16,0 2-58 0,0 1 20 15,-9-3-19-15,-7-5 15 16,2-2-15-16,-22 0 6 15,-12 0-7-15,-20 0 12 16,-21-4 13-16,-13-14-23 16,-16 2 41-16,-5-3-42 15,0-1 19-15,12 1-19 16,11 2-1-16,18 2 1 16,14 4 7-16,13 1-16 15,12 3 8-15,6 0-16 16,15 4-14-16,6 0-21 15,2 3-81-15,-2 0-36 16,7 0-145-16,0 13-58 0,9 4-235 16,0-2-68-16,0-6-551 15</inkml:trace>
  <inkml:trace contextRef="#ctx0" brushRef="#br0" timeOffset="37315.21">16201 11461 1038 0,'0'0'526'0,"0"0"-346"15,0 0 10-15,0 0-27 16,0 0 2-16,0 0-23 16,0 0-39-16,21 0 37 15,-21 0-52-15,0 0 85 16,0 0-16-16,0 0 21 15,0 5-25-15,0 14 1 0,-25 12-64 16,-5 15-39 0,-4 5 0-16,0 3-51 0,4 0 49 15,5-3-43-15,2-1 8 16,-2 2-7-16,-9 4 14 16,0 2-21-16,-11 7 1 15,-3 2 7-15,-11 5 4 16,-5 1-17-16,1-1 37 15,-1-1-34-15,5 2 17 16,0 2-27-16,-1-3 13 16,6-3-1-16,6-3 5 15,-6-8-4-15,6-6-2 16,-7-3 19-16,1-7-21 16,6 5 15-16,-2-4-3 15,7 0 2-15,6-2 2 16,3-2-13-16,5-6 0 0,1-2-6 15,3-4 12-15,0-3-16 16,5-1 35-16,-3 0-34 16,7 1 27-16,-4 3-36 15,11 3 18-15,0 5 0 16,-1-2 0-16,4-2 0 16,1-4-9-16,1-10 3 15,-6-8-13-15,6-6-1 16,-3-3-41-16,7-3-163 15,0-26-132-15,21-16-98 16,72-56-88-16,-5 6-28 16,1-2-388-16</inkml:trace>
  <inkml:trace contextRef="#ctx0" brushRef="#br0" timeOffset="38399.35">15683 11514 468 0,'0'0'330'0,"0"0"-47"15,0 0 29-15,0 0-54 16,0 0 36-16,0 0 16 16,0 0-17-16,-139 45-46 0,139-42-90 15,0-3 27 1,0 0-81-16,7 0 9 0,40-5-71 16,33-19 28-16,27-10-20 15,20-7-32-15,10 1-17 16,-10 4 15-16,-13 7-35 15,-26 7 46-15,-19 8-38 16,-26 7 24-16,-18 2 0 16,-14 5-11-16,-2 0 54 15,-4 0 8-15,-1 0-12 16,12 19 35-16,3 7-80 16,6 12 78-16,9 11-65 15,0-1 32-15,4 5-43 0,3-5 11 16,-7-2-19-1,1-8 0-15,-6-6-6 0,-11-9 12 16,3-6-30-16,-12-7 51 16,-2-5-55-16,-3-2 28 15,-4-3-20-15,0 0-68 16,0 0-20-16,9 0-78 16,5 0-129-16,27 0-63 15,-2 0-320-15,-1 0-58 0</inkml:trace>
  <inkml:trace contextRef="#ctx0" brushRef="#br0" timeOffset="39333.06">20226 11526 1262 0,'0'0'538'16,"0"0"-200"-16,0 0-30 15,0 0-52-15,0 0-13 16,0 0-110-16,0 0 2 16,63 128-96-16,-17-78 78 0,-3 6-89 15,16 6 18-15,0 12-45 16,14 35 13-16,11 38 1 16,3 42-15-16,-8 7 8 15,-15-33 14-15,-14-47-23 16,-23-51 16-16,3-15-12 15,6 3 6-15,-2 5 13 16,5 5-22-16,-5-6 9 16,0-1 10-16,0-4-19 15,0-1 12-15,-4-5 13 16,-1-8-20-16,-8-8 10 16,-7-11-30-16,-5-10 13 15,-9-7 1-15,0-2-11 16,0 0-39-16,0 0-32 0,0 0-143 15,0-7-58 1,0-12-74-16,-19-24-129 0,-1 1-154 16,2 4-317-16</inkml:trace>
  <inkml:trace contextRef="#ctx0" brushRef="#br0" timeOffset="39965.9">20183 11476 1119 0,'0'0'603'16,"0"0"-291"-16,0 0 24 16,0 0-35-16,0 0 156 0,0 0-304 15,18 148-3-15,-14-70-62 16,-4 3-8-16,0-1-31 16,0-10-14-16,0-12-16 15,0-15-7-15,0-11-9 16,0-14 20-16,-4-8-46 15,-1-5-2-15,5-5-80 16,0 0-144-16,0 0-131 16,0-20-259-16,16-4 67 15,2-2-389-15</inkml:trace>
  <inkml:trace contextRef="#ctx0" brushRef="#br0" timeOffset="40232.08">20212 11448 1265 0,'0'0'634'16,"0"0"-474"-16,0 0 18 15,0 0-24-15,273 51 15 16,-155-26-105-16,5-2-25 15,4 2-37-15,-8-5 4 16,-17-7-12-16,-9-3-9 16,-13-3 15-16,-23-5-110 15,-12-2-53-15,-15 0-102 16,-12 0-54-16,-14 0-423 0</inkml:trace>
  <inkml:trace contextRef="#ctx0" brushRef="#br0" timeOffset="47948.98">27309 7505 1385 0,'0'0'666'0,"0"0"-287"0,0 0-80 15,0 0 37-15,0 0-86 16,0 0-48-16,20-2-79 16,48-6 9-16,26-1-75 15,8-6-28-15,12 1-20 16,-3 0-2-16,3 2-14 16,-12 4 29-16,-9 3-40 15,-9 5 18-15,-15 0-10 16,-15 0-68-16,-20 10-59 15,-9 5-158-15,-25 6-212 16,-16-4-233-16,-22 0-584 0</inkml:trace>
  <inkml:trace contextRef="#ctx0" brushRef="#br0" timeOffset="48632.17">27202 7593 1654 0,'0'0'634'16,"0"0"-244"-16,0 0-39 16,0 0-122-16,0 0-45 15,0 0-99-15,230 127-19 16,-146-94-54-16,2 3 3 16,3 0-7-16,-1 6 1 15,-3 2-8-15,-13 2-1 16,-3-1 20-16,-10 0 2 15,-14-10 16-15,-18-8-31 16,-11-10 55-16,-7-8-41 0,-9-6 36 16,0-3-36-16,0 0 31 15,0 0-34-15,0 0-7 16,0 0-10-16,-9 0 10 16,-11 0-20-16,-3 7 39 15,-13 5-33-15,-3 0 16 16,-15 5-20-16,-10 5 7 15,-13 6 0-15,-8 5-1 16,-8 12 2-16,0 7-2 16,11 8 10-16,3 1-30 0,10-4 42 15,22-9-35 1,6-11 29-16,16-13-16 0,6-10 1 16,15-6-8-16,-1-6 7 15,5 3 2-15,0-3-11 16,0 3 34-16,0 2-47 15,0 0 40-15,19 0-34 16,15-2 7-16,11 0 9 16,23-3-5-16,16-2 5 15,19 0-8-15,24 0 15 16,5 0-35-16,16 0 53 16,-7-4-37-16,2-1 26 15,-11 0-14-15,-14 0 1 16,-25 3-1-16,-20-1 0 15,-23 3 2-15,-23 0-8 0,-11 0 26 16,-16-2-31-16,0 2 32 16,0 0-38-16,0-3 18 15,0 3-38-15,0-2-98 16,0 0-142-16,0-7-277 16,0-1-296-16,5-2-635 0</inkml:trace>
  <inkml:trace contextRef="#ctx0" brushRef="#br0" timeOffset="48848.49">28962 8256 1699 0,'0'0'832'0,"0"0"-453"16,0 0-36-1,0 0-56-15,0 0-71 0,0 0-124 16,4 147-41-16,5-74-32 15,1 3-22-15,-4-8 3 16,-1-13-28-16,4-12-148 16,-4-19-164-16,-5-10-338 15,0-9-364-15</inkml:trace>
  <inkml:trace contextRef="#ctx0" brushRef="#br0" timeOffset="49017.3">29085 8624 1520 0,'0'0'890'16,"0"0"-366"-16,0 0-226 0,297-109-21 15,-183 64-124-15,-7-1-86 16,-9 5-48-16,-14 8-19 16,-16 11-71-16,-18 12-232 15,-27 8-225-15,-12 2-423 0</inkml:trace>
  <inkml:trace contextRef="#ctx0" brushRef="#br0" timeOffset="49215.46">29451 8602 380 0,'0'0'1609'0,"0"0"-982"15,0 0-355-15,0 0-18 16,254 161-9-16,-185-120-101 0,-10-3-33 15,-9-11-102-15,-16-12-9 16,-5-15-7-16,-8 0-86 16,-12-20-172-16,-9-25-246 15,0 6-215-15,0 8-658 0</inkml:trace>
  <inkml:trace contextRef="#ctx0" brushRef="#br0" timeOffset="50299.21">23236 7514 1876 0,'0'0'790'15,"0"0"-475"-15,0 0 35 16,0 0-144-16,34 164-50 0,-9-67-62 16,5 13-31-16,-12 6-22 15,-9-20-25-15,3 7 10 16,-8-9-2-16,-4-12-17 15,0-7 7-15,0-13-17 16,0-6 3-16,-4-13 0 16,4-10 0-16,0-6 1 15,0-10-2-15,0-8-43 16,0-6 11-16,0-3-106 16,0 0-95-16,18-29-226 15,7-19 182-15,4-22-95 16,5-14 62-16,-4-53 5 0,-9 21-220 15,-17 13-323-15</inkml:trace>
  <inkml:trace contextRef="#ctx0" brushRef="#br0" timeOffset="50700.74">23270 7493 1084 0,'0'0'597'0,"0"0"-244"16,0 0 37-16,0 0-53 0,0 0-36 16,200 164-175-1,-154-88-15-15,-7 4-99 0,4-5-3 16,2-13 0-16,-1-6-9 16,6-13 2-16,-7-7 13 15,7-9 33-15,-12-11-5 16,1-9 41-16,-5-7-36 15,0-1 69-15,5-36-30 16,11-40 42-16,14-43-49 16,-10-3-17-16,-11 10-12 15,-8 16-51-15,-15 37 0 16,0 5 0-16,-10 0 0 16,-1 16 0-16,-5 13 0 15,-4 9 0-15,5 7 0 16,-5 8 0-16,7 2 0 0,-7 0 0 15,4 0-57 1,5 17-87-16,25 38-315 0,-4-4-128 16,4-1-379-16</inkml:trace>
  <inkml:trace contextRef="#ctx0" brushRef="#br0" timeOffset="51367.76">24305 7383 439 0,'0'0'1467'0,"0"0"-844"16,0 0-286-16,0 0-68 15,0 0 1-15,-25 129-111 16,16-71-3-16,-2 4-96 0,6 6 3 16,-4-1-50-16,4-1 7 15,1-4 7-15,-8-7-9 16,8-6 3-16,-10-16-3 15,3-9-3-15,6-10-2 16,-4-9-26-16,9-3 5 16,0-2-14-16,0 0-85 15,0 0-73-15,25 0-135 16,62 0-227-16,-8 0-172 16,5 0-738-16</inkml:trace>
  <inkml:trace contextRef="#ctx0" brushRef="#br0" timeOffset="51799.41">24980 7820 1235 0,'0'0'666'16,"0"0"-353"-16,0 0 24 0,0 0-84 15,0 0-12-15,0 0-38 16,0 0-52-16,-4-29-26 15,140 29-62-15,17 16 46 16,-1 2-64-16,-4 4 39 16,-21 2-42-16,-11-2 17 15,-16-4-49-15,-18-2-10 16,-18-7 0-16,-19-4-21 16,-11-5 21-16,-20 0-104 15,-10 0 7-15,-4 0-146 16,0 0-66-16,0-8-185 15,0 3-195-15,-4 4-632 0</inkml:trace>
  <inkml:trace contextRef="#ctx0" brushRef="#br0" timeOffset="52169.8">25951 8152 1603 0,'0'0'847'0,"0"0"-500"16,0 0-29-16,0 0-30 15,0 0-57-15,0 0-122 16,0 0 23-16,118-22-82 16,-49-6 22-16,3-6-59 15,4-2 35-15,-13 0-39 16,-11 2 5-16,-11 5 1 0,-18 5-15 15,-2 5 0-15,-21 0 0 16,0 2 0-16,0-4 0 16,-21 1 0-16,-22-2 0 15,-7 1 0-15,-2 6 0 16,-3 5 0-16,16 5 0 16,5 5-117-16,18 0-11 15,16 22-157-15,0 26-94 16,25-2-399-16,9-5-410 0</inkml:trace>
  <inkml:trace contextRef="#ctx0" brushRef="#br0" timeOffset="53515.41">24632 7989 1572 0,'0'0'676'16,"0"0"-377"-16,0 0 77 0,0 0-89 15,0 0-104-15,5 123-50 16,-5-68-40-16,0 3-19 15,0-5-74-15,0-10 53 16,-9-5-52-16,0-6 16 16,-3-9-6-16,3-6-22 15,9-7 2-15,0-3-93 16,0-2-114-16,0-5-260 16,0 0-135-16,14 0-193 15,-3 0-421-15</inkml:trace>
  <inkml:trace contextRef="#ctx0" brushRef="#br0" timeOffset="53698.39">24682 8335 464 0,'0'0'1240'0,"0"0"-660"16,0 0-195-16,0 0-73 16,112-126-71-16,-44 86-81 15,12-1-96-15,4 5-58 16,-2 7-6-16,-3 10-13 15,-20 7-144-15,-11 7-68 16,-14 5-119-16,-9 0-265 16,-11 17-196-16</inkml:trace>
  <inkml:trace contextRef="#ctx0" brushRef="#br0" timeOffset="53915.39">24853 8352 823 0,'0'0'1249'0,"0"0"-736"16,0 0-249-16,0 0-60 15,0 0-43-15,284 111-113 16,-204-98-47-16,-12-2-1 16,-20-6-111-16,-7-5-52 15,-19 0-86-15,-6 0-71 16,-7 0-166-16,-4-3-106 15,0 1-599-15</inkml:trace>
  <inkml:trace contextRef="#ctx0" brushRef="#br0" timeOffset="57482.33">20114 7748 1295 0,'0'0'501'15,"0"0"-190"-15,-257 0 38 16,185-8-39-16,38 1-77 16,34 5 36-16,4 2-115 15,85 0-26-15,47 0-41 16,42 0 4-16,17 0-53 16,12 0-20-16,-7 0-18 15,-18 0 16-15,-21 0-37 0,-29 0 50 16,-29 0-40-1,-24 0 22-15,-20 0-11 16,-25 0 0-16,-13 0 0 0,-17 0-1 16,-4 0-15-16,0 0-23 15,0 0-163-15,0 7-80 16,0 8-440-16,0 2-287 0</inkml:trace>
  <inkml:trace contextRef="#ctx0" brushRef="#br0" timeOffset="57836.03">21329 8020 1468 0,'0'0'735'16,"0"0"-368"-16,0 0-127 15,0 0 31-15,0 0-33 16,0 0-24-16,0 0-85 15,122-48-49-15,-33 17-17 16,0-3-36-16,-7-2 7 16,-7 0-13-16,-23 4 18 15,-11 4-33-15,-23 6 23 16,-7 0-28-16,-11 1 22 16,0-1-2-16,-16 1 0 15,-27-2-6-15,-7 2 3 16,-9-2-27-16,-5 1 34 15,1 2-44-15,-1 6 19 0,10 1-14 16,6 4-94-16,-2 5-72 16,-28-7-187-16,15 4-363 15,-1-2-265-15</inkml:trace>
  <inkml:trace contextRef="#ctx0" brushRef="#br0" timeOffset="59284.19">15849 7110 1480 0,'0'0'513'16,"0"0"-238"-16,0 0 7 15,0 0-111-15,0 0 53 16,0 0-103-16,0 0-4 16,318-55-72-16,-209 74 28 0,-7 17-21 15,-8 13 26-15,-6 11 2 16,-19 9-35-16,-6 14 54 16,-8 10-75-16,-12 8 54 15,-9 1-42-15,0-7 40 16,-9-10-44-16,-11-12 2 15,2-6-16-15,-7-15-18 16,-5-4 0-16,-4-7 19 16,0-9-37-16,0-6 38 15,0-4-34-15,0-8 32 16,0-6-21-16,0-4 3 16,0-4-9-16,0 0 9 15,0 0-19-15,0 0 8 16,0 0-22-16,0 0 12 15,0 0 17-15,0 0-7 0,0-9-5 16,0-1-16-16,0-5-37 16,0-2-93-16,0-2-110 15,0-5-199-15,16 3 100 16,-2 4 26-16,-3 2 190 16,-2 5 102-16,-4 8 45 15,4 0 4-15,-4-1 3 16,20-6 1-16,-5 2-163 15,5-3-758-15</inkml:trace>
  <inkml:trace contextRef="#ctx0" brushRef="#br0" timeOffset="59748.36">17061 8008 863 0,'0'0'567'16,"0"0"-352"-16,0 0 66 15,0 0-57-15,0 0 82 16,0 0-59-16,0 0-8 16,-16-70-55-16,7 37-16 15,-7-12-8-15,2-2-49 16,-6-11 24-16,6-7-79 0,3-7 38 15,11-5-64-15,0-5 30 16,0 1-51-16,11-4 27 16,18 6-6-16,-6 4-21 15,2 12 6-15,-9 7 3 16,-2 9 10-16,2 9-17 16,2 3-11-16,2 10 0 15,10 3 0-15,-5 7 0 16,-7 6 0-16,-2 2 0 15,-7 4 0-15,-4 1 0 16,-1 0 0-16,-4 2-20 16,0-3-5-16,0 3-19 15,0 0-86-15,0 0-29 0,5 0-93 16,15 3-212 0,-4 18-222-16,-2 1-398 0</inkml:trace>
  <inkml:trace contextRef="#ctx0" brushRef="#br0" timeOffset="60382.71">17697 7767 939 0,'0'0'506'15,"0"0"-225"-15,0 0-5 16,0 0 25-16,0 0-3 16,0 0-68-16,0 0 22 15,-191-132-69-15,146 81 43 16,2-7-79-16,8-4-4 16,10-5-71-16,21-4-6 15,4 0-15-15,0-2-26 16,43 6-14-16,12 9 16 15,-1 8-29-15,-1 11 20 0,1 8-33 16,1 7 17-16,-12 5-4 16,2 7-64-16,-6 5-48 15,0 7-37-15,6 0-125 16,-2 4-66-16,21 32-320 16,-9-2 15-16,-12-7-513 0</inkml:trace>
  <inkml:trace contextRef="#ctx0" brushRef="#br0" timeOffset="60882.58">18079 6985 1505 0,'0'0'510'0,"0"0"-151"16,0 0-36-16,0 0-24 15,0 0-160-15,0 0-55 16,0 0-36-16,153 0-32 16,-72 0-16-16,-1 0 21 15,-7 0-31-15,-19 0 26 16,-10 0-4-16,-19 5 31 16,-16 24 71-16,-9 11-52 15,0 18-40-15,-39 19-5 16,-38 10-16-16,-21 7-2 15,-16-5 19-15,1-9-33 16,10-18 30-16,19-19-30 0,27-17 25 16,16-9-10-16,19-7 0 15,10-5 0-15,8-5-8 16,4 0 22-16,0 0 4 16,0 0-8-16,0 0-4 15,25 0 8-15,34 0-17 16,14 3 3-16,6 2 0 15,-2-3-1-15,-4 3 2 16,-9 2-2-16,-5-5 17 16,-14 3-31-16,-10-3 35 15,-10 0-40-15,-7-2 19 0,2 0-19 16,5 0-145 0,9 0-143-16,0 0-284 0,-4 0-281 15</inkml:trace>
  <inkml:trace contextRef="#ctx0" brushRef="#br0" timeOffset="61365.22">18639 7408 1822 0,'0'0'663'0,"0"0"-371"15,0 0 29-15,0 0-194 16,0 0 3-16,-25 159-67 0,45-113-6 16,-2-2-51-1,3-11-6-15,-12-6 5 0,0-11-4 16,-2-4-2-16,-7-7 13 16,0-5-33-16,0 0 36 15,0 0-30-15,0 0 25 16,0-17-22-16,0-6 12 15,0-12-5-15,4-5 4 16,14-3 2-16,7-5-18 16,14-1 43-16,7 8-43 15,-3 8 37-15,2 9-35 16,-6 10 16-16,0 6-1 0,-5 8 7 16,-5 0-5-16,1 5 13 15,-10 16-5 1,-6 9 5-16,-5 8-4 0,-2 5-2 15,-7 5 0 1,0-2-5-16,0-3-4 0,0-4-6 16,0-12-15-16,0-11-69 15,0-7-49-15,0-9-189 16,0 0-171-16,0 0-84 16,0-7-183-16</inkml:trace>
  <inkml:trace contextRef="#ctx0" brushRef="#br0" timeOffset="61565.26">19437 7450 1659 0,'0'0'641'0,"0"0"-296"16,0 0-89-16,0 0-37 15,0 0-185-15,0 0-25 16,0 129-9-16,0-83-103 15,0 12-211-15,-5-10-421 16,1-12-782-16</inkml:trace>
  <inkml:trace contextRef="#ctx0" brushRef="#br0" timeOffset="61731.27">19441 7596 1467 0,'0'0'704'15,"0"0"-395"-15,0 0-63 0,266-123-127 16,-179 95-41-16,-8 6-65 16,-10 10-12-16,-15 7-1 15,-15 5-92-15,-23 0-186 16,-12 2-383-16,-4 11-403 0</inkml:trace>
  <inkml:trace contextRef="#ctx0" brushRef="#br0" timeOffset="61932.51">19673 7604 1437 0,'0'0'667'15,"0"0"-282"-15,0 0-104 16,68 136-40-16,-24-96-41 0,6-10-129 16,-12-5-53-16,-8-13-11 15,-5-8-14-15,-7-4-116 16,-7 0-88-16,-1-23-138 15,-1-2-153-15,0-1-224 0</inkml:trace>
  <inkml:trace contextRef="#ctx0" brushRef="#br0" timeOffset="62298.61">20319 7020 1691 0,'0'0'680'15,"0"0"-399"-15,0 0-7 16,0 0-69-16,0 0-31 15,114 129-60-15,-76-54-12 16,-8 4-90-16,-21 4 76 16,-9 0-62-16,0-6 37 15,-14-8-47-15,-20-1 16 0,-11-8-32 16,2-7 1-16,4-9-2 16,3-8 1-16,1-12-16 15,6-5-56-15,6-5-53 16,-2-5-158-16,9 4-98 15,7-3-396 1,5-1-390-16</inkml:trace>
  <inkml:trace contextRef="#ctx0" brushRef="#br0" timeOffset="63384.36">18486 8470 1200 0,'0'0'578'0,"0"0"-356"16,0 0-20-16,0 0-70 15,362 115 56-15,-198-64-88 16,6 2 9-16,7 4-30 15,3-1 63-15,-3 1-33 16,-6-3-24-16,2-1-16 16,-3 0-31-16,3-1 10 15,-2 4-33-15,-5-5 4 16,-3-3-4-16,-13-3-24 16,-6-7 18-16,-12-6-9 15,-10-3 5-15,-3-7-4 16,-1-3-2-16,-2-3 20 15,7-3-29-15,8-1 28 0,4-6-26 16,-4 0 23-16,6-1-15 16,-5-1 0-16,-9-4-5 15,-5 3 4-15,-4-3 2 16,-3 0-10-16,-2 2 35 16,2 3-34-16,3 2 28 15,2 3-26-15,2 0 18 16,1-2-8-16,-6 3 2 15,-15-2-6-15,-5-4 0 16,-15 0 9-16,-10-3-32 16,-9-2 46-16,0 0-34 15,0 0 25-15,5 0 7 16,4 0-12-16,0-2 15 16,12-8 6-16,-3 1-18 15,7-3 13-15,5 2-7 0,-7-1 34 16,2 3-51-16,-11-2 24 15,-10-2-18-15,-3 3 5 16,-6-5-11-16,1 1 0 16,-3-1 25-16,7-1-25 15,5 3 53-15,4-1-53 16,12 2 47-16,-3 2-25 16,2-3 14-16,-6-1-35 15,-5 1-2-15,-4-2 27 16,-9 2-21-16,-1-3-6 0,-6 1 33 15,7-3-26 1,4-4 5-16,9-1-9 16,0-4 8-16,16-4 10 0,0 2-21 15,3-2 9-15,-8 2-9 16,-6 1 12-16,-14 3-22 16,-9 0 35-16,-7 3-16 15,8-1 2-15,-8-2-2 16,7 2-9-16,-7 0 0 15,-9 3 0-15,-4 8 7 16,-10 1-14-16,-11 7 25 16,-4 1-41-16,-5 2 23 15,4 0-15-15,-4 0-108 16,5 0-37-16,-5 11-300 16,7 6-162-16,-3-4-99 0,-4-4-307 15</inkml:trace>
  <inkml:trace contextRef="#ctx0" brushRef="#br0" timeOffset="64065.43">26192 8653 998 0,'0'0'674'16,"0"0"-367"-16,0 0-60 16,0 0 59-16,0 0-4 15,0 0-60-15,0 0-87 16,-16 14 14-16,25-14-76 0,51 0 28 15,33 0-44-15,25 0 7 16,25 0-68-16,7 3-5 16,-6 4 0-16,-17-2-10 15,-29-1-2-15,-26-1 24 16,-26-3-41-16,-28 2 37 16,-6-2-19-16,-12 2 6 15,0 8 65-15,0 9-4 16,0 10-37-16,0 15-25 15,0 7 14-15,0 4-34 16,0 0 44-16,0-2-40 16,0 0 28-16,0-6-20 0,0 2 3 15,-5-1 0-15,5 2-1 16,0-1 7-16,0-3-16 16,14-8 29-16,2-9-62 15,-3-11 34-15,-4-7-47 16,-4-9-98-16,-5-2-74 15,0 0-237-15,0 0-195 16,0 0-232-16</inkml:trace>
  <inkml:trace contextRef="#ctx0" brushRef="#br0" timeOffset="76647.88">13923 14981 1181 0,'0'0'676'0,"0"0"-421"16,0 0-32-16,0 0-6 16,0 0-50-16,0 0 4 15,0 0-94-15,59-111 12 16,-11 80-69-16,6-2 16 16,10-11-35-16,15-6-1 0,12-15 10 15,14-14-9-15,2-9-2 16,2-3 21-16,-11 2 25 15,-5 5-32-15,-16 7 47 16,-9 8-25-16,-8 4 26 16,3 4-42-16,-4 1 7 15,0 2 5-15,5 3-29 16,-5 1 25-16,5 2-11 16,0-3-5-16,-1-3-5 15,5-2 25-15,5-5-19 16,-2 2 15-16,-3 0-7 15,-13 3-8-15,-8 8 4 16,-4 6 4-16,-2 8 1 16,-11 4-11-16,4 7-8 15,0 1 11-15,0-3-8 0,14-5-5 16,2-7 0-16,9-7-1 16,-4-2 2-16,4-1-20 15,-11 6 52-15,-5 1-44 16,-2 5 22-16,-7 9-11 15,-5 3 0-15,-4 8 0 16,-6 4 0-16,-3 6 6 16,-3 0-12-16,-4 5 12 15,7-3-27-15,-2 0 32 16,6-7-22-16,5-1 8 16,-2-2-6-16,-2 1 2 15,-6 6-7-15,-5 0 13 16,-6 8 2-16,-4 0-16 0,0 2 36 15,5 0-53 1,-5 0 5-16,4 0-27 0,-4 0-67 16,7 0-12-16,-7 0-17 15,5 0-58-15,-5 4-13 16,0 6-102-16,0 5 50 16,4-4-51-16,1 1-44 15,-5-2-178-15,9-6-243 0</inkml:trace>
  <inkml:trace contextRef="#ctx0" brushRef="#br0" timeOffset="77950.94">17113 12406 1088 0,'0'0'714'16,"0"0"-349"-16,0 0-81 15,0 0-4-15,0 0-74 16,0 0-67-16,0 0-91 15,84-9 6-15,-7 11-44 16,12 5-4-16,9 3 3 16,0 2-7-16,6 3-4 15,-2-1 23-15,12 5-3 16,-7 1-6-16,0-1-10 16,-3 1 7-16,-17-5-10 15,-8 0 1-15,-15-3 0 0,-9-4-7 16,-17-1 14-1,-13-2-25-15,-2-3 36 0,-7-2-28 16,-2 0 23-16,6 0-22 16,1 0 9-16,-3 0-5 15,7 0 4-15,-5 0-12 16,-6 0 12-16,-5 0-5 16,2 0-14-16,-11 0 35 15,5 0-22-15,-5 0 14 16,0 0-5-16,0 0-1 15,0 0-1-15,0 0 0 16,0 0 6-16,4 0-26 16,1 0 37-16,11 12-29 0,-7 10 24 15,5 7-4 1,2 4-8-16,-3 6 0 0,-6 5 6 16,-2 4-5-16,-5 3 0 15,0 8 20-15,0 8 16 16,0 5-17-16,0 8 30 15,-12 6-35-15,-1 6 29 16,-8 2-20-16,-2 2 0 16,3 0-2-16,-10-4-21 15,5-4 40-15,0-5-32 16,7-8 23-16,2-8-31 16,7 0 26-16,0 3-26 15,4 5-1-15,-6 1 13 16,2 5-12-16,-7 0-1 0,7-7 20 15,4-9-34-15,1-9 28 16,4-11-25-16,0-9 25 16,0-4-19-16,0-6 5 15,0 1-4-15,-5-1 2 16,-6 4 4-16,2-2-16 16,-12 4 40-16,3 0-34 15,-2 5 22-15,2 4-26 16,-3 2 12-16,1 0 0 15,6 3-1-15,-6-6 1 16,10-6-8-16,-5-8 8 16,10-8-24-16,-4-9 41 15,4-4-34-15,1-5 32 0,4 3-25 16,-5-3 10-16,5 2-5 16,-7 1 4-16,3-1 2 15,-1 1-13-15,-4-1 33 16,-11 0-33-16,-19 3 28 15,-15 3-26-15,-28 1 11 16,-32-2-1-16,-29 0 7 16,-66-2-7-16,-71-5 0 15,-54-7 15-15,24-17-15 16,63-5 14-16,69 6 1 16,46 1-8-16,-20-5 25 15,-5 3-32-15,-16-3 9 16,16 7 8-16,16-1-16 0,10 7-2 15,12 0 33 1,12 3-37-16,14-3 20 0,9 6-30 16,4 0 30-16,12 1-14 15,5-1-1-15,10 4 0 16,8-1-6-16,2 0 16 16,8 0-35-16,1 2 50 15,14 1-35-15,-1 2 22 16,12 0-12-16,5 0 0 15,4 0-1-15,-5 0 1 16,-6 0 0-16,2 0-10 16,-5-2 29-16,-11-1-32 0,-4 1 34 15,-6-1-38 1,-3 3 34-16,-3-2-26 0,11 2 9 16,8-2 0-16,6 2-6 15,11 0 12-15,1 0-32 16,4 0 13-16,0-5-1 15,25-2-128-15,31-7-31 16,24-11-101-16,68-30-208 16,-21 7-176-16,-11-3-407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14:09.27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9511 9688 967 0,'0'0'947'16,"0"0"-425"-16,0 0-294 0,0 0-55 16,0 0 5-16,0 0-27 15,0 0-37-15,0-12-44 16,0 12-19-16,0 0 3 15,0 9 1-15,0 20-10 16,0 12-24-16,0 14 0 16,0 7-13-16,0 6-7 15,0 0 5-15,0-6-6 16,0-9 1-16,0-15-2 16,0-11 0-16,0-10 0 15,0-8 0-15,0-4-8 16,0 0-3-16,0 0-20 15,0 0-62-15,10-5-122 0,-1 0-139 16,2 0-347 0,-11-15-227-16</inkml:trace>
  <inkml:trace contextRef="#ctx0" brushRef="#br0" timeOffset="231.92">9466 10080 1104 0,'0'0'681'15,"0"0"-454"-15,0 0-148 16,0 0 27-16,0 0 42 16,0 0-58-16,0 0-41 0,186-24-29 15,-140 24-20-15,2 0-76 16,20 0-144-16,-4 2-259 15,-14 8-400-15</inkml:trace>
  <inkml:trace contextRef="#ctx0" brushRef="#br0" timeOffset="532.63">9928 9716 1265 0,'0'0'795'0,"0"0"-322"15,0 0-193-15,0 0-81 16,0 0-90-16,0 0-50 16,0 156-38-16,0-109-11 15,0-2-8-15,0 1-2 16,0 2 2-16,0-5-1 15,0 1 1-15,0-11-2 16,0-6-13-16,0-13-63 16,0-7-108-16,0-7-127 15,0 0-281-15,0 0-104 0</inkml:trace>
  <inkml:trace contextRef="#ctx0" brushRef="#br0" timeOffset="1014.67">10025 10306 492 0,'0'0'757'0,"0"0"-431"15,0 0-81-15,0 0 11 16,0 0 40-16,0 0-45 16,0 0-74-16,94-82-74 15,-56 27-58-15,-4-8-25 16,0-4-13-16,-9 2-6 15,-4 12 1-15,-7 9-1 16,1 16-1-16,-10 9 2 16,4 6-2-16,2 6-16 15,-6 5-31-15,4 2-3 16,-4 0 31-16,4 12 19 16,7 19 17-16,-3 17-10 15,8 13 4-15,-1 8-10 0,3 8 0 16,7-7-1-1,-1-8 0-15,-4-11-31 0,0-20-48 16,-25-14-94 0,0-10-206-16,0-7-396 0</inkml:trace>
  <inkml:trace contextRef="#ctx0" brushRef="#br0" timeOffset="1196.75">10162 10183 1175 0,'0'0'547'16,"0"0"-348"-16,0 0-2 0,0 0-10 15,0 0-64 1,0 0-74-16,0 0-49 0,261-19-1 16,-202 9-207-16,-11 1-327 15,-14 2-651-15</inkml:trace>
  <inkml:trace contextRef="#ctx0" brushRef="#br0" timeOffset="1513.75">10780 9911 1077 0,'0'0'508'16,"0"0"-267"-16,0 0 86 0,0 0 143 15,0 0-135-15,0 0-85 16,0 0-81-16,0 116-64 16,0-67-57-16,0-2-32 15,0-4-16-15,0-2-9 16,0-7-67-16,0-8-83 15,0-4-51-15,0-10-69 16,0-4-212-16,0-8 16 16,0-8-68-16,-4-9-65 0</inkml:trace>
  <inkml:trace contextRef="#ctx0" brushRef="#br0" timeOffset="1981.29">10692 9832 1505 0,'0'0'695'0,"0"0"-490"15,0 0-69-15,0 0-32 16,0 0-49-16,0 0-34 16,0 0-15-16,254-82-5 15,-204 82-1-15,-7 0 6 16,-2 12 5-16,-13 15 22 0,-8 8 34 15,-11 9 21 1,-9 4-39-16,0-4-26 0,-13-6-23 16,-42-7-14-16,-9-9-59 15,-8-5 22-15,-8-5 24 16,7-5 11-16,19-3 5 16,15-4 10-16,25 0-6 15,14 0 6-15,0 0-20 16,14 0-4-16,25-2 19 15,11-7 6-15,-7 2-27 16,2 7-24-16,-11 0 51 16,1 0 34-16,-6 14 29 15,-4 5 5-15,-2 1-1 16,-3-1-19-16,-6-5-16 16,-3-2-11-16,-2-5-12 0,-9-4-4 15,0-1-5 1,0-2-69-16,0 0-61 0,0 8-116 15,0-1-277-15,0 2-310 0</inkml:trace>
  <inkml:trace contextRef="#ctx0" brushRef="#br0" timeOffset="2546.67">11451 9767 1196 0,'0'0'630'16,"0"0"-379"-16,0 0-13 16,0 0 50-16,0 0 28 15,0 0-139-15,0 0-47 16,0 96-4-16,0-50-23 16,0 1-22-16,0-3-25 15,0-3-22-15,0-6-17 16,-5-5-7-16,1-8-2 15,-1-5-2-15,1-8-6 16,4-6 0-16,-5-1-53 16,-2-2-65-16,7 0-60 0,0 0-74 15,0 0-208-15,0 0-258 16,-4-10-467-16</inkml:trace>
  <inkml:trace contextRef="#ctx0" brushRef="#br0" timeOffset="2948.12">11294 9741 1270 0,'0'0'565'0,"0"0"-402"0,0 0-50 16,0 0-23-16,0 0-24 15,0 0-33-15,250-39-18 16,-186 39-7-16,0 2 9 16,-5 15 9-16,4 8 37 15,-4 5 26-15,-4 6-15 16,-12 8-1-16,-9-1-22 16,-9 0-9-16,-16-2-7 15,-9-4-3-15,0-5 26 16,-13 1 59-16,-21-7 37 15,-12-1 5-15,-1-4-31 16,-8-4-45-16,-9-3-41 16,1-2-26-16,-10-5-14 15,5-2-2-15,4 0-8 0,14-5-46 16,16 2-76-16,25-2-69 16,9 10-123-16,18-3-442 15,23 3-442-15</inkml:trace>
  <inkml:trace contextRef="#ctx0" brushRef="#br0" timeOffset="6984.52">10089 10759 74 0,'0'0'1116'0,"0"0"-626"0,0 0-196 15,0 0-34-15,0 0-26 16,0 0-85-16,0 0-83 15,-34-17-40-15,-9 14-12 16,-16 3-2-16,-10 0 24 16,-10 0 35-16,1 0 23 15,-1 17-13-15,6-1-17 16,9 6-29-16,14 0-17 16,21-6-8-16,11 2-10 15,11-6-15-15,7-2-52 16,0-3-9-16,11-1-10 0,19-3 34 15,4 1 16 1,0 3 20-16,9-1 7 0,3 1-3 16,6 6 6-16,-2 3 6 15,-2 2 0-15,2 1 0 16,-7 2 1 0,-2-4-1-16,-12 1-8 0,-6 0 7 15,-7-4 1-15,-7 1 1 16,-9-1 14-16,0-2 36 15,0 0 38-15,-25 0 19 16,-9 3-20-16,-5-3-29 16,-4-3-11-16,-7-2-21 15,-9-4-17-15,-5-3-4 16,-4 0-5-16,0 0-1 16,4 0-2-16,10 0 1 0,15 0-30 15,19 0-52 1,20 0-86-16,16 0-158 0,43 4-277 15,4 4-192-15</inkml:trace>
  <inkml:trace contextRef="#ctx0" brushRef="#br0" timeOffset="7666.77">10482 10794 204 0,'0'0'748'16,"0"0"-359"-16,0 0-81 16,0 0-55-16,0 0-6 15,0 0-29-15,0 0-8 16,-59-45-58-16,25 45-27 16,-2 23-22-16,-3 12-28 15,-4 3-29-15,9 7-25 16,4 2-19-16,14-4-2 15,16-2-16-15,0-1-2 16,0-1-13-16,46-5-5 16,13-2 9-16,5-11 8 0,8-12 4 15,-3-9 1-15,-6 0-23 16,-8-9 19-16,-17-20 2 16,-8-5 8-16,-14-4 1 15,-12-3 7-15,-4-5 8 16,0-1-2-16,0 7 3 15,-11 2-8-15,-12 4 0 16,-2 8-1-16,-4 11-46 16,4 8-148-16,11 9-134 15,10 20-279-15,4 7-429 0</inkml:trace>
  <inkml:trace contextRef="#ctx0" brushRef="#br0" timeOffset="8030.02">11167 10890 901 0,'0'0'903'0,"0"0"-390"16,0 0-234-16,0 0-68 15,0 0-21-15,0 0-40 16,0 0-53-16,-30 27-49 0,21 8 3 16,0 10 12-16,4 0-17 15,-6 6-8-15,2-5-20 16,4-4-11-16,5-8-2 16,0-8-5-16,0-5-12 15,0-10-27-15,0-4-16 16,0-1 1-16,0-6 8 15,0 0-28-15,-4 0-82 16,-12 0-38-16,7-13-80 16,4-23-114-16,5 0-228 15,0 2-540-15</inkml:trace>
  <inkml:trace contextRef="#ctx0" brushRef="#br0" timeOffset="8264.62">11144 10840 1418 0,'0'0'604'0,"0"0"-419"0,0 0-26 16,0 0 36-16,0 0 2 16,0 0-82-16,0 0-68 15,196-28-29-15,-133 23-10 16,5 0-8-16,-4 0-21 15,-9 0-46-15,-12 3-54 16,-9 2-113-16,-14 0-110 16,-10 0-155-16,-10 0-546 0</inkml:trace>
  <inkml:trace contextRef="#ctx0" brushRef="#br0" timeOffset="8513.84">11144 11112 1337 0,'0'0'661'16,"0"0"-445"-16,0 0-39 16,0 0-40-16,0 0-49 15,0 0-50-15,0 0-24 16,184 0-8-16,-134 5-6 15,-11-3 0-15,-5 3-67 0,7-3-166 16,-11-2-279-16,-12 0-539 16</inkml:trace>
  <inkml:trace contextRef="#ctx0" brushRef="#br0" timeOffset="8866.64">11835 10908 1107 0,'0'0'686'0,"0"0"-340"16,0 0 6-16,0 0-73 15,0 0-37-15,0 0-28 16,0 0-8-16,5 40-102 15,-5 1-40-15,0 8-8 16,-12 6-11-16,12 3-26 16,0-1-2-16,0-6-11 15,0-9-5-15,0-10 1 16,0-10-2-16,0-7-35 16,0-10-41-16,0-3-31 15,0-2-53-15,-4 0-56 16,-5-7-56-16,-7-30-198 15,2 1 0-15,10 1-246 0</inkml:trace>
  <inkml:trace contextRef="#ctx0" brushRef="#br0" timeOffset="9333.92">11633 10890 1483 0,'0'0'571'15,"0"0"-346"-15,0 0 19 16,0 0-31-16,0 0-38 16,0 0-35-16,0 0-30 15,25-7-20-15,23 5-27 16,11 2-32-16,11 0-16 16,-1 0-10-16,-1 0-5 15,0 0-1-15,-9 0-9 16,0 0 2-16,-4 0 1 15,-12 0-6-15,-4-2 1 16,-10 0 10-16,-8 2 2 0,-8 0 0 16,-8 0 1-16,-5 0 5 15,0 0 0-15,0 0-6 16,0 0-10-16,0 0-39 16,0 0-43-16,0 0-77 15,0 6-136-15,0 6-308 16,0 1-261-16</inkml:trace>
  <inkml:trace contextRef="#ctx0" brushRef="#br0" timeOffset="11346.64">13889 9844 801 0,'0'0'757'16,"0"0"-360"-16,0 0-60 16,0 0-26-16,0 0-76 15,0 0-45-15,0 0-64 16,0-2-63-16,0-6-35 15,25-4-5-15,13-7 5 16,10-3-16-16,2-2-10 16,-2-2-1-16,2 1 0 15,-12 4-1-15,-3-1-12 16,-10 5-4-16,-10 6-2 0,-5 4 6 16,-6 7 12-16,-4 0 11 15,5 4 4-15,6 20 0 16,-6 10-3-16,-1 7 34 15,-4 9 24-15,5 6-11 16,-1 1-19-16,5 1-19 16,7-2-7-16,-2-8-5 15,2-7 12-15,-7-12 10 16,-5-8-10-16,-4-9-10 16,0-7-5-16,0 0-6 15,0-5-28-15,0 2-131 16,25 1-361-16,0-3-480 0</inkml:trace>
  <inkml:trace contextRef="#ctx0" brushRef="#br0" timeOffset="13846.46">14643 9957 504 0,'0'0'522'16,"0"0"-122"-16,0 0-49 16,0 0 17-16,0 0 24 15,0 0-100-15,0 0-50 16,5 14-47-16,-5 7-69 15,0 14-44-15,0 8-19 16,0 8-24-16,0 2-18 16,5-3-12-16,4-7-3 15,-3-9-5-15,-1-10 5 0,-5-12-5 16,0-5 0 0,0-7 7-16,0 0-7 0,0 0-1 15,0 0-5-15,0 0-13 16,0-4-14-16,0-16 13 15,0-13 19-15,0-16 0 16,0-8 5-16,0-6-5 16,0 1-18-16,0 4 0 15,0 7 4-15,0 11-1 16,0 5 8-16,0 12-8 16,0 4-18-16,14 6 3 15,11 6 3-15,4 7 4 16,-4 0 5-16,5 0 18 15,-7 5 1-15,-3 17 11 16,0 2 0-16,-10 7-6 16,-6 0 0-16,-4 2-6 15,0-6-2-15,0 0-4 0,-4-6-7 16,-26-4-26-16,-4-7-27 16,0-5 12-16,0-5 6 15,4 2 17-15,5-2 13 16,11 0 10-16,14 0 8 15,0 0-1-15,0 0-17 16,0 0-16-16,23 0 1 16,18 0 27-16,2 0 5 15,7-5 1-15,-6 1 1 16,3-1-1-16,-6 0 0 16,-2 0-1-16,-5-2-6 15,-4-2-8-15,-10-4 1 0,-2 1 2 16,-2-2 7-16,-7-1 4 15,5 1 1-15,-7-5 0 16,2 0 0-16,-5-1 0 16,-4 6 0-16,0 1 0 15,0 7 1-15,0 3 3 16,0 3 11-16,0 0 5 16,0 0 4-16,0 0-2 15,0 0-20-15,0 7 4 16,0 8-6-16,0 2 1 15,9 4 8-15,7 3-9 16,5 0 0-16,-3-3 0 16,7-1-8-16,-4-5 2 0,-3-8-5 15,-9-2 10-15,2-5-8 16,-2 0-2-16,-4 0-7 16,6-5 0-16,-2-12 13 15,-4-8 5-15,-1 0 1 16,-4-7 5-16,0 4-4 15,0 3 4-15,0 6 7 16,0 7 19-16,0 5 23 16,0 5 12-16,0 2-8 15,0 0 2-15,0 0 3 16,0 9-5-16,5 12-50 16,-1 4-9-16,12-1-44 15,-7 0-14-15,7-2 21 16,-2-1 20-16,2-4 17 15,-2-5-6-15,2 0 5 0,-7-4-7 16,0-4 7-16,2-2-7 16,-6-2 7-16,-1 0-6 15,1 0 5-15,-1 0-4 16,12 0 6-16,-2 0-1 16,2 0 0-16,-3-6-6 15,-4-4-10-15,3-7 1 16,-8-3 4-16,1-1 4 15,9-3 8-15,2 0-11 16,13 2-22-16,1 3-9 16,4 7 5-16,0 7 9 15,-5 5 18-15,-8 0 10 16,-3 0 14-16,-2 14-7 0,-7 3 2 16,-4 3-1-16,-5 1-2 15,0 1-6-15,0 4 2 16,0-1-2-16,0-6-1 15,0-3-8-15,0-8-12 16,0-7 0-16,0-1-32 16,0 0-41-16,0-1 41 15,0-16 51-15,0-5 2 16,9-4-1-16,11-3 0 16,10 0-8-16,4 0-92 0,0 5-15 15,0 8 58 1,-4 2 40-16,-10 13 18 0,-2 1 3 15,3 0 50-15,-8 10 10 16,8 11 4-16,-1 6-27 16,-2 1-24-16,3 4-10 15,4-6-5-15,5-2-1 16,-8-5 0-16,8-4 0 16,-10-9 0-16,-6-6 0 15,-3 0 27-15,-2-1 28 16,-4-25 84-16,-1-11-15 15,-4-6-26-15,0-8-17 16,0-1 0-16,0-5-14 16,-4 5-16-16,-10 2-12 15,3 2-18-15,6 6-2 16,1 9-5-16,4 4-7 16,-5 10-1-16,5 3-5 0,0 10 0 15,0 6 0-15,0 0 11 16,0 5 3-16,0 24-15 15,0 17-7-15,0 14 0 16,14 9-2-16,-3 11-35 16,3-3-19-16,2-5-7 15,9-8 0-15,-2-13-7 16,6-9 17-16,-4-11 17 16,0-11 20-16,-7-9 23 15,3-7-6-15,-7-4-8 16,6 0 1-16,-4-11 1 15,2-17 11-15,-2-4 1 16,-2-5 2-16,2 2 22 0,-7 1-5 16,4 5 1-16,-1 3 1 15,-3 6 10-15,0 6 1 16,-5 6-5-16,-4 3 4 16,0 5 17-16,0 0 16 15,0 5-10-15,0 22-37 16,0 4-17-16,0 3-14 15,0 2-32-15,0-2 13 16,25-5 16-16,5-8 16 16,9-6 0-16,-3-7 0 15,3-8 0-15,-5 0-14 16,4 0 9-16,-3-18 0 0,-6-11 0 16,-4-5 6-16,-11-5 0 15,-3-1-21-15,-11 2-45 16,0 6-10-16,-34 6 1 15,-25 7 5-15,-9 9 5 16,-3 7 38-16,19 3 14 16,22 3 13-16,26 19 15 15,4 1 16-15,34 7-19 16,39-2-10-16,4-2-1 16,12-8-1-16,-10-9 0 15,-11-9-27-15,-18 0-155 16,-36-31-305-16,-14-2-140 15,0-4-608-15</inkml:trace>
  <inkml:trace contextRef="#ctx0" brushRef="#br0" timeOffset="14080.68">15755 9685 814 0,'0'0'1365'16,"0"0"-849"-16,0 0-271 16,0 0 4-16,0 0-19 15,305-14-116-15,-189 11-79 16,2 3-19-16,-4 0-16 0,-12 0-46 16,-18 0-79-1,-11 8-99-15,-30-1-234 0,-13-5-333 16</inkml:trace>
  <inkml:trace contextRef="#ctx0" brushRef="#br0" timeOffset="15030.59">18448 9697 1395 0,'0'0'817'0,"0"0"-430"16,0 0-86-16,0 0-66 16,0 0-91-16,0 0-74 15,0 0-49-15,72-41 1 16,-33 10-11-16,0-3-10 16,-3 1 5-16,-13 1 3 15,-3 6 3-15,1 7 0 16,-8 2-3-16,-4 7 0 0,-4 5-2 15,-5 5 1-15,7 0 16 16,-7 0 40-16,0 13 29 16,0 17-31-16,0 19-43 15,0 11-1-15,4 10 0 16,10 2-16-16,6-3 4 16,-1-4 0-16,1-10-6 15,-4-13 0-15,-11-13 11 16,-1-12-4-16,-4-6 7 15,0-3-8-15,0-1-6 16,0 3 0-16,-4-3-31 16,-8-2-56-16,3-3-95 0,5-2-155 15,-1 0-358 1,5-5-440-16</inkml:trace>
  <inkml:trace contextRef="#ctx0" brushRef="#br0" timeOffset="16531.32">19598 9755 825 0,'0'0'653'0,"0"0"-350"15,0 0 9-15,0 0-47 16,0 0 3-16,0 0-81 16,0 0-62-16,-107-19-51 15,78 29-34-15,-1 6-18 16,5 1-8-16,5 5-14 15,6-1 0-15,10 6 1 16,4 1 5-16,0 2-6 16,0 1-1-16,0-5 0 15,29-2 1-15,5-4 0 0,5-6-2 16,6-2 1-16,-1-7-8 16,-1-5 8-16,7 0-5 15,-3 0 5-15,4-12-7 16,3-10 8-16,-6-6 0 15,6-7 15-15,-10-5-6 16,1-1 9-16,-15-5 5 16,-12 3-4-16,-7-4-4 15,-11 5-14-15,0-2 5 16,0 6-6-16,-20 7 0 16,-10 4-36-16,-8 10-21 15,3 9 23-15,1 8 33 16,5 0 1-16,4 25-1 0,11 11-32 15,7 8 12-15,7 6-24 16,0 2-25-16,30 4 10 16,15 0 15-16,3-6 26 15,-2-7 7-15,-3-6 10 16,-5-12 2-16,-3-5 0 16,-1-10 0-16,-5-7 0 15,1-3-18-15,11 0 9 16,-3-13 7-16,1-11 1 15,4-2-5-15,3-4 6 16,-3 2-1-16,-9 1 1 16,-4 1 0-16,-1 5 46 15,-13 1 20-15,-2 4-15 0,-5 1 7 16,-2 6-9-16,-7-2-13 16,0 7-12-16,0 1 4 15,0 3 28-15,0 0 23 16,-7 3 13-16,-21 18-61 15,-8 6-31-15,13 4 0 16,-2 1-33-16,16-1-31 16,2-5 10-16,7-2 30 15,0-4 22-15,7-6 1 16,27-3-8-16,5-3 8 16,0-5-1-16,6-3 1 15,-2 0-5-15,-9-11-3 16,-4-7 9-16,-10-9 9 0,-10 1 16 15,-6-3 1 1,-4 0-2-16,0 3-8 0,0 6 8 16,0 6 12-16,0 7-3 15,0 7 1-15,0 0-8 16,0 0-1-16,5 16-1 16,11 11-24-16,2 4-46 15,2 1-21-15,5-6-7 16,0-7 7-16,-2-9 31 15,2-7 18-15,-5-3-2 16,3 0 10-16,2-18 2 16,0-3 8-16,0-3 0 15,-7-3 0-15,7 6 0 16,-9 2-1-16,-2 4 1 0,-5 8 0 16,-2 5 1-16,-3 2 0 15,1 0 19-15,0 24-8 16,-1 5-12-16,-4 6 0 15,0 3-66-15,0-6-13 16,0-6 46-16,0-6 21 16,0-8 11-16,0-3 1 15,0-3 0-15,25 3 63 16,9-3 62-16,12 5-35 16,6-6-27-16,7-3-21 15,0-2-28-15,-9 0-14 16,-7-10 0-16,-8-13 0 15,-10-4 1-15,-7-2-1 0,-7-5 14 16,-2-2-5-16,-9 2-1 16,0 6-8-16,0 3-16 15,-4 7-8-15,-35 8-15 16,-6 8 0-16,-8 2-11 16,8 9 31-16,11 22 11 15,29 7 7-15,5 11 0 16,14 1-5-16,49 4 5 15,12-9 0-15,-2-7 1 16,-9-13-1-16,-10-13-6 16,-15-12-162-16,-18 0-189 15,-21-29-108-15,0 4 173 16,0 7-392-16</inkml:trace>
  <inkml:trace contextRef="#ctx0" brushRef="#br0" timeOffset="18013.5">13927 10939 1493 0,'0'0'545'0,"0"0"-249"15,0 0-46-15,0 0-43 0,0 0-28 16,0 0-52-16,0 0-64 16,-4 26-36-16,33-26-7 15,10-5-8-15,4-12 1 16,7-4 1-16,0-1 2 16,-11-1-4-16,-5 3-4 15,-9 5-8-15,-16 5 1 16,-4 6 0-16,-5 4 41 15,0 0 66-15,0 0 27 16,0 29-17-16,0 14-62 16,0 17-35-16,0 10-6 15,0 5 1-15,0-3-7 16,0-9-1-16,0-8-7 0,0-15 1 16,0-14 4-16,0-8-6 15,0-11 1-15,0 0-1 16,0-4 0-1,0 2-6-15,0 2-18 0,0-2-52 16,0 5-100-16,4-3-140 16,21 0-390-16,0-5-374 0</inkml:trace>
  <inkml:trace contextRef="#ctx0" brushRef="#br0" timeOffset="20019.16">14869 11194 806 0,'0'0'1058'15,"0"0"-453"-15,0 0-305 16,0 0-60-16,0 0-96 16,0 0-84-16,0 0-35 15,-16 139-14-15,16-93-4 16,0 0-6-16,0-8 7 0,0-4 10 16,0-12 25-16,0-8-6 15,0-4-17-15,0-8-19 16,0 0 7-16,-5-2-8 15,5 0-6 1,-4 0-17-16,-1-11-4 0,-4-19 27 16,4-13 7-16,-1-12-5 15,1-10-2-15,5-5 0 16,0 8 0-16,0 11-2 16,16 12-8-16,7 13 3 15,2 12-11-15,4 9 18 16,-4 5 0-16,0 0 9 15,-2 0-2-15,-3 15 2 16,-4 6-2-16,-7 6 0 0,-9 1-7 16,0 4-6-16,0-4-16 15,-4-3-8-15,-30-6-16 16,4-7-49-16,-4-8 26 16,9-1 32-16,5-3 22 15,15 0 14-15,5 0-7 16,0 2-22-16,30 3 3 15,24-2 27-15,10 2 9 16,-5-5-5-16,-2 0-3 16,-7 0-1-16,-11-4 9 15,-10-10 12-15,-8-2-6 16,-12-3 23-16,7-1-12 16,-12 1-17-16,5 0 4 0,-4 2-11 15,-5 0 4-15,0 3-6 16,0 2 0-16,0 4 1 15,0 1 0-15,0 5 0 16,0 2 22-16,0 0 29 16,0 12 32-16,11 12-48 15,3 7-35-15,6 0-1 16,3 1-7-16,7-6-3 16,4-7-7-16,-9-4 17 15,0-5 0-15,-5-8-6 16,-11-2-2-16,0 0-1 15,-9-9 2-15,5-15 5 0,-5-5 2 16,0-8 2 0,0 1-1-16,0 3 5 0,0 3-6 15,0 9 7-15,0 9 16 16,0 7 30-16,7 5 60 16,-3 0-16-16,1 15-13 15,8 8-55-15,3 11-28 16,3 0-1-16,6-3-53 15,4-2-19-15,1-5 6 16,-5-7 15-16,0-6 30 16,-7-2 6-16,2-7 14 15,-11-2-11-15,7 0-3 16,-11-11 13-16,4-7-5 0,-4-8 6 16,6-5-10-16,-2-3-12 15,12 2-25-15,-8 6 10 16,8 4 11-16,-8 10 12 15,3 5 14-15,-7 7 1 16,0 0 1-16,7 2 23 16,2 15 3-16,3 7-13 15,-1 6-8-15,-1-2-6 16,1 0-6-16,-2-3-21 16,-6-8-23-16,-3-6-5 15,-5-8 7-15,-4-3-12 16,0 0 15-16,0-12-24 15,0-14 40-15,0-8-1 16,0 0-46-16,9-2-36 16,28 5-36-16,6 2 49 0,12 7 52 15,-12 8 17-15,-5 8 20 16,-13 6 10-16,-9 0 28 16,-7 18-18-16,1 11 5 15,5 4-14-15,-1 4 0 16,11 1 6-16,5 0-7 15,4-6 0-15,4-5 2 16,-3-8-2-16,-1-7 20 16,-9-7 39-16,-5-5 30 15,-6 0-20-15,-3-22 57 16,-6-12 41-16,-5-6-16 16,0-9-41-16,0-2-13 0,0-4-4 15,-12-5-12-15,3 0-23 16,9-1-22-16,0 3-18 15,0 8 2-15,0 12-4 16,9 11 4-16,3 17 11 16,1 10 71-16,-4 10-28 15,-2 27-37-15,-2 13-21 16,-5 13-16-16,0 4-6 16,0 5-49-16,0-2-40 15,9-2-47-15,7-6-28 16,2-6 25-16,12-13 4 15,-5-10 41-15,0-11 19 16,-3-10 32-16,3-9 15 0,-4-3 20 16,-8 0 7-16,3-22 7 15,-2-5 0-15,-3-4 42 16,3-2 15-16,0 1-8 16,6 3-4-16,1 5 3 15,-8 7 7-15,-1 5 4 16,-8 8-10-16,-4 1 7 15,0 3 33-15,0 0 12 16,0 7-14-16,-4 17-51 16,-8 8-27-16,8 1-9 15,4 1-26-15,0-4 2 16,9 2 9-16,32-7 9 16,-3-6 6-16,6-8-1 15,-4-6-10-15,-5-5 4 16,-13 0-8-16,3-21 6 0,-9-8 9 15,-11-2-5 1,-5-3 4-16,0 5-19 0,-12 2-25 16,-26 4-14-16,-21 5-6 15,0 6-28-15,2 9 4 16,11 3 56-16,28 0 21 16,18 1-10-16,5 19 10 15,54 4 6-15,13 0 6 16,17-2 1-16,0-8 19 15,-12-7-7-15,-13-7-13 16,-14 0-77-16,-46-38-238 16,-4-1-328-16,0 0-171 0</inkml:trace>
  <inkml:trace contextRef="#ctx0" brushRef="#br0" timeOffset="20246.24">16074 10864 1733 0,'0'0'677'0,"0"0"-439"16,0 0-83-16,325-24-35 16,-198 19-57-16,1 0-39 15,-8 0-15-15,-2 1-9 0,-15-3 0 16,-19 0-28-16,-25 2-179 15,-30-5-145-15,-19 3-189 16,-10 2-320-16</inkml:trace>
  <inkml:trace contextRef="#ctx0" brushRef="#br0" timeOffset="20663.75">18936 10970 71 0,'0'0'264'0,"0"0"-264"0</inkml:trace>
  <inkml:trace contextRef="#ctx0" brushRef="#br0" timeOffset="20913.09">18839 10763 1033 0,'0'0'671'0,"0"0"-321"16,0 0 21-16,0 0-45 15,0 0-75-15,0 0-66 16,0 0-72-16,16-7-37 15,27 5-22-15,5 2-32 16,2 0-22-16,-7 0-6 16,2 0-78-16,-6 2-85 15,0 17-103-15,-5-2-325 16,-14-2-231-16</inkml:trace>
  <inkml:trace contextRef="#ctx0" brushRef="#br0" timeOffset="21397.21">18770 10767 1667 0,'0'0'630'0,"0"0"-327"16,0 0-87-16,-54 123-74 15,45-70-45-15,9 5-42 16,0-5-31-16,0-2-16 15,0-5-7-15,0-3 5 16,0-7 0-16,0-2-5 16,0-3 8-16,0-7-3 15,-16-8 0-15,7-3-5 0,0-6 1 16,4-2-1 0,5-5 8-16,0 1-7 0,0-1-1 15,0 0 6-15,0 0-7 16,0 0 1-16,0 0-1 15,0 0 0-15,5 0-7 16,29 4 7-16,9 1 3 16,7 0 8-16,9-1 10 15,-7-1-6-15,8 1-8 16,-6-4-6-16,1 0-1 16,4 0 1-16,-7 0-1 15,3 0 1-15,-5 0-1 16,-7 0 1-16,-4 0 0 15,-10 0 1-15,-8 0-2 0,-3 0-18 16,-7 0-167-16,7 0-296 16,-2 0-201-16,2 2-626 0</inkml:trace>
  <inkml:trace contextRef="#ctx0" brushRef="#br0" timeOffset="21979.69">19844 11232 639 0,'0'0'81'16,"0"0"-81"-1,0 0-717-15</inkml:trace>
  <inkml:trace contextRef="#ctx0" brushRef="#br0" timeOffset="22280.75">19844 11232 1478 0,'-30'-96'765'0,"30"96"-411"15,0 0-51-15,0 0-55 16,0 10-58-16,0 13-91 16,0 16-46-16,0 7-7 15,0 5-5-15,0 4-2 0,0-2 9 16,0-5 7-16,0-5-19 16,0-9-22-16,0-13-5 15,0-6-9-15,0-5 1 16,0-8-1-16,0-2 0 15,0 0-12-15,0 0-44 16,0 0-28-16,-4-5-39 16,-12-14-76-16,2-24-94 15,-2 2-331-15,7 0-356 0</inkml:trace>
  <inkml:trace contextRef="#ctx0" brushRef="#br0" timeOffset="22647.01">19746 11030 1069 0,'0'0'724'0,"0"0"-394"16,0 0-66-16,0 0-47 15,0 0-56-15,0 0-86 16,0 0-47-16,205-118-20 15,-151 111-1-15,-8 5 6 16,-8 2 1-16,-4 0 16 16,-4 7-8-16,-5 10 10 15,-2 2-19-15,-7 3 4 0,-12-1-5 16,-4 1-2 0,0 1 14-16,0 2 27 0,-34-5 10 15,-11-1-26-15,-12-3-19 16,-2-4-10-16,0-2-6 15,-1-2-48-15,10-1-36 16,16-3-33-16,12 7-50 16,10-8-220-16,12 5-364 0</inkml:trace>
  <inkml:trace contextRef="#ctx0" brushRef="#br0" timeOffset="23413.77">20335 11249 1440 0,'0'0'640'16,"0"0"-346"-16,0 0-5 15,0 0-104-15,0 0-58 0,0 0-73 16,0 0-25-16,39-12-5 16,-10-5-12-16,-4 1-6 15,-7-4-5-15,3 3 1 16,-8 3-1-16,-1 2 1 16,-3 2 3-16,0 3-5 15,-4 4 0-15,-1 1 6 16,-4 2 40-16,0 0 35 15,0 0 24-15,0 10 24 16,0 9-57-16,0 7 7 16,-4 8 5-16,-6-1-21 15,6 6-18-15,4-2-10 0,0-4-23 16,0-1 3 0,0-11-10-16,0-6-4 0,0-8 4 15,0-5-5-15,0-2 5 16,0 0-5-16,0 0 0 15,0 0-1-15,0 0-25 16,0 0-40-16,0 0-101 16,0 0-167-16,0-4-331 15,0-6-357-15</inkml:trace>
  <inkml:trace contextRef="#ctx0" brushRef="#br0" timeOffset="24280.26">21065 11162 1094 0,'0'0'964'0,"0"0"-373"16,0 0-297-16,0 0-29 15,0 0-48-15,0 0-77 16,0 0-46-16,0 19-34 16,0 8-39-16,0 5-13 15,0 1 1-15,0-5-8 16,-5-1 7-16,-20-7-2 15,-9-8-6-15,0-2-38 16,-7-5-40-16,12-5-60 16,10 2-119-16,19 0-107 0,0 3-390 15,5-3-753-15</inkml:trace>
  <inkml:trace contextRef="#ctx0" brushRef="#br0" timeOffset="25047.91">21972 10905 1674 0,'0'0'878'0,"0"0"-423"15,0 0-123-15,0 0-69 16,0 0-152-16,0 0-71 16,-20 171-13-16,20-118-15 15,0-5-6-15,0-7-5 16,0-10-1-16,0-12 1 15,0-7 0-15,0-9-1 16,0-3-1-16,0 0-47 16,0 0-35-16,-5 3-43 15,0 1-121-15,5 1-127 0,0 1-216 16,0 0 43-16,0-6-114 16</inkml:trace>
  <inkml:trace contextRef="#ctx0" brushRef="#br0" timeOffset="25463.48">21952 10867 1461 0,'0'0'706'0,"0"0"-407"16,0 0-51-16,0 0-69 16,0 0-23-16,0 0-65 15,0 0-53-15,220-130-22 16,-156 123-8-16,-10 7 7 16,-10 0 4-16,-10 0 14 15,-14 0 3-15,-11 9 25 16,-4 4 10-16,-5 2-17 15,0 5-24-15,-14 2-14 16,-24 1-14-16,-3-1-2 16,-7-2 0-16,-2-6-9 15,2-2-6-15,3-4-24 16,1-4-22-16,15-2-45 0,-1 1-59 16,14 0-78-1,16 9-222-15,0-1-69 0,0 2-354 0</inkml:trace>
  <inkml:trace contextRef="#ctx0" brushRef="#br0" timeOffset="26030.44">22622 11040 204 0,'0'0'1256'0,"0"0"-777"16,0 0-271-16,0 0-66 16,0 0-50-16,0 0-15 15,0 0 45-15,34-37-49 16,-4 31-18-16,-5 1-6 15,-4 5 0-15,-3 0 13 16,-7 0 0-16,-2 9 1 16,-9 11-24-16,0 6-11 15,0 8-17-15,-20 2-6 16,-19 0-5-16,-9-2-9 0,3-8-8 16,2-4-3-1,9-10-9-15,8-7 1 0,17-3 5 16,-2-2-13-16,6 0-11 15,5 0-10-15,0-5 39 16,0-7 3-16,0 2 15 16,0 3 0-16,10 5 0 15,19 2 57-15,5 0 43 16,7 0 30-16,7 14-15 16,-9 3-25-16,2-2-34 15,-7-6-31-15,-9-2-16 16,-12-1-8-16,1-5-1 15,-7-1-2-15,-7 0-8 16,4 0-9-16,5 0-38 0,7 0-140 16,23 0-100-16,0 0-395 15,4 0-309-15</inkml:trace>
  <inkml:trace contextRef="#ctx0" brushRef="#br0" timeOffset="26796.73">23505 11220 1652 0,'0'0'812'16,"0"0"-431"-16,0 0-95 16,0 0-75-16,0 0-96 15,0 0-62-15,-98 133-37 16,80-116-7-16,-3-10-9 15,-8-5-12-15,4-2-11 16,0 0-19-16,6 0-18 16,3 0-28-16,16 0-33 0,0 0-123 15,25 0-364-15,26-4 26 16,1-6-416-16</inkml:trace>
  <inkml:trace contextRef="#ctx0" brushRef="#br0" timeOffset="26997.75">23950 11252 451 0,'0'0'2231'0,"0"0"-1542"16,0 0-441-16,0 0-86 15,0 0-90-15,0 0-72 0,0 0-15 16,-13 0-119-1,13 0-182-15,13 0-246 0,12 0-164 16,5 0-558-16</inkml:trace>
  <inkml:trace contextRef="#ctx0" brushRef="#br0" timeOffset="27164.73">24471 11206 1243 0,'0'0'1077'0,"0"0"-767"16,0 0-188-16,0 0-65 16,0 0-41-16,0 0-16 0,0 0-98 15,102 7-207-15,-81 0-189 16,-3 3-379-16</inkml:trace>
  <inkml:trace contextRef="#ctx0" brushRef="#br0" timeOffset="27346.79">25035 11264 836 0,'0'0'1801'0,"0"0"-1230"0,0 0-407 16,0 0-68-16,0 0-96 15,0 0-75-15,0 0-242 16,14 2-459-16,-3 0-437 0</inkml:trace>
  <inkml:trace contextRef="#ctx0" brushRef="#br0" timeOffset="27947.31">25815 11290 1386 0,'0'0'737'0,"0"0"-387"15,0 0-62-15,0 0-75 16,0 0-35-16,0 0-68 16,0 133-64-16,-12-114-25 15,-6-3-15-15,-2-8-6 16,-1-2-40-16,3-5-26 0,-7-1-71 16,16 0-93-1,-2 0-289-15,11-7-254 0</inkml:trace>
  <inkml:trace contextRef="#ctx0" brushRef="#br0" timeOffset="28515.31">26843 10765 1211 0,'0'0'672'16,"0"0"-335"-16,0 0 137 15,0 0-152-15,0 0-2 16,0 0-67-16,0 0-124 16,-5 114-63-16,0-56-19 15,5-3-23-15,0-2-11 16,0-10-2-16,0-7-10 16,0-9 5-16,0-11-6 15,0-2-1-15,5-6-9 16,-5-1-22-16,0-2-31 0,0 2-52 15,0 3-82 1,21-1-114-16,-3-1-301 0,2-6-239 0</inkml:trace>
  <inkml:trace contextRef="#ctx0" brushRef="#br0" timeOffset="28898.31">26824 10667 798 0,'0'0'1046'0,"0"0"-714"15,0 0-136-15,0 0-44 0,0 0-33 16,0 0-30-16,0 0-37 15,128-80-28-15,-103 78 2 16,-7 2 45-16,-2 0 85 16,-7 2 1-16,0 15-39 15,-9 4-25-15,0 6-46 16,0 6-23-16,0 4-12 16,-5 2-6-16,-20-3 0 15,-4-3-5-15,-5-6-1 16,-5-7 0-16,5-7-26 15,0-4-25-15,4-5-4 16,5-2-30-16,12 1-26 0,1-3-43 16,12 6-44-1,0 0-291-15,0 1-236 0</inkml:trace>
  <inkml:trace contextRef="#ctx0" brushRef="#br0" timeOffset="30763.66">27338 10941 1056 0,'0'0'1101'0,"0"0"-439"15,0 0-342-15,0 0-35 16,0 0-60-16,0 0-120 16,0 0-69-16,-68 104-21 15,52-73-6-15,7-7-9 16,0-5 0-16,4-7-18 15,-1 1-34-15,-3-6-80 16,4 2-93-16,5 3-152 16,0-3-306-16,0-3-229 0</inkml:trace>
  <inkml:trace contextRef="#ctx0" brushRef="#br0" timeOffset="30962.84">27309 11091 1008 0,'0'0'735'0,"0"0"-421"16,0 0 39-16,0 0-107 16,0 0-121-16,202-143-62 15,-138 105-41-15,-7 2-14 16,-7 7-8-16,-7 9-1 16,-18 7-49-16,-5 8-96 15,-15 5-59-15,-5 7-133 16,0 9-470-16</inkml:trace>
  <inkml:trace contextRef="#ctx0" brushRef="#br0" timeOffset="31213.77">27436 11019 1204 0,'0'0'1033'16,"0"0"-649"-16,0 0-197 15,0 0-56-15,0 0-14 16,0 0-66-16,212 143-32 16,-178-128-17-16,-9-3-1 15,-12-7-1-15,-8-5 0 16,-5 0-1-16,0 0-35 16,0 0-103-16,0 0-74 0,0 0-94 15,0 0-181-15,0-5-227 16</inkml:trace>
  <inkml:trace contextRef="#ctx0" brushRef="#br0" timeOffset="31730.02">27818 10587 992 0,'0'0'738'0,"0"0"-259"0,0 0-119 16,0 0-60-16,0 0-22 15,0 0-57-15,0 0-80 16,-86-33-54-16,86 33-34 16,0 0-28-16,0 0 1 15,0 0-7-15,0 0-2 16,0 0-11-16,0 0-6 16,0 0-33-16,0 0-101 15,0 0-155-15,0 0-82 16,4 0-435-16,10 0 79 15,2 4-267-15</inkml:trace>
  <inkml:trace contextRef="#ctx0" brushRef="#br0" timeOffset="32446.45">27818 10587 1008 0,'-59'-48'829'0,"41"46"-335"16,2 0-179-16,7-1-51 15,4 3-38-15,5 0-85 16,0 0-71-16,0 0-14 16,0 0-5-16,5 0-32 15,20 0-10-15,9 0-7 16,20 0-1-16,10 3 0 16,9 1 1-16,16 1-1 15,-1 5-1-15,-1-3 0 0,-8 4 0 16,-15-5 0-1,-16-1 0-15,-19-3-14 0,-8-2 5 16,-12 0 3 0,-9 0 5-16,0 0 1 0,0 0 0 15,0 0 1-15,0 0 8 16,0 0-1-16,0 0-1 16,0 0 2-16,0 0-3 15,0 0-4-15,0 2 7 16,0 6 1-16,0 3 5 15,0 11 12-15,0 9-18 16,0 6-8-16,0 4 0 16,0 2-1-16,0 2 2 0,-5 4 5 15,1-3-5 1,-5-1 16-16,4-4 15 0,-2-5 6 16,3-4-9-16,4-6-11 15,0-5-11-15,0-3-7 16,0-6 0-16,0-5 5 15,0-3-5-15,0 1 22 16,0-5 32-16,0 0-10 16,0 0-9-16,0 2-12 15,0 1-4-15,-5-1-8 16,5 1-11-16,-4-1 5 16,-6 0-6-16,-10-2 1 0,-14 0 0 15,-9 0 0 1,-16 0-1-16,-1 0-1 0,-3 0 0 15,4 0 1-15,9 0-1 16,11 0-17-16,14 0-17 16,11 0-41-16,5 0-35 15,9 0-68-15,0 0-77 16,0-2-64-16,0 0-159 16,0-3 97-16,0 0-183 15,5 4-258-15</inkml:trace>
  <inkml:trace contextRef="#ctx0" brushRef="#br0" timeOffset="35497.11">29378 10885 1358 0,'0'0'709'15,"0"0"-392"-15,0 0-103 16,0 0-42-16,0 0-46 16,0 0-25-16,0 0-37 0,136-18-28 15,-86 18-20-15,-2 0-16 16,2 0-42-16,-11 0-152 15,6 2-279-15,-17 12-88 16,-8 2-284-16</inkml:trace>
  <inkml:trace contextRef="#ctx0" brushRef="#br0" timeOffset="35747.81">29437 11146 464 0,'0'0'1437'16,"0"0"-957"-16,0 0-233 0,0 0-26 15,0 0 18-15,0 0-41 16,0 0-73-16,5 5-92 16,38-5-1-16,11 0-17 15,5 0-15-15,-4 0 0 16,-3 0 0-16,-6-7-110 15,-3 2-101-15,16-5-113 16,-9 2-346-16,-7 4-345 0</inkml:trace>
  <inkml:trace contextRef="#ctx0" brushRef="#br0" timeOffset="36279.91">30256 10839 1839 0,'0'0'694'15,"0"0"-469"-15,0 0-1 0,0 0-56 16,0 0-93 0,0 0-36-16,0 0-23 0,179-78-10 15,-133 49-5-15,-8-5-1 16,-8 0-9-16,-5-2 0 16,-7 5 9-16,3 7 6 15,-12 5-5-15,2 4-1 16,-6 8 9-16,-1 5 24 15,-4 2 4-15,0 0 17 16,0 5 31-16,0 23 22 16,0 19-38-16,-4 10 34 15,-17 10-7-15,3 8-30 16,-3-3-27-16,12-2-22 16,9-9-10-16,0-4-5 0,0-14-1 15,0-9 1-15,0-13-2 16,0-7-9-16,0-3-11 15,0-7-23-15,0 1-29 16,0 0-62-16,-4 2-122 16,-12 10-68-16,7 0-213 15,9-2-257-15</inkml:trace>
  <inkml:trace contextRef="#ctx0" brushRef="#br0" timeOffset="38179.86">19423 11956 1330 0,'0'0'575'0,"0"0"-354"0,0 0-19 16,0 0-21-16,0 0 5 16,0 0 7-16,0 0-32 15,200-28-39-15,-93 26 1 16,16-1-55-16,4 3-30 16,-9 0-16-16,-15 0-13 15,-15 0-8-15,-19 0 0 16,-19 0 0-16,-16-2 0 15,-21 0-1-15,-1 2 0 0,-8 0 0 16,-4 0 1 0,5 0 0-16,-5 0 5 15,9 0-6-15,2 0-10 0,8 0-101 16,10 21-202-16,1 3-455 16,-1-5-441-16</inkml:trace>
  <inkml:trace contextRef="#ctx0" brushRef="#br0" timeOffset="38928.87">22227 11805 1134 0,'0'0'669'16,"0"0"-360"-16,0 0-50 0,0 0-48 15,0 0-34 1,0 0-19-16,0 0 8 0,-75 0-61 15,129 0-61-15,14 0-13 16,12 0 10-16,-7 0-3 16,0 0-8-16,2 0-6 15,-12 0-10-15,1 0-13 16,-5 0 8-16,-11 0-8 16,-3 0 4-16,-11 0-4 15,-11 0-1-15,-7 0 0 16,-7 0 0-16,-4 0 0 15,2 0 2-15,-7 0-2 16,0 0-1-16,0 0 1 0,0 0-39 16,0 0-75-16,4 0-116 15,26 12-68-15,-8 2-283 16,8 1-277-16</inkml:trace>
  <inkml:trace contextRef="#ctx0" brushRef="#br0" timeOffset="39778.61">27225 11825 1714 0,'0'0'708'16,"0"0"-216"-16,0 0-165 16,0 0-41-16,0 0-87 15,0 0-91-15,0 0-54 16,-48 0-33-16,68 0-21 15,28 0 1-15,16 0 3 16,24 0-4-16,6 0 5 16,-1-3-5-16,0 1-1 15,-16-1 1-15,-2 0 0 0,-15 1 0 16,-8 0 1-16,-7 0 0 16,-1 2-1-16,-10 0-2 15,-5 0-13-15,-4 0-4 16,-7 0-22-16,-6 0-7 15,-8 0-30-15,1-3-25 16,-5 3-44-16,0 0-19 16,0 0-56-16,4 0-67 15,8 0-322-15,-3 0-162 0</inkml:trace>
  <inkml:trace contextRef="#ctx0" brushRef="#br0" timeOffset="51595.98">6080 9711 1260 0,'0'0'520'0,"0"0"-236"16,0 0-44-16,0 0 38 16,0 0-96-16,14 0-38 15,50-1-40-15,4-5-22 16,-5 1-16-16,1-2-27 15,0 0 3-15,6 0-11 16,8 0-1-16,15 1-9 16,5 2 1-16,11 4-10 0,-2 0-6 15,-5 0-5-15,-4 0 0 16,-14-3-1-16,-5 3 0 16,-15 0 0-16,-7 0-1 15,2 0-5-15,-9 0 4 16,-2 0-4-16,6 0-3 15,1 0 9-15,4 5 0 16,5 8 0-16,-1-4 1 16,1 1-1-16,-9-1-1 15,-12-2 1-15,-9-2-1 16,-5-2 0-16,-3-1 1 16,-13 1-1-16,8-2 1 15,-3 2 1-15,7 2-1 16,0 0 0-16,4 0 0 15,1 2 0-15,-5 0 0 0,5-2 0 16,-12 0 0-16,2-2 0 16,-6-1 1-16,-3 0-1 15,-2-2 1-15,0 5 0 16,7 0 0-16,2 0 0 16,8 4 0-16,-1 1 0 15,0-3 1-15,-3 2-1 16,-1-3-1-16,-12-2 1 15,-2-4-1-15,-3 3 2 16,-4-3-1-16,0 0 7 16,5 2-2-16,4 1-5 15,0-1 1-15,7-1 4 16,-7 5-6-16,2-1 1 16,-2-2-1-16,-4-1 1 15,-5-2 0-15,5 2 0 0,-1 1 6 16,7 1-5-16,3 3-1 15,11 1-1-15,-4 1 1 16,-3-1-1-16,-9-6-1 16,-2 1 1-16,-7-3 0 15,0 0 0-15,0 0-1 16,0 0 1-16,0 0 0 16,0 0 0-16,9 7-1 15,29 5-55-15,42 7-209 16,-12 0-246-16,-13-4-202 0</inkml:trace>
  <inkml:trace contextRef="#ctx0" brushRef="#br0" timeOffset="52363.69">8613 10052 1020 0,'0'0'689'16,"0"0"-373"-16,0 0-80 0,0 0-2 16,0 0-8-1,0 0-53-15,0 0-38 0,-9 8-35 16,9-8-19-16,25 0-4 16,9 0 0-16,10 0 6 15,6 0-28-15,9 0-23 16,-7 0-17-16,-2 0-8 15,-2 0-7-15,-3-2 1 16,-6-4 0-16,0 2 0 16,-5 2-1-16,-5-1 6 15,-8 3-5-15,-8-2 0 16,-13 2-1-16,0-2 1 16,0 2 19-16,0-5 19 15,0-4 9-15,-13-4 9 0,-8-7-15 16,3-3-20-16,-7-6-8 15,-5-2-7-15,5-6-6 16,-9 2 6-16,9 1-5 16,3 7 13-16,1 8-5 15,17 10 2-15,-1 4 0 16,5 5 5-16,0 0-8 16,0 0-3-16,0 0-6 15,5 0-65-15,-1 3-100 16,5 6-123-16,-4 10-233 15,2-4-249-15,-3 2-761 0</inkml:trace>
  <inkml:trace contextRef="#ctx0" brushRef="#br0" timeOffset="53697.13">6203 10845 1315 0,'0'0'531'15,"0"0"-338"-15,0 0-12 16,0 0-14-16,0 0-29 15,0 0 7-15,0 0-31 16,341 0-28-16,-248-5-24 16,1-3-23-16,-1-1-16 15,-5 0 4-15,1 2 2 16,4-3-2-16,-4 3-4 16,-7-1-14-16,2-2 0 15,-4 1-9-15,-12-2 2 16,0-4-1-16,-4 0 5 15,4 0 0-15,-4 2-5 0,-1-2 11 16,1 0 6-16,-5 3 15 16,0 1 6-16,0 2 0 15,-6-2 3-15,1 4-8 16,-4-1-4-16,-2 1-7 16,2 3-4-16,-11-1-4 15,-1 0-4-15,-4 3-10 16,-9-3 8-16,0 3-8 15,-11-1 1-15,2-2-2 16,-2 0 1-16,2 0-1 16,-3 1 0-16,12-4 0 0,5-1 1 15,4 2-1 1,0 0 1-16,0 2 5 0,-4-3-5 16,-10 6 16-16,1-3-4 15,-12 3-2-15,0 2-10 16,0-3 8-16,7 1 12 15,4-1-6-15,-6 1-1 16,-1 0-8-16,-1-1-5 16,-3 3 1-16,0 0-1 15,-9 0 1-15,7 0-2 16,-7 0-44-16,0 0-120 16,0 3-180-16,0 11-426 15,0 1-342-15</inkml:trace>
  <inkml:trace contextRef="#ctx0" brushRef="#br0" timeOffset="54214.24">8452 10460 1234 0,'0'0'492'0,"0"0"-316"16,0 0 17-1,0 0 0-15,0 0 31 0,0 0-14 16,0 0-44-16,-48 5-21 15,48-5-21-15,0 0-17 16,9 0-9-16,34-12-24 16,17-6-41-16,3 1-18 15,5 4-6-15,-8-2-8 16,-15 8 0-16,-15 2 5 16,-12 0-5-16,-14 5 0 15,-4 0 0-15,0 0 8 16,0 0-3-16,0 0 9 0,0 2 8 15,0 18-7 1,-13 3 5-16,4 4 6 0,2 3-6 16,7-4-12-16,0-2-7 15,0 1-2-15,0-7 1 16,0 1-1-16,0 0-14 16,0 0-23-16,7-1-50 15,-7 1-77-15,0 0-142 16,0-2-292-16,0-5-216 0</inkml:trace>
  <inkml:trace contextRef="#ctx0" brushRef="#br0" timeOffset="55415.39">6574 11301 1177 0,'0'0'510'16,"0"0"-258"-16,0 0 33 15,0 0 38-15,0 0-80 16,0 0-73-16,0 0-44 15,-9 4-21-15,34-4-3 16,9-8-7-16,9-11-23 16,7-5-15-16,4-4-7 15,6-9-5-15,8-1-11 16,9-1-16-16,7 1-1 16,9 2-7-16,1-1 5 15,-1 6 3-15,0 0-1 0,-16 0-2 16,-1 0-2-16,-20-1-2 15,-6-1-10-15,-11-4 7 16,7-1-8-16,-8 2 6 16,10-3-6-16,2 9 6 15,9-3-5-15,-4 10 5 16,-8 3 2-16,3 6-2 16,-11-1 1-16,-9 6-5 15,-5-1 5-15,-3 0 2 16,-1 1-9-16,-1 2 2 15,-2-3-1-15,3 1 5 16,4 1-5-16,-2-2 0 16,-3 3 0-16,-4 2 0 15,-7 1 0-15,0-1-1 16,-4 3 0-16,-1 2 0 0,-4 0 1 16,0 0-1-16,7 0 1 15,-7 0 0-15,5 0 5 16,-1 0-6-16,5 0 0 15,3 0-17-15,-8 0-22 16,5 0-45-16,-9 0-81 16,0 0-106-16,0 16-252 15,0-1-211-15,-4-1-866 0</inkml:trace>
  <inkml:trace contextRef="#ctx0" brushRef="#br0" timeOffset="56196.73">8049 10274 1287 0,'0'0'518'16,"0"0"-279"-16,0 0 60 0,0 0 19 16,0 0-84-16,0 0-38 15,0 0-47-15,-102 13-19 16,102-13-3-16,0 0 1 16,0 0-19-16,39 0-50 15,15 0-28-15,19 0-14 16,11-10-11-16,-7 0-6 15,-6 1 1-15,-19-1-1 16,-11 0 0-16,-18 6 1 16,-12 1-1-16,-6 1 1 0,-1 2-1 15,-4 0 6 1,5 0 2-16,-1 0 2 16,1 2-4-16,2 11 0 0,-3 1-4 15,-4 2-1-15,0 8 7 16,0 3-8-16,0 2 1 15,0 5-1-15,0 0 1 16,5-1-1-16,9-4 0 16,2-3 0-16,2-6 0 15,-2-6-7-15,-7-4-43 16,-5-6-50-16,-4-4-80 16,0 0-54-16,0 5-86 15,0-3-242-15,0 5-167 0</inkml:trace>
  <inkml:trace contextRef="#ctx0" brushRef="#br0" timeOffset="58181.29">6144 11951 1197 0,'0'0'571'0,"0"0"-381"16,0 0-9-16,0 0 12 15,0 0 6-15,250 3-47 16,-164-3-51-16,8-5-33 15,10-4-7-15,3-3-1 16,-5 0 4-16,3-1 0 16,-7 1-19-16,-5 1 3 0,-4 1-10 15,-3-1-4 1,-2 0-13-16,5 1-1 0,-12-1-10 16,3 1-4-1,-7-4-4-15,-10-1-1 0,-8 1 6 16,-7-3 3-16,-3 0 20 15,3 2 12-15,6 2 6 16,1-2-10-16,9-2-13 16,-1 2-10-16,1-1-6 15,0 1-1-15,-10-2-8 16,-11 3 6-16,-8 0 0 16,-10 1 14-16,-7 1 5 15,2 3-1-15,1-1-1 16,-3 1-7-16,7-1-2 15,0 0-2-15,4 2 1 0,-10-1-12 16,6 3 8 0,-9-4-8-16,-7 3 10 0,-5 3-5 15,1-2 1-15,2 3 1 16,-3 3 8-16,5-2-4 16,0-1-11-16,3 1 8 15,1-1-7-15,-4 1 3 16,3-1-5-16,-8 1 0 15,-4 2 7-15,0 0-6 16,0 0-1-16,0 0 0 16,0 0-6-16,0 0-48 15,0 0-25-15,0 0-67 0,0 0-86 16,0 0-234-16,-20 10-209 16,2-3-297-16</inkml:trace>
  <inkml:trace contextRef="#ctx0" brushRef="#br0" timeOffset="58929.64">8761 11326 727 0,'0'0'563'0,"0"0"-277"16,0 0-57-16,0 0 13 15,0 0-21-15,0 0 23 16,0 0-7-16,-230 0-38 16,224 0-17-16,6 0-6 15,0 0-9-15,0 0-20 16,0 0-25-16,16 0-37 16,31-2-40-16,17-10-22 15,11-3-16-15,-2 1-6 16,-5 2 0-16,-13 0-1 15,-12 5 1-15,-18 2-1 0,-5 2 0 16,-15 3 5-16,-5 0-3 16,0 0 7-16,0 0 3 15,0 8 1-15,4 15-7 16,5 9 2 0,7 1 14-16,9 4 11 0,-2-4-15 15,2-1-10-15,5-6-7 16,-10-7 0-16,-2-2 1 15,-6-7-2-15,-3-3 0 16,-9-2 0-16,0-3-22 16,0 2-26-16,0 0-47 15,0 1-52-15,0-1-99 16,0 8-249-16,25-2-340 16,4-3-767-16</inkml:trace>
  <inkml:trace contextRef="#ctx0" brushRef="#br1" timeOffset="78964.7">10423 3003 942 0,'0'0'533'16,"0"0"-267"-16,0 0 39 16,0 0 70-16,0 0-18 15,0 0-55-15,0 0-55 16,-79-75-46-16,70 72-39 15,4 3-51-15,0 0-36 16,5 0-17-16,0 0-19 16,0 0-10-16,0 0-8 15,0 15-8-15,0 2-11 16,0 0 4-16,10-3-6 16,-1-1 0-16,-5-7 0 0,1-1 0 15,-5 2 1-15,7 4 0 16,2 0 0-16,0 6-1 15,2 0 2-15,3-2-2 16,-10-6 0-16,8-4-1 16,-12-4-1-16,4-1-4 15,-4 0 0-15,9 0 0 16,5-8 2-16,22-22 4 16,12-10 12-16,20-11-2 15,16-15-8-15,35-31 8 16,31-38-8-16,18-32 5 15,-11 11 4-15,-46 31-5 16,-36 46 6-16,-36 34-12 16,-5 5 0-16,-4 9 0 0,-5 7 0 15,-16 15 0-15,-5 9 0 16,-4 0 0-16,5 0 0 16,-5 0-8-16,0 0-77 15,0 2-91-15,-5 22-127 16,-24-2-276-16,-1 2-455 0</inkml:trace>
  <inkml:trace contextRef="#ctx0" brushRef="#br1" timeOffset="80162.98">8486 3886 910 0,'0'0'545'15,"0"0"-249"-15,0 0-34 0,0 0-18 16,0 0 11-1,0 0-8-15,0 0-32 0,-14-48-43 16,14 53-34-16,0 18-17 16,0 14-77-16,9 9-26 15,12 6-8-15,-3 1-2 16,3-5-7-16,-8-5 0 16,3-6-1-16,-11-13 6 15,-1-11-5-15,-4-9 0 16,5-2 0-16,-5-2 7 15,4 0 14-15,17 0 2 16,13-10-7-16,30-16 25 16,20-15 0-16,23-14-15 0,11-15 1 15,0-14 8-15,-2-12 6 16,-11-3-15-16,-24 2-7 16,-17 18 1-16,-18 22 4 15,-21 18-5-15,-16 20-1 16,0 14 2-16,-9 3-9 15,4 2-6-15,-4 0-6 16,7 0 0-16,-2 0-57 16,-5 0-103-16,0 0-178 15,0 0-305-15,0 2-293 0</inkml:trace>
  <inkml:trace contextRef="#ctx0" brushRef="#br2" timeOffset="104295.72">8745 5693 662 0,'0'0'331'0,"0"0"-1"16,0 0-45-16,0 0-42 15,0 0-8-15,0 0 25 16,0 0 0-16,-13-32-73 16,13 32-37-16,0 0 2 15,0 0-48-15,0 3-46 0,0 9-10 16,9 10-20 0,11 6-11-16,-6 4-4 0,6 2-11 15,-6-3-1-15,-3-7 13 16,-2-7-9-16,-4-5-4 15,-1-3-1-15,-4-4 1 16,7-3 9-16,-7-2-1 16,0 0 18-16,0 0 0 15,0 0-3-15,0 0-15 16,0 0-8-16,9 0-1 16,21-22-7-16,13-11 7 15,21-9 18-15,15-9-3 0,8-3-8 16,1 7-5-1,1-2-1-15,-5 4 5 0,-6-4-6 16,-3-1 0-16,-12-1 0 16,-6 0 0-16,-2-1 1 15,-5 4-1-15,-3 7 2 16,-1 7 4-16,-7 8-5 16,-1 7 1-16,-8 6-1 15,-5 4 5-15,-5 6-5 16,-11 2 5-16,-4-3-5 15,-1 2-1-15,-4 2-6 16,0-2-21-16,0 2-48 16,0 0-52-16,0 0-70 15,0 0-35-15,5 21-246 16,0 8-168-16,1 3-795 0</inkml:trace>
  <inkml:trace contextRef="#ctx0" brushRef="#br1" timeOffset="114362.54">11544 6471 1134 0,'0'0'570'16,"0"0"-321"-16,0 0-66 0,0 0-61 15,0 0 12 1,0 0-1-16,0 0 0 0,34-127-63 16,12 123-40-16,-3 4-8 15,-4 0-7-15,2 0 0 16,-12 2 3-16,-11 16 7 15,-2 6 1-15,-11 3 2 16,-5 8-4-16,0 9 15 16,0 1 19-16,0 1 9 15,0-1-11-15,-5-1-14 16,5-3-18-16,0 0-15 16,9 7-3-16,25 2-5 15,5 8 8-15,7 0 0 16,1-4 7-16,-1-5-1 15,2-8 9-15,-3-9-3 0,-2-8-2 16,3-5-13 0,-3-7-5-16,0 0-1 0,-2-4 0 15,-2-4 0-15,-5 1-2 16,-9-3 2-16,-11-2-8 16,-10 0 2-16,-4 0-2 15,0 0 2-15,0 0-3 16,0 0-30-16,0-4 13 15,0-1 1-15,0 0 1 16,0 3 9-16,0 2 15 16,0 0-1-16,-4 0-1 15,-10 0-4-15,-7 0 6 0,-4 12 0 16,-9 4 1-16,5 4 8 16,11 1-1-16,-3 1 1 15,17 1 0-15,4 4-8 16,0 0 13-16,0 1 1 15,0 4-6-15,13 1-2 16,8-1-5-16,-8 3 4 16,8-8-5-16,-8 2 0 15,3-2 5-15,-2-1 0 16,2 0 1-16,-3 1 2 16,8 4-7-16,-12 3 7 15,2 2-8-15,-6-2 0 16,-5-3 7-16,0-4 8 15,0-3 24-15,0-1-7 16,-5 2-12-16,-6-3-3 0,2 2-6 16,4-5-4-16,5 3 2 15,0-6-10-15,0-4 1 16,0 0 0-16,0-4 5 16,0-3-5-16,0 0-1 15,-9-1-1-15,-2 3 1 16,-7 5 2-16,-7 5 4 15,-5 3 0-15,-4 2-6 16,0-4 0-16,-7 0-1 16,2-7-11-16,1-4 11 15,-1-1-13-15,-6-6 8 16,6 0-18-16,5 0-28 16,4 0-38-16,17 0-15 15,6 0-56-15,7 0-41 0,20 0-181 16,83-3 68-16,-6-7 16 15,-8 1-314-15</inkml:trace>
  <inkml:trace contextRef="#ctx0" brushRef="#br1" timeOffset="123914.75">928 13193 1202 0,'0'0'637'0,"0"0"-282"0,0 0 12 15,0 0-40-15,0 0-47 16,0 0-60-16,-39 3-51 15,39-1-50-15,0-2-37 16,0 0-37-16,5 0-33 16,24 0-12-16,19-12 6 15,22-9 32-15,3-4-19 16,16-1-7-16,-7-4-5 16,6 5-7-16,1-2 0 15,-9 1 0-15,-3 4 0 16,-9 0 6-16,-9 6-6 15,-4 1 0-15,-12 3 0 0,-9 2 1 16,0 5 0 0,-9-1 0-16,0 1 5 0,-4 3-5 15,-3-1-1-15,-2 1 1 16,-7 2 0-16,0 0 1 16,-9 0-2-16,5 0-1 15,-5 0 0-15,0 0 1 16,0 0-1-16,6-3 1 15,-6 3-1-15,5 0-20 16,-5 0-38-16,5 0-67 16,-1 0-117-16,10 0-259 15,6 0-347-15,-4 0-697 0</inkml:trace>
  <inkml:trace contextRef="#ctx0" brushRef="#br1" timeOffset="124677.6">1726 12773 1038 0,'0'0'884'0,"0"0"-340"0,0 0-251 15,0 0-10-15,0 0-66 16,0 0-57-16,0 0-88 15,50 5-26-15,4-5 1 16,10-13-22-16,4-1-16 16,1 1-1-16,-1 2-7 15,-9 1 0-15,-5 5 0 16,-15 1 1-16,-9 1-1 16,-5 3 5-16,-16 0-4 15,0 0 4-15,-9 0 3 16,0 0-3-16,0 0 7 0,0 0 13 15,0 0 56 1,0 12-23-16,0 7-14 0,0 5-9 16,0 7-5-16,0 6-2 15,0 8-4-15,0 8 2 16,0 3 2-16,0-3-11 16,0-10-11-16,11-7 1 15,-6-15-8-15,-1-6 0 16,1-5 0-16,-5-5 0 15,4-2 0-15,-4-1 0 16,0-2-8-16,0 0-32 16,0 0-44-16,0 0-59 15,0 0-67-15,0 0-125 16,0 2-467-16,0 0-370 0</inkml:trace>
  <inkml:trace contextRef="#ctx0" brushRef="#br1" timeOffset="129396.98">1860 13689 998 0,'0'0'542'16,"0"0"-249"-16,0 0-79 16,0 0-58-16,0 0-47 0,0 0-35 15,273 7-32 1,-139 3-10-16,7-5-8 0,7-3 3 16,9 1-2-16,4-3 6 15,14 0 8-15,18 0-8 16,8 0-2-16,3 5-14 15,-1 2-8-15,-8 0 0 16,-8 0-6-16,-17-2 5 16,-18-1-6-16,-8-4 0 15,-12 3 1-15,-5-1-2 16,0 1 1-16,1 4 0 16,4 0 0-16,-5 4 1 15,7-4 0-15,-2 1 0 16,0-3-1-16,-9-2 0 15,-17-3-1-15,-12 0 1 0,-15 0 0 16,-11 0-1-16,-8-3 1 16,3 1 0-16,5 2 1 15,17 0 0-15,1 0-1 16,7 0 2-16,-4 0-2 16,-5 0 1-16,-16 0 0 15,-18 0-1-15,-16 0 0 16,-4 0 0-16,-7 0 1 15,6 0-1-15,5 0 2 16,-4 0-2-16,-1 0 1 16,-4 0-1-16,-9 0 1 15,3 0-1-15,6 0 0 16,18 0-1-16,27 0 1 0,12 0 0 16,16 0 0-16,0 7 0 15,-5 1 1-15,-14-1 0 16,-24 0-1-16,-16-2 1 15,-21 3 0-15,-2-4-1 16,-12 10-10-16,-4-2-532 16,0 3-407-16</inkml:trace>
  <inkml:trace contextRef="#ctx0" brushRef="#br1" timeOffset="131446.35">1853 13677 1020 0,'0'0'538'0,"0"0"-272"16,0 0-71-16,0 0-31 16,0 0-44-16,0 0-60 15,0 0 13-15,-9 118 40 16,9-51-15-16,0 35-29 15,0 37-17-15,16 39-10 16,2 12 12-16,-2-12 4 16,-7-36-6-16,0-46-13 15,-9-23-9-15,5-10 15 16,-5 6-8-16,0 6-8 16,7 2-5-16,-7-12-5 15,0-7-7-15,0-5 8 0,0-5-11 16,0-5 4-16,0 0-7 15,0-2-4-15,0-2-2 16,-12-4 1-16,3-3 5 16,-4-4-5-16,1 2 0 15,3-4-1-15,0 3 0 16,9 0 6-16,0 2-5 16,0 0 0-16,0 3 0 15,0 0-1-15,0-3 6 16,0-2-5-16,0-3 0 15,0-1 0-15,0 1-1 16,-11-2 1-16,6 5 0 0,1 0-1 16,-1 7 1-16,0 2 0 15,5 6 0-15,-4-1 0 16,-3-2 0-16,3-2 0 16,-10-1-1-16,3-10 1 15,1 0 8-15,1-5-2 16,5-1 8-16,4 0 0 15,0 4-14-15,0 3 0 16,0 2 0-16,4 0 1 16,5-2-2-16,-4-4 6 15,-5-4-6-15,0-2 0 16,0 1 1-16,0 6-1 16,0 6 0-16,16 6 0 15,-2-3 1-15,1 5-1 16,-5-9 0-16,-1-7 0 0,-9-12 0 15,0-5-1-15,0-7-5 16,4 2-2-16,3 1 8 16,-2 2 7-16,4 2-7 15,0 0 0-15,2 1-8 16,-2-1 8-16,0-7 0 16,21 0-10-16,15 0-5 15,28 0 14-15,20 0 1 16,30 0 0-16,9 0-1 15,4 0 1-15,12-5-1 16,0-7-6-16,4-8 7 16,14-1 0-16,5-3 0 15,11 0 0-15,9-1-1 0,0 3 1 16,0 2 0-16,0 0 1 16,-9 5 0-16,-9 1-1 15,-17 3-2-15,-6 3-4 16,3-2 12-16,4 6-6 15,4 1 1-15,12-2-1 16,2 5-1-16,-2 0 1 16,-3 0 1-16,-17 0-1 15,-15-2 1-15,-17-8-1 16,-3 1 0-16,-4-8 1 16,9 3-1-16,-1 1 1 15,10 6 0-15,-4 7 7 16,-10 0-2-16,-20 0-5 0,-26 0-1 15,-28-3-1 1,-19 1 1-16,-9 0-8 0,-3-3 8 16,8-1 13-16,8-5 3 15,10 1 2-15,0 1-4 16,-5-1-5-16,-5 1-8 16,-8 2 5-16,-8 3-6 15,-8 0 0-15,-5 1 0 16,7 3 1-16,-3 0 9 15,5 0 2-15,5 0-10 16,6 0 5-16,5-2 5 16,-4 2-6-16,-7-2-5 0,-5 2-1 15,-5 0 0 1,3 0-8-16,7 0-85 0,15 0-163 16,-4 0-356-16,0 0-416 15</inkml:trace>
  <inkml:trace contextRef="#ctx0" brushRef="#br1" timeOffset="133111.78">8061 13819 1352 0,'0'0'664'0,"0"0"-437"15,0 0 29-15,0 0 31 16,0 0-80-16,0 0-58 16,0 0-47-16,-30 96-19 15,30-62-3-15,5 4-14 16,13 8-21-16,2 10 6 15,1 6-3-15,-8 10 3 16,3 15-24-16,-2 10 0 0,2 8-12 16,2 7-2-1,3-5-12-15,4-7-1 0,-7-17 0 16,2-16 1-16,-11-16 7 16,-4-12-7-16,-5-9 0 15,0 7 5-15,0 9-5 16,0 10 0-16,0 11 7 15,0 4-8-15,0-1 0 16,0-2 0-16,0-13-2 16,0-7 2-16,0-12-2 15,0-7 2-15,0-7 0 16,-5-1-1-16,-4 1 1 16,9-1 0-16,0 6 0 0,0 2 0 15,0 2 0 1,0-2 0-16,0 0 0 0,0-5 0 15,0-2 0-15,0-8 5 16,0-2-5-16,0-3 0 16,0 4-1-16,0-1 1 15,-4 2-1-15,-8 5 1 16,3 3 0-16,5 0 0 16,-1-1 0-16,5-3 0 15,0-4 0-15,0-2 6 16,0-5-6-16,-4-1 0 15,4 0 0-15,0 1 0 16,-7 1 0-16,7 4 0 16,-5 2-1-16,1 8 1 0,4-1-1 15,-5 3 1-15,5 1 5 16,0-4-5-16,-4-4 0 16,-1-2 0-16,5-1 0 15,0-2 0-15,0 2 0 16,0-1 1-16,0 3-1 15,0-2 0-15,0 2 0 16,0-2 0-16,0-2 0 16,0-1 1-16,0-1 0 15,0 3-1-15,0-1 1 16,0 2-1-16,0 5 8 16,0 3 1-16,0 4-9 15,0 3 1-15,0 0-1 16,0-5 5-16,0 0-5 15,0-10-1-15,0 2 1 0,-4-10 0 16,-3-1 0-16,2 2 1 16,5-2 6-16,0 4-7 15,0 1 0-15,-4 0 0 16,4-2 0-16,-5-4-5 16,5 1 5-16,-4-5 0 15,-1 2-10-15,-2 2-28 16,7 4-86-16,0-3-131 15,64-5-213-15,24 0-163 16,26 0-168-16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54:33.7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28182 8954 1111 0,'0'0'581'0,"0"0"-245"16,0 0-24-16,0 0 3 15,0 0-54-15,0 0-76 16,0 0-27-16,-102-10-55 16,102 10 14-16,0 0-62 15,0 0 13-15,13-2-53 16,42-1 33-16,18-2 21 15,15 0-17-15,10-2-25 16,4 0-16-16,3 0-11 16,-7 0 24-16,-12 0-33 15,-11 0 27-15,-11 1-32 16,-21 4 28-16,-13-1-14 0,-10 3 0 16,-11 0 0-1,-4 0 0-15,-5 0 10 0,4 0-5 16,-4 0 17-16,0 0-20 15,0 0 4-15,0 0-3 16,0 0-3-16,0 0 0 16,0 0 0-16,0 0 9 15,0 0-18-15,0 0 24 16,0 0-42-16,0 0 27 16,0 0-66-16,7 34-245 15,2 3-277-15,5-4-470 0</inkml:trace>
  <inkml:trace contextRef="#ctx0" brushRef="#br0" timeOffset="1984.48">30031 8763 971 0,'0'0'378'15,"0"0"-108"-15,0 0-80 16,0 0 53-16,0 0-34 16,0 0 61-16,0 0-48 15,-139-35 32-15,134 29-40 16,1 6-36-16,-1 0-40 15,5 0-30-15,0 0-4 16,0 0-83-16,0 0 39 16,0 0-51-16,30 0 3 15,13 0 3-15,7 0 16 16,2 0-24-16,3 0-6 0,-5 0-2 16,2 0 14-16,-2 0-28 15,-2 0 38-15,2 0-31 16,0 0 19-16,7 0-4 15,2 0-6-15,5 0-1 16,-1 0 9-16,1 8-7 16,-5-1-4-16,5 0 23 15,4 0-27-15,2 0 24 16,-6 2-34-16,0-5 25 16,-12 1-18-16,7-5 9 15,-4 2-7-15,4-2 6 16,-5 0 2-16,3 0-20 0,-2 2 43 15,-5 0-36-15,-11 4 25 16,-5-1-16-16,-5-3 3 16,-4 2 0-16,-11-1 0 15,2-3 0-15,-16 0-6 16,0 0 25-16,0 0-38 16,0 0 35-16,0 0-26 15,0 0 20-15,0 0-14 16,0 0 4-16,0 0-9 15,0 0 7-15,0 0-49 16,0 0 42-16,0 0-66 16,0 2 30-16,0 0-88 15,0 6-47-15,0 5-147 16,0 2-40-16,0 17-301 16,0-4-15-16,0-1-441 0</inkml:trace>
  <inkml:trace contextRef="#ctx0" brushRef="#br0" timeOffset="3766.89">4927 12635 666 0,'0'0'406'0,"0"0"-30"15,0 0 2 1,-254-24-60-16,199 17 59 15,16 0-98-15,10 2-6 0,20 1-51 16,4 4-21-16,5 0-39 16,0 0-96-16,43-1 10 15,30 1-50-15,20-2 77 16,21 2-86-16,14 0 11 16,3 0-20-16,13 0-8 15,1 0 7-15,-2 10-7 16,-6 2 0-16,-14-1 13 15,-14-1-32-15,-27-3 38 0,-14 0-28 16,-18-2 23 0,-16 0-10-16,-9 0-4 0,-7 0 0 15,-6-3 3-15,-3 3 6 16,0-3-18-16,-9-2 39 16,7 0-69-16,-7 0 30 15,0 0-75-15,0 3-153 16,0 1-275-16,-7 3-327 0</inkml:trace>
  <inkml:trace contextRef="#ctx0" brushRef="#br0" timeOffset="5483.12">914 13143 863 0,'0'0'296'15,"0"0"-111"-15,0 0 32 0,0 0-28 16,0 0 41-16,0 0-35 16,0 0-78-16,-36-63 47 15,193 83-49-15,70 6 62 16,71 8-66-16,59-1-2 16,16-1-75-16,-34-6 5 15,-51-1-37-15,-33-7-1 16,-5-1-1-16,-34 0 14 15,-29-7-8-15,29 2 9 16,-30-5 18-16,-4 0-22 16,27 0 47-16,-36 1-47 15,23-1 14-15,15 1 8 16,-11-4-21-16,-18 1 5 16,-16-1 5-16,-5 1-7 15,-4-2 4-15,-9 1-23 0,0 1 16 16,-12-2-6-16,-4 2-6 15,-9 0-3-15,-5-3-4 16,-6 3 14-16,-15-3-5 16,-3 1 16-16,-10-2 13 15,-5-1-30-15,-10 4 49 16,-6-2-49-16,-4 3 28 16,-11-3-8-16,-9 0-20 15,-10-2-1-15,-8 2 24 16,-8-2-42-16,-1 0 37 15,-12 0-35-15,4 0 32 16,-4 0-17-16,0 0 1 16,0 3-20-16,0-3 10 0,0 0 10 15,0 0-108-15,0 2-133 16,-20 3-33-16,-14 0-521 0</inkml:trace>
  <inkml:trace contextRef="#ctx0" brushRef="#br0" timeOffset="12517.8">4732 14720 963 0,'0'0'622'0,"0"0"-342"16,-309-6 59-16,195-6-1 16,32 3-41-16,23 0-54 15,29 3-64-15,26 6 0 16,4 0-59-16,29 0-6 15,49 0-76-15,31 0 91 16,18 0-59-16,14 3 2 16,2 4-63-16,-6 0-3 15,-5-3-6-15,-9 2 6 16,-10-2-15-16,-20 1 29 0,-20 0-35 16,-23-4 36-16,-20 5-36 15,-17-3 30-15,-13-3-14 16,0 0-1-16,0 0 0 15,-54 0 0-15,-28 0 15 16,-41-3-33-16,-16-4 50 16,-6 0-43-16,18-3 28 15,38 3-34-15,30 5 7 16,34 2-26-16,20 0-38 16,5 0-70-16,0 4-49 15,39 16-309-15,61 7-9 16,-9-6-253-16,2-4-655 0</inkml:trace>
  <inkml:trace contextRef="#ctx0" brushRef="#br0" timeOffset="13451.42">6972 14736 1487 0,'0'0'678'0,"0"0"-422"16,0 0-33-16,0 0-30 16,0 0 32-16,0 0-40 15,0 0-134-15,4 0 26 16,76 8-65-16,13-4 75 15,5 1-86-15,4-3 17 0,-4-2-6 16,-10 2-12 0,-15 3 6-16,-14-2-6 0,-20-1 0 15,-19-2 15-15,-15 0-27 16,-5 0 27-16,0 0 19 16,-30 0 7-16,-38 0 20 15,-25-7-47-15,-18-5-14 16,-3-2 0-16,16 4-27 15,23 0-40-15,32 5-110 16,22 3 63-16,12 2-96 16,9 5-166-16,0 12-315 15,0 0-141-15</inkml:trace>
  <inkml:trace contextRef="#ctx0" brushRef="#br0" timeOffset="14617.13">757 14729 367 0,'0'0'1294'0,"0"0"-946"15,0 0-14-15,0 0-81 16,0 0-27-16,0 0-64 16,0 0-1-16,187-10-29 0,-12 25-29 15,7 4-29 1,-7-3-47-16,-18 1-9 0,-23-2 7 16,-23-6-17-16,-22 1 7 15,-30-3-4-15,-20-2-10 16,-19-2 17-16,-20-3-10 15,0 0 37-15,-45 0 45 16,-49-4-63-16,-47-17 7 16,-36-3-17-16,-18-2-19 15,8 0 14-15,30 6-24 16,50 8-66-16,57 12-105 16,62 17-130-16,56 21-511 0,34 6-678 15</inkml:trace>
  <inkml:trace contextRef="#ctx0" brushRef="#br0" timeOffset="22076.57">1696 12149 937 0,'0'0'491'0,"0"0"-333"15,0 0 11-15,0 0-8 16,0 0 62-16,0-17-23 16,12-4-15-16,1-2-70 15,3-5-6-15,-2-3-20 16,11-5-5-16,-5-6-18 15,10-1-53-15,-7 0 66 16,2-2-78-16,-5 1 62 16,-6 8-27-16,-10 0 11 15,-4 5-19-15,0-3 19 0,0-2-20 16,-29-3-26 0,-10-4-2-16,0-5 15 0,-4 2-9 15,-2 1-5-15,2 1 0 16,-7 6 0-16,6 4 0 15,-6 8 13-15,3 4-13 16,-13 3 0-16,-3 7 6 16,-17 2-23-16,-2 5 34 15,-11 2-31-15,0 3 37 16,-5 0-23-16,9 3 0 16,5 14 15-16,7 5-20 15,2 7 19-15,7 9-28 0,-5 10 37 16,-2 8-44-16,2 6 42 15,9 0-23-15,10 0 3 16,15 4-1-16,14 4 0 16,12 7-9-16,4 12 7 15,9 10-13-15,0 6 14 16,0-1 2-16,22-5-2 16,12-13-5-16,16-13 6 15,5-11 13-15,18-10-13 16,15-5-12-16,15-7 12 15,10-6-24-15,3-10 52 16,-2-9-59-16,0-15 31 16,-7-2-6-16,-1-37 0 0,-1-19 6 15,-3-14 1-15,-4-14 0 16,-18-6 3-16,-23 1 4 16,-16 4-13-16,-28 5 11 15,-13 2 11-15,0 4-11 16,0-4-6-16,-18 3 0 15,-7 5-8-15,9 8-7 16,7 13-85-16,9 17-62 16,0 17-154-16,0 17-158 15,0 9-87-15,0 21-564 0</inkml:trace>
  <inkml:trace contextRef="#ctx0" brushRef="#br0" timeOffset="23451.08">1849 14228 806 0,'0'0'522'0,"0"0"-320"16,0 0 36-16,0 0-30 16,0 0 15-16,0 0-75 15,0 0 28-15,0-36-54 16,0 27-50-16,0-3 1 16,0-3-24-16,0-2 74 0,0-7-93 15,0-5 67-15,0-9-67 16,0-5 18-16,0-3-41 15,0-2-1-15,0-1 41 16,0 6-47-16,0 1 20 16,0 2-14-16,0 5 17 15,-5-3-23-15,-9 1-19 16,-6 0-7-16,-5 2 26 16,-5 1 78-16,1 2-78 15,-1 6 64-15,-4 2-63 16,0 2 26-16,-5 6-4 15,1 4-46-15,-1 2 53 16,-6 6-3-16,-14 0-21 16,-5 2-3-16,-9 2 12 15,-7 0-15-15,-1 2 0 0,-4 13-67 16,4 2 67-16,1 7 39 16,-4 5-6-16,7 7-15 15,4 7-12-15,9 4-6 16,10 2-8-16,8 2-7 15,7 0 9-15,14-7-9 16,3 1 15-16,1-7 36 16,8-4-9-16,-3 3-54 15,-5 1 21-15,8 2-7 16,-8 4-2-16,3 6 15 0,7 0 13 16,6 3-13-1,5 3-21-15,0-3 21 0,0-1-22 16,20-1 16-16,6-5-63 15,3-3 69-15,1-2 18 16,4-4 25-16,4-4-43 16,6-2 0-16,15-2-49 15,4-2 48-15,17-3-29 16,2-5 30-16,6-5 8 16,6-4-7-16,-1-8-2 15,0-2-7-15,-4 0-1 16,-7 0 5-16,-3-19 4 15,-6-10 15-15,-5-9 19 16,3-11-25-16,-8-11-18 16,-6-12-1-16,2-12 10 0,1-7-2 15,3-5-29-15,5-1 16 16,-4 11 15-16,-9 16 49 16,-10 18-40-16,-11 17 11 15,-11 18-20-15,-7 10 0 16,-2 7-94-16,-3-3 79 15,-2 3-1-15,0-2-80 16,2-1-139-16,-1-1 35 16,3-1-92-16,3-2-100 15,-2 0-161-15,2 2-377 0</inkml:trace>
  <inkml:trace contextRef="#ctx0" brushRef="#br0" timeOffset="25983.31">27784 8963 798 0,'0'0'559'0,"0"0"-356"16,0 0 28-16,0 0-44 15,0 0 2-15,0 0-48 16,0 0 14-16,34-65 0 16,-13 26 21-16,-8-4 6 15,3-5-35-15,-2-2 31 16,-7 2-78-16,2-2 38 0,-5-1-79 15,10-5 10-15,6-2-57 16,5-2 6-16,9-2-4 16,1-3-13-16,-1 2-2 15,-9 3 15-15,-5 4-28 16,-6 4 28-16,-10 6-14 16,-4 8 10-16,0 4-1 15,0 10-9-15,0 7 0 16,0 6-1-16,0 0 2 15,0 4-13-15,0 0 30 16,0-2-36-16,0 1 35 16,0-2-32-16,-4 5 25 15,4 2-10-15,0 3 0 16,0 0 0-16,0 0-2 16,0 0-5-16,0 0-5 0,0 0-54 15,0 0-9-15,0 0-92 16,0 0-26-16,0 0-58 15,0 1 74-15,0-1 85 16,0 2 65-16,0 1 11 16,0-1 32-16,0 1-13 15,0-3 5-15,0 2-4 16,0-2 6-16,0 0-1 16,0 0 33-16,0 0 43 15,0 0 69-15,9 0-25 16,11 0 40-16,5 2-63 15,14 4 10-15,16-1-76 16,13-1 10-16,20-1-50 0,10 2 0 16,5-3-2-16,-1-2 8 15,-4 0-19-15,-10 0 35 16,-13 0-35-16,-18 2 31 16,-7 0-33-16,-16 1 21 15,-4-1-7-15,-5 0 1 16,0-2 0-16,-7 2-6 15,-2-2 12-15,-2 3-24 16,2-3 34-16,-12 0-26 16,1 0 20-16,-1 0-17 15,-4 0 7-15,0 0 0 16,0 0 5-16,0 0-4 0,0 0-2 16,0 0 20-1,0 0-25-15,0 0 26 0,0 5-38 16,5 3 33-16,-5 4-15 15,0 5 0-15,0 6 0 16,0 4 0-16,0 5 14 16,0 1 13-16,-14 3-26 15,-11 2 52-15,0 6-47 16,7 4 32-16,-3 0-37 16,6 3-1-16,5-3 13 15,6-5-12-15,-1-7-2 16,1-4 20-16,-1-9-14 15,-6-3 5-15,2-3-11 16,4 0 10-16,-11 4 4 16,3 6 1-16,-12 6-2 0,0 6-6 15,0 4 9-15,6-2-9 16,4-5 12-16,1-4-15 16,9-9 7-16,1-8-13 15,-3-5 4-15,7-5-1 16,0-3 0-16,0-2 1 15,0 0-11-15,0 0 26 16,0 0-43-16,0 2 27 16,0 1 0-16,0-1-59 15,0-2-31-15,0 0-141 16,7 0-121-16,2-9-243 16,-5 1-168-16</inkml:trace>
  <inkml:trace contextRef="#ctx0" brushRef="#br0" timeOffset="28383.03">4282 14659 819 0,'0'0'522'15,"0"0"-323"-15,0 0-24 16,0 0-46-16,0 0 20 16,0 0-43-16,0 0-31 15,-64 14-28-15,39-14-12 16,-9 0 44-16,0 0-23 16,-7 0 72-16,2-4-70 15,5-5 18-15,0 5-27 0,9-1 0 16,4 3-23-16,3-2-18 15,2 1-8-15,3 3 20 16,-8-3-28-16,8 1 20 16,-3 0-12-16,2 0 11 15,5-1 16-15,2 1-8 16,7-1 2-16,0 2 0 16,0-5-20-16,0 1 6 15,0-5 15-15,-4-2 17 16,4-2-25-16,0-8 41 0,0-2-31 15,0-9 10 1,0-10-10-16,0-8 0 16,0-4 24-16,0-5-40 0,20-1 32 15,5 1-34-15,-2 7 26 16,2 3-32-16,-9 4 36 16,2 7-36-16,-7 1 1 15,-2 7 16-15,5-1-8 16,-3 8 26-16,-6 10-26 15,-1 4 48-15,1 5-42 16,0 5 52-16,-5 0-44 16,6 0 8-16,-6 0-25 15,0 0-6-15,5 0 0 16,-5 0 11-16,0 0-37 16,0 0 50-16,0 0-37 0,0 0 26 15,0 0-16-15,4 0 3 16,10 0-13-16,11 0 2 15,5 0 11-15,8 0-9 16,8 0 30-16,2 0-33 16,11 0 30-16,13 0-31 15,17 0 20-15,9 0-13 16,11 8 6-16,2 2-8 16,-1-1 7-16,-8 2 2 15,-9-3-25-15,-20-1 47 16,-3-4-43-16,-17-3 40 15,-8 0-29-15,-6 0 9 16,-5 0-2-16,-4-3 2 0,-10-2 0 16,-6 3-10-1,-5-1 25-15,-5 1-32 0,3 2 34 16,-2 0-32-16,-1-3 28 16,-4 3-20-16,0 0 7 15,5 0 0-15,-5 0-2 16,0 0 4-16,0 0-23 15,0 0 46-15,0 0-35 16,0 0 22-16,0 0-11 16,0 0-1-16,0 0 0 15,0 0 0-15,4 3 1 16,1 7-2-16,2 4 18 16,-3 4-32-16,-4 0 31 15,0 4-22-15,0 4 15 0,0 5-1 16,0 1-8-16,-11 4 0 15,-3 1-1-15,-6 1 7 16,6 3-24-16,-2 0 45 16,3-1-36-16,-3 8 19 15,7 0-8-15,-5 8-2 16,7-3 0-16,-2 2 8 16,4-4-7-16,5-8-2 15,0-4 17-15,0-8-28 16,0-7 29-16,0-9-29 15,0-5 24-15,0-6-15 0,0-4 3 16,0 2-6 0,0-2 4-16,0 3 4 0,0-3-22 15,0 2 31-15,0-2-28 16,0 0-35-16,-4 0-73 16,-12 0-149-16,7 0-296 15,0 0-326-15</inkml:trace>
  <inkml:trace contextRef="#ctx0" brushRef="#br0" timeOffset="33284.03">31406 10453 738 0,'0'0'569'16,"0"0"-329"-16,0 0-54 15,0 0-43-15,0 0 26 16,0 0-77-16,0 0 75 0,-141-15 14 16,137 15 42-16,-3 0-36 15,2 0 9-15,1 0-16 16,4 0-32-16,0 0-30 16,0 0-65-16,0 0 15 15,0 0-67-15,0 0 21 16,0 0-12-16,0 0-4 15,0 0-6-15,0 0 0 16,0 0 12-16,0-3-11 16,0 3 31-16,0-2-14 15,0 2 13-15,0 0-22 16,0 0-7-16,0 0 10 16,0 0-17-16,0-2 5 15,0 2 0-15,0 0-9 16,0 0 20-16,4 0-35 0,8 0 52 15,-3 0-43-15,0 0 32 16,7 0-17-16,-12 0 0 16,5 0 0-16,-4-2-1 15,-5 2 2-15,0 0-10 16,0-3 30-16,0 3-41 16,0-2 20-16,0 2-25 15,0-2-119-15,0 2-105 16,0 0-134-16,0 0-219 15,11 0-81-15,-11 0-443 0</inkml:trace>
  <inkml:trace contextRef="#ctx0" brushRef="#br0" timeOffset="34166.85">31877 10424 747 0,'0'0'296'0,"0"0"-166"0,0 0-55 16,0 0-75-1,0 0 23-15,0 0-11 0,0 0-6 16,-9 0 31-16,-7 0 81 16,2-2 33-16,-11-2-7 15,-9 3-24-15,0-2-39 16,-5-1 37-16,1 1-38 16,8 1 35-16,5-3-53 15,5 2 24-15,6-2-1 16,3 3 26-16,-3 2-11 15,5-2-19-15,-7 2 20 16,2-3-59-16,-2 3 48 16,12-2-47-16,-5 2 54 0,4-3 14 15,5 3 60 1,0 0-32-16,0 0-28 0,0 0-19 16,0 0-52-16,0 0 32 15,0 0-72-15,0 0 34 16,0 0-22-16,0-2-10 15,14 2-2-15,40 0 0 16,24 0 9-16,20 0 0 16,11 0 1-16,-2 0 13 15,-14 7-5-15,-14 0-9 16,-26 1 4-16,-12-5-7 16,-12-3 13-16,-11 2-19 15,-2-2-5-15,-7 0 4 0,-4 0 2 16,-1 0-16-1,-4 0 42-15,0 0-39 0,0 0 29 16,0 0-17-16,-13 0 0 16,-37 0 0-16,-23 0 0 15,-25-5 0-15,-15-3-9 16,1 1 6-16,8 0-22 16,22-2 38-16,18 2-26 15,14 2 25-15,25 0-27 16,11 5 13-16,14 0-13 15,0 0 14-15,0 0-32 16,30 0 33-16,9 0-10 16,11 0-10-16,-3 5 38 15,-1-5-33-15,-12 1 15 0,-5-1-5 16,-10 0 4-16,-3 0-6 16,-7 0-12-16,0 0-70 15,-2 4 61-15,2 3-103 16,4 7-58-16,8 17-263 15,-1-2-253-15,-2 0-815 0</inkml:trace>
  <inkml:trace contextRef="#ctx0" brushRef="#br0" timeOffset="35783.28">32666 10426 481 0,'0'0'251'0,"0"0"-88"16,0 0-37-16,0 0-11 15,0 0 40-15,0 0-43 0,0 0 69 16,-216-4-49-16,202 0 50 15,5 4-10-15,5 0 33 16,4 0 8-16,-7 0-49 16,2 0-40-16,5 0-63 15,0 0 9-15,0 0-64 16,0 0 13-16,0 0-8 16,0 0-5-16,0 0-6 15,0 0 0-15,21 0 4 16,22-1 22-16,11-2 31 15,1-1-48-15,-3 1 64 16,-6 1-72-16,-8 0 37 0,-8 2-38 16,-10-3 27-16,-10 3-26 15,-6 0-1-15,1 0 0 16,-5 0 15-16,0 0-26 16,0 0 28-16,0 0-4 15,0 0-13-15,0-3 32 16,0 3-32-16,-30 0 12 15,-18-2 3-15,-6 2-14 16,-5-3-1-16,11 1 18 16,18 0-30-16,5 2 29 15,21-3-31-15,4 3 28 16,0 0-22-16,0 0 8 16,0 0-4-16,0 0 2 0,9-2 4 15,30-1-14 1,11 1 25-16,9-1 14 0,9 1 3 15,-4 2 28-15,-5 0-49 16,-12 0 2-16,-6 0-11 16,-18 0 1-16,-2 0-3 15,-17 0 17-15,1 0-24 16,-5 0 23-16,0 0-14 16,0 0 7-16,0 0 5 15,0 0-12-15,0 0-43 16,0 0-77-16,-5 0-163 15,-20 2-296-15,7 6-226 0</inkml:trace>
  <inkml:trace contextRef="#ctx0" brushRef="#br0" timeOffset="36552.32">31427 10388 454 0,'0'0'283'0,"0"0"-30"16,0 0-57-16,0 0 12 16,0 0-34-16,0 0-11 15,0 0-66-15,0 2-36 16,0 0-29-16,0 1-26 15,0-3-12-15,0 2-55 16,4 4-75-16,1-4-136 16,6 0-319-16</inkml:trace>
  <inkml:trace contextRef="#ctx0" brushRef="#br0" timeOffset="37016.06">31427 10388 540 0,'141'-5'383'0,"-146"5"-75"15,1 0-78-15,4 0-11 16,0 0-57-16,0 0-20 16,0-8-15-16,0-1-26 15,-5-5 1-15,0-3-30 16,1-3 71-16,-7 1-41 15,1-3 28-15,1 1-33 16,-2-1 29-16,6 0-34 0,-4 1-26 16,5-1-9-16,-1 1-39 15,5-1 0-15,0-2 8 16,0 3-23-16,0-5 12 16,0 5-27-16,0 2 18 15,0 5-6-15,0 4 0 16,0 3 6-16,0 3-6 15,0-2 18-15,0-1-37 16,0 3 40-16,0-4-30 16,0 3 19-16,0 0-8 15,0 3-2-15,0 2-1 0,0-2 0 16,0-1-9 0,0 0 3-16,0-1-91 0,0 2-1 15,0-3-144-15,0 5-127 16,5 0-186-16,4 2-333 0</inkml:trace>
  <inkml:trace contextRef="#ctx0" brushRef="#br0" timeOffset="38183.08">31499 9904 918 0,'0'0'569'15,"0"0"-316"-15,0 0 39 16,0 0-59-16,0 0 24 16,0 0-110-16,0 0-23 15,-34-24-52-15,50 21 22 16,14 1-7-16,8-1-25 15,6 1 10-15,6 0-61 16,-3 0 65-16,8-3-65 16,4 3 29-16,0 2-39 15,5-3 24-15,-5 3-25 16,0-2 0-16,-7 2-2 16,-6 0 4-16,-3 0-17 15,0 0 39-15,3 0-33 0,-3 0 21 16,2 0 4-16,-6 0-7 15,0 0 9-15,-5 2 8 16,0 1-26-16,0-1 0 16,7 0 24-16,-7-2-29 15,0 0 20-15,0 3-28 16,-4-3 26-16,-1 2-19 16,-4-2 6-16,-2 2 0 15,2-2-6-15,-4 0 14 16,-3 0-28-16,-7 0 41 15,-2 0-31-15,-4 0 20 16,11 0-14-16,-12 0 4 16,5 0 0-16,7 0-1 0,3 0 9 15,6 2-20-15,0 1 27 16,4-1-27-16,-15-2 30 16,6 0-30-16,-11 0 24 15,0 0-21-15,-2 0 9 16,-2 0-8-16,8 0 7 15,8 0 2-15,4 0-19 16,9 0 40-16,-16 0-47 16,7 0 32-16,-4 0-14 15,-17 0-2-15,1 0 7 16,-5 0 1-16,4 0 1 16,-4 0-8-16,0 0 23 15,0 0-12-15,0 0 9 16,0 0-18-16,0 0 23 0,0 0-22 15,0 0 5-15,0 0 0 16,0 0-6-16,0 0 15 16,0 0-12-16,0 0 27 15,0 0-30-15,0 0 21 16,0 0-22-16,0 0 7 16,0 3-2-16,0 4 2 15,0 3 0-15,0 0-11 16,0 2 22-16,5-1-25 15,-5 6 28-15,0 0-8 16,0 5-6-16,0 0 31 0,0 4-22 16,-9-2-7-16,-12 3-1 15,8-6 10-15,4 1-14 16,-3-5 22-16,8-1 7 16,-5 1-20-16,9 1 40 15,-5-5-26-15,-6 4 1 16,11-2 7-16,-5-5-13 15,1-1-9-15,4-7 17 16,0 3-31-16,0-2 26 16,0-1-30-16,0 3 24 15,0 1-15-15,0-2 3 16,0-2-1-16,0 1 0 16,0-3-1-16,0 0-17 15,0 0 26-15,0 0-28 0,0 0-25 16,0 0-20-16,0 0-24 15,0 0-20-15,0 9-69 16,0 12-115-16,0 0-230 16,0-2-203-16</inkml:trace>
  <inkml:trace contextRef="#ctx0" brushRef="#br0" timeOffset="40000.72">1114 15253 1483 0,'0'0'869'0,"0"0"-383"16,0 0-223-16,0 0-10 16,0 0 13-16,0 0-170 15,50 154-56-15,-36-65-14 16,-1 15-26-16,-6 6 8 0,-7 1 22 16,0-5-33-1,0-7 21-15,0-15-29 0,0-9 20 16,0-18-9-16,0-11 14 15,-7-17 1-15,3-13-9 16,4-6 16-16,0-10-37 16,0 0 15-16,-5 0-1 15,5 0-99-15,0-7-86 16,0-51-332-16,0 3-132 16,21-5-231-16</inkml:trace>
  <inkml:trace contextRef="#ctx0" brushRef="#br0" timeOffset="40567.22">732 15503 1498 0,'0'0'801'0,"0"0"-428"16,0 0 10-16,0 0-138 15,0 0-55-15,0 0-93 16,0 0-28-16,-25-16-34 16,39-20 5-16,40-17 17 15,26-15-45-15,18-9 21 16,9 0-15-16,2 2-27 15,-16 15 26-15,-16 15-26 16,-22 19 9-16,-21 11 0 0,-14 15 0 16,-6 0 2-16,7 5 74 15,-3 23-75 1,11 10 78-16,5 14-78 0,1 5 14 16,10 3-4-16,-2 3-13 15,3-8 2-15,-8-8-9 16,-4-14 9-16,-9-11-50 15,-11-10 16-15,-9-12-109 16,-5 0-31-16,0-7-169 16,0-11-188-16,0 1-408 0</inkml:trace>
  <inkml:trace contextRef="#ctx0" brushRef="#br0" timeOffset="62917.31">8363 5313 1751 0,'0'0'742'0,"0"0"-401"16,0 0-51-16,0 0-108 15,0 0-36-15,0 0-81 16,280 43 4-16,-14-36-35 16,82-7-8-16,22 0-1 15,-60-7-25-15,-78 2 14 16,-91 5 2-16,-14 0 26 16,21 0-18-16,18 15 20 15,16 1-29-15,-12 6 16 16,-8 0 1-16,-6-6-23 15,-3 2-8-15,-14-4 23 16,-17-5-31-16,-10 3 20 0,-15-4-20 16,-12 2 19-16,-17-3-9 15,-9 1-3-15,-16-4-8 16,-13-2 7-16,-10 1 2 16,-11-3-13-16,-9 0 33 15,0 0-52-15,0 0 17 16,0 0-41-16,0 0-95 15,0 9-153-15,0 3-331 16,0 3-451-16</inkml:trace>
  <inkml:trace contextRef="#ctx0" brushRef="#br0" timeOffset="64534.11">28230 9500 1802 0,'0'0'581'0,"0"0"-386"0,0 0 16 16,0 0-22 0,0 0-13-16,0 0-102 0,0 0-17 15,100 0-27-15,-14 0 14 16,19 0-14-16,-3 0-16 16,-4 0-7-16,-14 0 11 15,-16 0-21-15,-20-4 15 16,-14 3-12-16,-9 1 11 15,-14 0-3-15,-6 0-8 16,-5 0 0-16,0-3 20 16,0 3-7-16,-11-2 91 15,-46 0-56-15,-27-5 6 16,-30-1-47-16,-9-1-14 16,12-1-47-16,22 3-24 15,39 4-56-15,36 3-95 0,14 5-152 16,55 34-186-1,13-9 169-15,9 0-428 0</inkml:trace>
  <inkml:trace contextRef="#ctx0" brushRef="#br0" timeOffset="86851.49">9241 7279 751 0,'0'0'357'0,"0"0"-70"0,0 0-27 16,-259 0-10-16,220 0-5 16,9 0 2-16,19 0-57 15,7 0-65-15,4 0-72 16,0 0 27-16,15 0-63 16,63 0 35-16,83 0 41 15,101-2 46-15,86-6-30 16,29 4-21-16,-6-9-11 15,-17-1-26-15,-22-7 6 16,28-9-56-16,10-1 75 16,15 0-66-16,6 5 44 0,11 6-33 15,5 3 32-15,-20 8-31 16,-24 9 2-16,-31 0 6 16,-27 0-24-16,-66 12 38 15,-46-1-35-15,-43-3 45 16,-2-3-53-16,29-5 40 15,28 0-41-15,20 0 1 16,-9-5 8-16,-29-10-8 16,-30 1-1-16,-39 3 15 15,-41 3-30-15,-27 3 30 16,-25 5-18-16,-16 0 13 0,-4 0-1 16,-1 0-9-16,-4 0 0 15,0 0-1-15,0 0 2 16,0 0-10-16,0 0 30 15,0 0-46-15,0 0 25 16,5 0-24-16,6 0-78 16,-2 0-24-16,12 0-147 15,-3 0-90-15,23 0-177 16,-7 5-111-16,-4 3-180 0</inkml:trace>
  <inkml:trace contextRef="#ctx0" brushRef="#br0" timeOffset="88101.27">20005 6981 1311 0,'0'0'172'15,"0"0"17"-15,0 0 7 16,0 0 19-16,0 0-23 15,0 0 17-15,0 0-89 16,-9 9-14-16,98 3-17 16,43 2 32-16,88-2-10 15,108-7-15-15,117-5 39 16,60-14-93-16,25-20 77 16,-25-2-84-16,-44 11 25 15,-6 1-23-15,7 11 17 16,8-4-18-16,6 2-4 15,3 0 35-15,-13 4-32 0,-34 1 38 16,-45 6-59-16,-91 4 35 16,-96 0-43-16,-77 0 27 15,-46 0-32-15,-13 7-1 16,-1 2 7-16,-8 3-7 16,-21-2 0-16,-9-3 21 15,-11-2-33-15,-8-5 27 16,-6 0-24-16,0 0 24 15,0 0-26-15,0 0 11 16,0 0-19-16,0 0-19 16,5-5-68-16,-1 0-25 15,-4 3-169-15,0 2-63 0,-4 0-300 16,-26 0-234-16</inkml:trace>
  <inkml:trace contextRef="#ctx0" brushRef="#br0" timeOffset="89183.97">14755 5123 1400 0,'0'0'310'0,"0"0"-179"15,0 0-8-15,0 0 49 16,0 0 73-16,0 0-71 15,432 123-15-15,-161-105-60 16,111-10-7-16,72-8-2 16,51-5 4-16,11-25 34 15,-16-5-64-15,19-1 38 16,-5-2-54-16,11 4 21 0,23 3-38 16,36 6 28-1,24 6-11-15,24 2 10 0,11 10 7 16,-11 2-14-16,-13 5 22 15,-33 0-62-15,-42-5 75 16,-73 5-85-16,-74 0 18 16,-108 0-10-16,-93 3 2 15,-78 9-11-15,-43 0 0 16,-7 5-1-16,-4-1 9 16,-5 2-14-16,-25-4 24 15,-11-4-21-15,-7-6 16 16,-3-1-19-16,-6-3 6 15,-7 0 0-15,0 0-1 0,0 0 2 16,0 0-7 0,0 0 20-16,0 0-26 0,0 0 27 15,0 0-30-15,0 0 27 16,0 0-24-16,0 0 0 16,0 0-26-16,0 0-4 15,0 0-34-15,0 0 20 16,0 0-83-16,0 0-5 15,0 0-130-15,-7 0-103 16,-27 8-449-16,0-2-361 0</inkml:trace>
  <inkml:trace contextRef="#ctx0" brushRef="#br0" timeOffset="94685.33">2119 17065 1013 0,'0'0'382'0,"0"0"-119"15,0 0-22-15,0 0-37 16,0 0 41-16,0 0-15 16,0-4-82-16,0 4-56 15,0 0-91-15,0 0 21 16,0 0-22-16,0 0-76 15,84 41-259-15,-2 4-256 0,7 3-1140 0</inkml:trace>
  <inkml:trace contextRef="#ctx0" brushRef="#br0" timeOffset="95469.04">2747 17097 1685 0,'0'0'622'0,"0"0"-313"0,0 0-27 16,0 0-29 0,0 0-20-16,0 0-150 0,323 50 28 15,0-14-80-15,45-2 31 16,-45-15-41-16,-87-12 27 15,-79-7-21-15,-16 0-8 16,21 5 11-16,20 0-24 16,13 5 37-16,-18 4-42 15,-15 0 36-15,-30 0-36 16,-14-3 18-16,-29-4-19 16,-26-2 0-16,-24-5-1 15,-19 0 1-15,-10 0-1 16,-6 0 11-16,-4 0-13 15,0 2 20-15,0 0-29 16,5 1 25-16,11 1-20 16,4 3 7-16,3 1-45 0,11 3-86 15,30 7-376-15,-5-2-308 16,4-1-769-16</inkml:trace>
  <inkml:trace contextRef="#ctx0" brushRef="#br0" timeOffset="96033.07">6487 17296 1587 0,'0'0'661'0,"0"0"-392"16,0 0-99-16,0 0-69 15,0 0 10-15,0 0-69 0,-25-146 101 16,25 12-45 0,18-38 17-16,12-13-15 0,0 8-22 15,-5 38 3-15,-10 41-46 16,-5 23 20-16,-1 12-53 16,2-6 34-16,-11-1-36 15,5-2 29-15,-5 7-29 16,0 12 0-16,0 2 5 15,0 8 4-15,0 5-18 16,0 9 34-16,0 7-34 16,0 5 24-16,9 8-30 15,0-1 15-15,2 2-12 16,-2 2-10-16,0 1-14 16,-4 2 9-16,-5 1-60 15,0 0-24-15,0 2-118 0,-9 0-77 16,-34 7-240-16,2 13-8 15,11 2-341-15</inkml:trace>
  <inkml:trace contextRef="#ctx0" brushRef="#br0" timeOffset="96683.08">6453 15582 1468 0,'0'0'726'16,"0"0"-435"-16,0 0-49 16,-343-79-6-16,195 58 23 0,-18 1-58 15,-16 1-83 1,-9 5-56-16,0-3-55 0,-4-2 17 16,8-1-16-16,5-3-1 15,16 1 4-15,9-2-1 16,14 0-10-16,7 2-1 15,17 5-1-15,6 3 2 16,19 6 0-16,13 4 26 16,6 1-19-16,18 3 7 15,2 0-22-15,10 0 9 16,11 0-1-16,4 0 0 16,12 0-5-16,-3 0-6 0,8 0-41 15,-8 0 50 1,1 0-43-16,-3-2 44 0,-2-1-39 15,0-1 40-15,11 1-21 16,-2 1 6-16,3-1 2 16,-3-1-2-16,-2-1 4 15,-12-5 22-15,-4 3-29 16,4-3 33-16,1 3-27 16,4 2 24-16,11 3-13 15,3 2 1-15,2 0 0 16,0 7-1-16,-12 25 18 15,-8 21-35-15,-10 19 37 16,-11 34-32-16,-14 43 26 16,-8 39-19-16,8 16 6 15,25-5-1-15,23-13 1 0,16-30 0 16,0-28-6-16,21-34 15 16,-3-34-27-16,-2-21 29 15,-2-6-22-15,-3-11-1 16,-7-6-28-16,-4-16-108 15,0 0-107-15,0 0-206 16,25-6 117-16,-2-1-183 16,2 7-535-16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56:19.44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4771 9413 1275 0,'0'0'551'0,"0"0"-277"0,0 0-9 15,0 0-28-15,0 0-41 16,0 0-36-16,-73-15-21 16,127 18-50-16,24 14 52 15,19 5-88-15,22 0 3 16,17-1-41-16,12-1 16 15,9-6-17-15,4-2 4 16,-4-8 5-16,-16 1-22 16,-7-2 4-16,-27-1 16 15,-9 0-21-15,-9 1 6 16,-10 2-2-16,-11 0-4 16,-9-3 0-16,-15 1 0 0,-10-3 6 15,-9 0-12 1,-12 2 20-16,-1-2-23 0,-12 0 22 15,4 0-22-15,-4 0 20 16,0 0-14-16,0 2 3 16,0 3-12-16,0 2-51 15,-4 17-180-15,-26 3-379 16,14-3-530-16</inkml:trace>
  <inkml:trace contextRef="#ctx0" brushRef="#br0" timeOffset="1713.49">7231 9409 932 0,'0'0'555'16,"0"0"-278"-16,0 0 4 0,0 0-23 16,261-44 12-16,-167 44-59 15,8 0-12-15,5 0-36 16,11 0-59-16,5 7 11 16,0 0-73-16,8-2 10 15,10 0-32-15,3-5 20 16,-3 3-28-16,-3-3-3 15,-1 2 5-15,-10 0-13 16,-4 3 21-16,-9 0-7 16,-12 2 11-16,-13 3-25 15,-12-3 13-15,-13-1-12 16,-10 2-2-16,-15-3 1 0,-5 0-1 16,-9-2 0-1,-5-2 10-15,-6-1-29 0,-3 4 19 16,-11-4-11-16,5 2-67 15,-5 0-27-15,0 3-98 16,0 20-98-16,0 3-324 16,-11 1-279-16</inkml:trace>
  <inkml:trace contextRef="#ctx0" brushRef="#br0" timeOffset="3214.19">11892 9522 643 0,'0'0'325'16,"0"0"-49"-16,0 0-8 16,0 0-25-16,0 0-14 15,0 0 16-15,-39-135-20 16,94 122-3-16,18 6-61 16,20 3 50-16,25 4-69 15,10 0-13-15,13 0-3 16,6 2-27-16,6 9-9 15,-1 5-74-15,5-4 64 16,0 2-71-16,4-5 27 16,-4 0-30-16,-4-2 17 15,-8-3-23-15,-11-2 0 16,-6 1-6-16,-17-3 13 0,3 0-25 16,-12 2 44-16,-9 1-35 15,0-2 21-15,-4 5-15 16,-12-1 3-16,3 2 0 15,-7-2 4-15,-5 2-2 16,0-3-4-16,3-1 14 16,-8-3-27-16,-3 0 30 15,-4 0-27-15,3 0 26 16,-4 1-16-16,-5 6 2 16,-7-3-1-16,0 3-5 15,-8 1 12-15,-10 1-23 16,0-2-2-16,-12 0 2 15,-1 1-86-15,-8 2-46 16,-4-1-158-16,0 5-262 0,0 1-212 16,0-3-861-16</inkml:trace>
  <inkml:trace contextRef="#ctx0" brushRef="#br0" timeOffset="10013.96">2497 10828 1309 0,'0'0'596'0,"0"0"-242"16,0 0 8-16,0 0-4 16,-255-101 19-16,225 89-95 15,15 4-13-15,10 8-80 0,5 0-189 16,11 8 0-16,46 11 0 16,27 3 0-16,14-3 0 15,16-4 0-15,9-11 0 16,4-4 0-16,0 0 0 15,1 0 0-15,-1-7 0 16,5 7 0-16,0 0 0 16,0 0 0-16,2 3 0 15,-11 4 0-15,-17-2 0 16,-12-5 0-16,-26 0 0 16,-14 0 0-16,-20 0 0 0,-20 0 0 15,-2 0 0 1,-8 0 0-16,-4 0 0 0,0 0 0 15,0 0 0-15,5 0 0 16,-5 0 0-16,4 0 0 16,1 0 0-16,-5 0-74 15,0 0-122-15,0 0-113 16,0 0-211-16,0 0-54 16,0 0-151-16</inkml:trace>
  <inkml:trace contextRef="#ctx0" brushRef="#br0" timeOffset="17713.32">5698 10563 1239 0,'0'0'517'16,"0"0"-268"-16,0 0-77 15,0 0-69-15,0 0 24 16,0 0-49-16,-59-60 24 16,59 60-23-16,0 0 45 0,0 0-5 15,0 0 29-15,0 10-20 16,0 16-59-16,0 11-23 15,0 11-26-15,0 12 47 16,0 1-55-16,0 8 17 16,0 2-28-16,0 9 19 15,0 7-20-15,-4 9 0 16,-8 10-8-16,-1 1 20 16,1 5-27-16,3-9 44 15,5-6-44-15,-1-8 31 16,0-10-31-16,-6-1 15 15,-3-9 0-15,-1 1 0 16,5-1 0-16,-3 1-1 0,1 1 8 16,-1-2-22-1,4-2 30-15,-3 4-22 0,3-2 20 16,0-2-13-16,-2-4 0 16,6-6 0-16,1-4-1 15,-1-4 7-15,5-6-17 16,0 0 29-16,0 2-31 15,0 2 26-15,0 1-26 16,0 1 17-16,0-4-4 16,0-5 0-16,5-5 0 15,-1-5-6-15,-4-8 15 16,5-3-27-16,-5-2 39 0,0 0-32 16,0 4 23-1,4 6-13-15,-4-1 1 0,0 4-1 16,0-4 0-16,0-4 2 15,0-5-9-15,0-5 25 16,0-1-28-16,0-1 31 16,0 0-29-16,0 0 19 15,0-1-1-15,0-2 14 16,0-2 10-16,0-5 7 16,0 0-32-16,0 0 16 15,7 0-8-15,16 0-32 16,27 2 37-16,27 5-15 15,37 1-6-15,22-1 17 16,33-2-2-16,6-5-9 16,11 0-6-16,10 0 27 0,11-1-21 15,4-13 0 1,10 6 15-16,-1-3-20 0,5 4 25 16,0 2-26-16,-4-2 12 15,-5 0-10-15,-11-3 16 16,-8-2-36-16,-6-2 46 15,-4-3-41-15,-1 2 31 16,5 1-32-16,-4 1 14 16,8 2 0-16,-4 1 1 15,0 3 0-15,0 2-2 16,-4 0 19-16,-5 0-13 16,-7 3 2-16,-2 2 14 15,-12 0-15-15,-4 0 14 0,-5 0-20 16,-6 0-1-1,-3 0 0-15,-7 0 2 0,-8 0-17 16,-5 0 41-16,-10 0-41 16,-10 0 35-16,-6 0-35 15,-3 0 16-15,-1 0 0 16,5 0-1-16,4 0 1 16,12 0-1-16,4 0 8 15,9 0-28-15,-4 2 42 16,-12 1-31-16,-13-1 22 15,-14-2-14-15,-15 0 2 16,-19 0-6-16,-7 0 5 0,2 0 2 16,-6 0-13-1,0 0 37-15,-5 0-37 16,-9 0 32-16,-12 0-40 0,-1 0 25 16,-12 0-11-16,0 0 6 15,0 0-5-15,0 0-2 16,0 0-20-16,0 0 27 15,9 0-115-15,41 7-124 16,-2 11-544-16,2 1-999 0</inkml:trace>
  <inkml:trace contextRef="#ctx0" brushRef="#br0" timeOffset="19812.97">12956 13396 373 0,'0'0'1059'0,"0"0"-806"15,0 0-142-15,0 0-10 0,0 0 60 16,0 0-23-1,0 0-3-15,34-168-3 0,-22 95-16 16,1-9 3-16,-3-7-53 16,5-4 58-16,4-4-53 15,1 0 25-15,5 2-45 16,0 1 3-16,-2 2-23 16,2-1-4-16,-5-7 18 15,-1-3-21-15,-4-3 22 16,-10-2-40-16,-5 5 30 15,0 7-28-15,0 11 23 16,0 13 8-16,0 9 3 16,0 8-15-16,0 5-19 15,0 3-8-15,0 2 24 16,0 2-29-16,5-3 16 0,6 0-16 16,3-2 16-1,-10 2-11-15,5 6 0 0,-2 8-2 16,-2 6-4-16,-1 9 12 15,-4 3-21-15,5 2 39 16,-5 0-34-16,0-6 25 16,0 0-24-16,0-4 9 15,0-3 0-15,0 4 4 16,0 7-3-16,0 4-2 16,0 5 8-16,0 2-17 15,0 3 20-15,0 0-8 16,0 0 10-16,0-2-14 15,0 2 2-15,0-5-7 16,0-4 6-16,0-2 1 0,0 3-7 16,0-2 23-16,0 5-19 15,0 2 11-15,-5 3 1 16,5 0-8-16,-4 0 6 16,-8 0-7-16,8 0 1 15,-10 0-7-15,-2 0 4 16,-2 0-11-16,-7 0 20 15,-5 0-20-15,-4 0 26 16,-9 0-13-16,-12 0 0 16,-4 0-1-16,-20 3 1 15,-8-3 0-15,-6 0-10 16,-12 0 28-16,-1 0-29 16,3 0 26-16,-1-5-22 0,1-2 14 15,-3 2-7 1,-4 5 0-16,-6 0 0 0,-6 0 12 15,-10 0-11-15,-12 0 58 16,-8 2-52-16,-5 1 29 16,0-3-36-16,5 0 18 15,6 0-18-15,3-14 0 16,7-1-1-16,4-2 7 16,5 3-13-16,-1 2 25 15,10 6-24-15,0-1 22 16,4 6-22-16,3 1 14 15,-3 0-7-15,3-3-1 16,-3 1 0-16,2-1-1 0,3-2 10 16,2 4-30-16,-2-5 45 15,2 1-33-15,5 3 21 16,-3 0-9-16,12 2-3 16,7 0 0-16,-3-3 0 15,0 3 1-15,1-5-7 16,-10 1 16-16,-9-3-25 15,-2-1 30-15,-9 3-25 16,2 0 20-16,-7 1-11 16,0 1 1-16,5 2 0 15,11-5-8-15,9 1 16 16,10-2-25-16,8-2 35 16,7 1-31-16,1-2 28 15,-8 6-21-15,3 1 6 16,-7 3 0-16,-5 0 1 0,7 0 5 15,-2 0-12-15,11 0 18 16,3 0-28-16,13 0 32 16,-2-7-29-16,0 0 26 15,-1 0-17-15,-3 0 4 16,-1 0-6-16,0 4 4 16,1 1 4-16,4 2-8 15,4 0 31-15,7 0-32 16,7 0 20-16,7 0-26 15,5 0 13-15,6 0 0 16,3 0 0-16,-1 0 1 16,3 0-2-16,2 0 9 0,2 0-28 15,10 0 40-15,-1 0-32 16,5 0 24-16,0 0-24 16,0 0 12-16,0 0-65 15,0 0-83-15,0 0-107 16,34 12-47-16,19 11-327 15,10 7-57-15</inkml:trace>
  <inkml:trace contextRef="#ctx0" brushRef="#br0" timeOffset="21150.29">10203 11644 907 0,'0'0'322'0,"0"0"-69"15,0 0-48-15,0 0 42 16,0 0 16-16,0 0-7 15,0 0-81-15,-34-12-43 16,77 12-86-16,25 0 9 16,12 5-38-16,13 0 5 15,5-1-22-15,-5-1 0 16,0 2-6-16,-16-1 15 16,-13 1-26-16,-19-3 39 15,-10 3-28-15,-22-5 16 16,-13 0-16-16,0 0 8 15,0 0-2-15,-34 0 27 0,-30 0 4 16,-20 0-19-16,-9 0 8 16,7 0-22-16,6-3 11 15,26 1-18-15,31 2-46 16,16 0-35-16,14 0-145 16,36 8-377-16,12-1-123 0</inkml:trace>
  <inkml:trace contextRef="#ctx0" brushRef="#br0" timeOffset="21896.63">11594 11707 704 0,'0'0'384'15,"0"0"-49"-15,0 0-170 16,0 0 10-16,0 0-18 15,0 0-20-15,-259-5-13 16,234 2 51-16,5-2-30 16,6 3-13-16,9 2-23 15,5 0-12-15,0 0 27 0,0 0-67 16,30 0 28 0,18 0-64-16,15 7 29 0,6-2-41 15,6-2 7-15,2-1-16 16,7-2 0-16,-7 0-1 15,-2 0 2-15,-18 0-18 16,-7 0 41-16,-16 0-39 16,-18 0 30-16,-7 0-18 15,-9 0 4-15,0 0-1 16,0 0 9-16,-38 0 22 16,-33 0 35-16,-27-2-66 15,-13-3 43-15,-3 0-32 16,12-2-1-16,29 2-1 15,28 2-9-15,27 1 0 16,18 2-24-16,0 0 0 0,0 0-46 16,34 0 64-1,13 0-70-15,22 0-11 0,6 0-125 16,32 7-29-16,-14 5-273 16,-14 1-177-16</inkml:trace>
  <inkml:trace contextRef="#ctx0" brushRef="#br0" timeOffset="28514.36">6021 11983 1084 0,'0'0'603'0,"0"0"-358"16,0 0-34-16,0 0-62 15,0 0 48-15,-250-32-62 16,250 32-32-16,0 0-77 15,39 0 12-15,11 0 15 16,18 0-1-16,9 0 11 16,16 0-36-16,5 8-8 15,16 2 1-15,0 0-10 0,2 2-8 16,2-1-4 0,-9 1-10-16,-11-5 6 0,-16-2-15 15,-14-2 10-15,-9-3 10 16,-18 0 2-16,-14 0-16 15,-6 0 32-15,-12 0-28 16,-3 0 22-16,-1 0-13 16,-5 0 3-16,0 0-1 15,0 0 0-15,0 0-79 16,0 0-145-16,0 0-359 16,-20 0-439-16</inkml:trace>
  <inkml:trace contextRef="#ctx0" brushRef="#br0" timeOffset="29181.8">5855 11930 1185 0,'0'0'595'15,"0"0"-207"-15,0 0-31 16,0 0-45-16,0 0-107 0,0 0-21 16,-25-152-91-16,25 107 11 15,0-8-53-15,5-12 21 16,15-5-24-16,-6-2-18 16,-1 5 11-16,3 4-17 15,5 7 25-15,-3 6-40 16,2 5 15-16,10 1-13 15,0 3-19-15,-1 0 9 16,-6 3-1-16,-7 2 0 16,-3 4 1-16,-8 11-7 15,2 9 15-15,-3 7-26 16,1 5 34-16,-1 0-34 16,-4 0 1-16,5 0-50 15,0 0-104-15,10 0-138 0,20 3-149 16,-6 9-224-1,5 2-182-15</inkml:trace>
  <inkml:trace contextRef="#ctx0" brushRef="#br0" timeOffset="29930.03">6314 10973 1151 0,'0'0'616'0,"0"0"-297"0,0 0-70 16,0 0 8-16,0 0-120 15,0 0-35-15,0 0-72 16,5-34 29-16,59 32 25 16,24 2-38-16,15 0-9 15,10 0-36-15,6 9 10 16,-3 1 6-16,-3-3-25 15,-6-2 16-15,-14-3-11 16,-9 1 3-16,-11-3-1 16,-14 0 1-16,-4 0 0 15,-12 0-1-15,-6 1 12 16,-10-1-19-16,-2 4 14 16,-9-2-12-16,-7 0-3 15,-9-2 9-15,4 3 17 16,-4-3-16-16,0 0-2 0,0 0 7 15,5 0-24-15,-5 0 31 16,4 2-20-16,-4 3 14 16,7-3-5-16,-2 3-2 15,-5 2 0-15,4-1 0 16,-4 5 0-16,0 0 2 16,0 7 17-16,0 1-5 15,0 5-13-15,0 5 24 16,0 9-3-16,0 11 37 15,0 6-11-15,0 12 4 16,0 3 3-16,0 5-38 16,0-3 19-16,0-5-27 15,0-4 19-15,-16-6-17 0,7-4 28 16,0-7-23-16,0-8 13 16,-2-6 2-16,2-4 1 15,4-6 20-15,1-2-46 16,-3-5 54-16,2-1-49 15,-4-5 28-15,5-2-38 16,4-2 22-16,0 0-23 16,0-5-8-16,0 3 7 15,0-3 0-15,0 0-15 16,0 0-22-16,-5 0 25 16,5 0-74-16,0 0-26 15,-4 0-139-15,4 0-75 0,0-13-240 16,0-3-4-1,4 2-274-15</inkml:trace>
  <inkml:trace contextRef="#ctx0" brushRef="#br0" timeOffset="33315.07">20328 6924 1388 0,'0'0'522'0,"0"0"-330"15,0 0 15-15,0 0 51 16,0 0-96-16,0 0-9 16,271-24-82-16,-144 22 10 15,5-2-36-15,0-1 4 16,-9-5-28-16,-14 3 3 0,-21 0 36 15,-19 0 3-15,-17 2 34 16,-16 2-71-16,-8 3 44 16,-8 0-58-16,-11 0 17 15,2 0-28-15,-6 0 9 16,0 0-10-16,-5 0 0 16,0 0-8-16,0 0-14 15,0 0-29-15,4 0-112 16,5 0-25-16,7 12-143 15,-7 5-318-15,7 2-230 0</inkml:trace>
  <inkml:trace contextRef="#ctx0" brushRef="#br0" timeOffset="34915.86">20362 8554 935 0,'0'0'759'16,"0"0"-449"-16,0 0-77 16,0 0 11-16,0 0-65 15,0 0 9-15,0 0-58 0,250-10-24 16,-111 20-69-16,2 0 28 16,2-3-2-16,-11-5 0 15,-14 0 2-15,-15-2-38 16,-31 0 51-16,-12 0-63 15,-15 0 44-15,-22 0-53 16,-7 0 24-16,-7 0-30 16,-5 0 0-16,-4 0 7 15,7 0-5-15,-7 0-4 16,5 0-67-16,8 0-24 16,3 3-199-16,14 9-241 15,-7 3-255-15,-3-6-851 0</inkml:trace>
  <inkml:trace contextRef="#ctx0" brushRef="#br0" timeOffset="36513.73">20433 9750 1048 0,'0'0'382'0,"0"0"-104"16,0 0-51-16,0 0 58 15,0 0-15-15,0 0-49 16,0 0-80-16,-109-25-16 16,109 25-28-16,0 0-31 15,0 0 18-15,0 0-52 16,0 0 35-16,0 0-49 16,0 0 27-16,4-1-38 0,42-2 37 15,22 1-16 1,25 2 1-16,30 0 1 0,13 0-29 15,12 0 2-15,0 0 27 16,-16 0-34-16,-16 0 20 16,-23 0-28-16,-18 0 23 15,-16 0-11-15,-20 0 0 16,-5 0 0-16,0 0 8 16,-9 0 6-16,-7 0-13 15,3 0 19-15,-1 0-25 16,-11 0 16-16,0 0-11 15,-4 0 0-15,6 0-1 16,-6 0 0-16,8 0-8 0,3 2 8 16,-2 1-97-16,2 1 16 15,-3 1-150-15,3-2-50 16,-7 4-211-16,1-4-29 16,1 1-220-16</inkml:trace>
  <inkml:trace contextRef="#ctx0" brushRef="#br0" timeOffset="40997.48">18809 5765 1573 0,'0'0'590'16,"0"0"-308"-16,0 0-4 15,0 0-118-15,0 0 65 16,284-7-2-16,-54 12-125 15,66 9 11-15,47-4-89 16,-29-2 25-16,-64-6-39 16,-75-2 22-16,-43 0-22 15,11 0 17-15,9 0 13 0,5 0-2 16,-34 0-29 0,-30 0 31-16,-24 0-14 0,-22 4-5 15,-22 1 46-15,-4-2-42 16,-12-3 27-16,-9 1-38 15,0-1-10-15,0 0 0 16,0 0-6-16,0 0-3 16,0 0-104-16,0 0-8 15,-5 0-212-15,-20 0-270 16,-4-9-347-16</inkml:trace>
  <inkml:trace contextRef="#ctx0" brushRef="#br0" timeOffset="46112.98">24073 10518 1141 0,'0'0'317'0,"0"0"-55"16,0 0-38-16,0 0 28 16,0 0-79-16,0 0-12 15,16 9-81-15,23 3-56 16,15 0-7-16,5 2-16 15,5 4 34-15,13-2-25 16,7 9 90-16,14 6-16 16,0 10 41-16,9 7-38 15,-3 5-6-15,-6 7-15 16,-5 0-20-16,1-3-11 16,-6-1-16-16,-1-5-21 15,11-8 25-15,2-1-32 0,6-7 18 16,17 1-3-16,5 2-6 15,8 1-7-15,3 2 6 16,-3 0 2-16,-9 0-7 16,-13-5 32-16,-21-5-38 15,-20-7 30-15,-18-7-33 16,-12-3 22-16,-14-5-8 16,-8-1 1-16,-7 0-3 15,-5-6-9-15,2 4 20 16,-2-2-34-16,0 3 49 15,3-3-46-15,-3 4 11 16,4-1-29-16,-6-1-124 0,2 0-79 16,-9 2-258-1,0-6-61-15,0 3-306 0</inkml:trace>
  <inkml:trace contextRef="#ctx0" brushRef="#br0" timeOffset="46899.16">24237 11605 722 0,'0'0'338'16,"0"0"-105"-16,0 0 28 15,0 0-55-15,0 0 2 16,0 0-19-16,0 0-41 15,-46 12 4-15,46-12-77 16,0 0 38-16,0 0-73 16,5 0 8-16,40 0-35 15,19-10 108-15,34-8-22 16,29-9-29-16,21-7 5 0,13-7-36 16,5-2 33-1,5-8-50-15,-3-2 71 0,-11 0-83 16,-5-4 35-16,-11 4-34 15,-9 0 8 1,-14 5 8-16,-15 5-19 0,-10 2 24 16,-18 8-31-16,-7 6 56 15,-9 3-45-15,-2 4 41 16,7 1-52-16,0 2 43 16,6 0-43-16,-2 1 7 15,5-1-4-15,-5 0 8 16,3 2-24-16,-14 1 38 15,-3 2-43-15,-4 0 35 16,-11 2-36-16,-14 3 18 16,-7 2-1-16,-7-2-14 15,-1 2-63-15,-1-4-45 0,2-4-130 16,-6 1-35-16,4 3-216 16,0 4 112-16,-2 5-293 15</inkml:trace>
  <inkml:trace contextRef="#ctx0" brushRef="#br0" timeOffset="51081.78">20442 12765 1392 0,'0'0'499'0,"0"0"-267"16,0 0-64-16,0 0 118 0,0 0-128 15,0 0-40-15,50 161-12 16,-23-95-43-16,-2 11 15 16,0 7-69-16,-4 29 82 15,-12 33-74-15,-9 30 16 16,0-13-23-16,0-32-10 16,0-38 1-16,0-30 0 15,0 10-2-15,-5 1 19 16,-6 3-39-16,6-10 43 15,5-9-31-15,0-10 21 16,0-7-7-16,0-7-5 16,0-4-2-16,0-2-5 15,0-2 14-15,0 4-20 16,0-5 38-16,12 2-38 16,-8-6 29-16,1-4-31 0,-1-5 23 15,-4-7-10-15,5-2 2 16,-5-3-1-16,0 0-10 15,0 0 22-15,4 2-41 16,8 1 54-16,6 2-39 16,11 1 30-16,12 1-18 15,7 1 3-15,16-4-2 16,20-1-4-16,14-3 12 16,20 0-21-16,9 0 39 15,10 0-37-15,-1 0 31 16,7 0-32-16,-6 0 25 15,-5-7-13-15,2-3 2 16,-7-1 0-16,-4 1-10 0,0 0 20 16,-7 3-34-1,6-3 50-15,1 2-34 0,14 2 17 16,6-1-9-16,5 5 0 16,2 2 0-16,2 0 0 15,-9 0 8-15,-2 0-26 16,-2-3 37-16,-7-2-40 15,0-2 39-15,11-2-34 16,3 3 29-16,11 3-19 16,4 1 6-16,0 2 0 15,-4 0-7-15,-4 0 14 16,-15 0-28-16,-10 2 50 16,-12 6-37-16,-7-3 16 15,-11 2-5-15,-5-2-3 16,-5 3 0-16,-10-2 2 0,1 1 4 15,3 1-12-15,2-1 31 16,10 1-29-16,-1 3 21 16,5-1-28-16,4-3 25 15,3 2-18-15,-3-4 4 16,0 0-10-16,-4 0 8 16,0-3 4-16,-1 1-25 15,-3 2 44-15,-1-3-31 16,-4 0 20-16,-5 1-17 15,-7-1 7-15,-6 1 0 0,-3-1-1 16,-9 1 2 0,-2-1-10-16,-3-2 25 0,1 3-29 15,4-3 26-15,9 2-23 16,10 0 20-16,6 0-13 16,0 1 3-16,-2-3-4 15,-12 0 2-15,-13 0 4 16,-2 0-25-16,-5 0 47 15,-7-3-33-15,11 3 18 16,-6 0-6-16,7 0-2 16,-1 0-1-16,-6 0 8 15,-7 0-6-15,-2 0-4 16,-5 0 19-16,9 0-25 0,7 0 22 16,14 0-14-1,8 0 10-15,8-2-4 0,2 0 0 16,-7 0-6-1,-16-1 0-15,-16 1 15 0,-13-1-19 16,-10 1 22-16,-2-1 61 16,3 1-32-16,-3-1 20 15,7 1-40-15,-9 2 5 16,-2 0 1-16,-5 0-15 16,-9 0-18-16,0 0 27 15,0-2-48-15,0-1 21 16,0-4-32-16,-9-5-194 15,-26-12-21-15,-15-26-360 16,16 3-54-16,5 2-666 0</inkml:trace>
  <inkml:trace contextRef="#ctx0" brushRef="#br0" timeOffset="53213.43">30065 14510 400 0,'0'0'218'0,"0"0"-67"16,0 0-89-16,0 0 6 15,0 0-52-15,0 0-16 16,0 0-68-16,0 93-65 0,0-93 51 15,-16 0 65 1,2 0 17-16,3 0 52 0,2 5 65 16,4 3-18-16,0-3 56 15,5-1 42-15,0-1 32 16,0-1-40-16,-4-2-40 16,4 0-6-16,-7 0-27 15,3 0 39-15,-1 0-16 16,-4-2 58-16,4-10-47 15,-6-8 16-15,6-1-39 16,1-11-12-16,-1-6-2 16,1-10-23-16,-1-10 11 0,-6-8-75 15,-3 0 58 1,-6-3-84-16,2 3 28 0,-3 0-27 16,5 5 20-16,7 0-7 15,0 3-13-15,4 6 28 16,5 4-28-16,-4-1 45 15,4 1-45-15,0 1 41 16,-7-2-36-16,7 3 47 16,0 8-40-16,0 6-7 15,0 13 4-15,0 7-9 16,0 1-2-16,0-5 28 16,0-5-38-16,0-2 29 15,0-11-31-15,0-3 26 16,0-4-12-16,0 1-1 15,0 3-3-15,0 8-5 16,0 10 16-16,0 4-28 0,0 2 46 16,0 0-32-16,0-1 19 15,0-6-16-15,0 1 3 16,0-5 0-16,0 5 0 16,0 2 6-16,0 2-15 15,0 8 28-15,0 3-34 16,0 4 32-16,0-5-31 15,0 0 28-15,0-2-16 16,0-5 2-16,0 0-6 16,0-1 0-16,-4 2 12 15,4 4-27-15,0 4 48 16,0 1-37-16,0 2 23 16,0 0-23-16,0 0 10 15,0 0 0-15,-5 0-1 0,5 0 2 16,0 0-7-16,0-4 22 15,-5 4-32-15,5 0 32 16,-9-1-28-16,-7-2 24 16,-13 1-12-16,-5 0 0 15,-21-1 0-15,-8 1-9 16,-19 0 20-16,-16-4-32 16,-25 4 51-16,-20-1-50 15,-9 1 34-15,-14 2-28 16,-5 0 11-16,-2 0-7 15,7 7 9-15,-7 6-2 0,7-1-9 16,-4 0 15 0,2-5-24-16,-3 0 35 0,1-5-28 15,-3-2 23-15,2 0-19 16,3 0 4-16,6 0-11 16,6 0 17-16,3 0 0 15,12 0-22-15,9 0 47 16,5 0-44-16,4 0 38 15,5 0-35-15,-9 0 16 16,-5 0 0-16,-7 0-1 16,-11-9 7-16,2 0-20 15,-4 4 22-15,11 0-23 0,2 1 30 16,7 4-26-16,10 0 25 16,3 0-8-16,8-4-6 15,2 0-3-15,6-3-8 16,6-1 22-16,3 3-37 15,15 0 56-15,2 1-43 16,8 4 32-16,6 0-38 16,-1 0 17-16,0 0 2 15,5 0 0-15,-4-2 0 16,-1-3-11-16,0 0 7 16,1 0-19-16,-6 3 28 15,6-3-20-15,-12 2 30 16,2 1-23-16,0-3 8 15,-11 1-4-15,0-4-2 16,2-2 12-16,2 1-29 0,-4-1 49 16,2 2-41-16,-2 2 31 15,2 1-32-15,-6 2 16 16,-6 3 0-16,6 0 0 16,-5 0 1-16,-1 0-7 15,1-1 15-15,-5-5-36 16,1 4 45-16,3-3-36 15,10 3 36-15,2-1-29 16,3 1 11-16,6 2-18 16,5 0 8-16,4 0-13 15,5 0 13-15,4 0 17 16,12 0-32-16,2-5 37 16,12 3-24-16,-1-3 10 0,7 3 2 15,-2-1 0-15,0 1 0 16,0-1-9-16,3 0 21 15,1 3-36-15,1 0 48 16,-3 0-36-16,-2 0 26 16,0 0-14-16,0 0 0 15,7 0-3-15,-7 0-3 16,0 0 12-16,0-2-21 16,-5 0 37-16,1-3-50 15,6 2 28-15,2 3-1 16,8 0-48-16,13 0-13 15,0 0-99-15,0 0-134 0,52 23-181 16,3 0-182 0,4 1-669-16</inkml:trace>
  <inkml:trace contextRef="#ctx0" brushRef="#br0" timeOffset="71696.88">15903 8501 1124 0,'0'0'503'0,"0"0"-275"15,0 0 12-15,-20-151 65 16,20 79-83-16,9-11-41 16,66-27-35-16,48-33-2 0,56-29-33 15,28-11-6-15,5 7-1 16,-12 20-50-1,-43 40 36-15,-25 21-76 0,-23 19 44 16,2 6-43-16,16-9 27 16,17-5-41-16,8-7 7 15,-11 8 6-15,-18 12-13 16,-21 11-2-16,-18 9 22 16,-20 14-33-16,-25 14 27 15,-19 10-30-15,-11 9 14 16,-9 4-46-16,0 0-142 0,0 2-193 15,0 18-409 1,-14-2-515-16</inkml:trace>
  <inkml:trace contextRef="#ctx0" brushRef="#br0" timeOffset="72130.96">17872 6224 1756 0,'0'0'512'0,"0"0"-282"0,0 0-76 15,0 0 52-15,0 0-110 16,0 0-36-16,0 0-59 16,241-93 20-16,-157 81-21 15,-2 7 0-15,-2 5-1 16,-7 0 8-16,-10 0-16 16,-8 5 27-16,-16 7 13 15,-14 1 13-15,-12 5 43 16,-6 6 7-16,-7 12-24 15,-7 13-5-15,-31 11-47 16,-10 4-18-16,-2 5 28 0,7-7-56 16,8-10 19-16,15-12-65 15,4-14-125-15,2 0-130 16,10-7-332-16,-7-4-233 16</inkml:trace>
  <inkml:trace contextRef="#ctx0" brushRef="#br0" timeOffset="73279.02">19487 10198 1536 0,'0'0'670'0,"0"0"-426"16,0 0-38-16,-105 231-91 15,37-63 73-15,-21 12-94 16,3-25-55-16,11-42-20 16,11-44-19-16,-9-4 0 15,-15 13 24-15,-31 8-27 16,-22 13 17-16,-11-3-8 16,-14-6 0-16,-2-4 13 0,2-12-18 15,0-6 0-15,-2-13 11 16,2-5-3-16,0-4 7 15,4-5 2-15,10-1 24 16,0-1-40-16,4 2 43 16,2 1-35-16,-6 3 14 15,-14 8 12-15,-16 5-20 16,-18 6-16-16,-7 0 30 16,11-12-15-16,24-16-13 15,35-16 25-15,28-13-26 16,32-7 26-16,18 0-27 15,24 0-1-15,22 0-7 16,6 0 16-16,2 0-29 16,5 2 51-16,-4 8-32 15,-5 4 19-15,-7 3-31 0,2 2 14 16,5-2-13-16,9-2-94 16,23 9-155-16,41-3-389 15,6 4-377-15</inkml:trace>
  <inkml:trace contextRef="#ctx0" brushRef="#br0" timeOffset="73964.02">14844 12243 500 0,'0'0'666'0,"0"0"-387"16,0 0-8-16,0 0 20 15,0 0 82-15,0 0-58 16,0 0-14-16,0 34-33 16,-19 19-144-16,-22 21-27 15,-11 20-62-15,-12 10 35 16,1-6-68-16,4-9 13 16,9-22-5-16,11-16-7 15,9-19-3-15,5-16 0 16,12-7-12-16,1-6 27 15,8-3-34-15,4 0 49 0,0 0-45 16,0 0 31-16,0 0-32 16,0 5 16-16,0 2 0 15,4 3-7-15,31 0 7 16,5 0-8-16,8-1 10 16,7 0-26-16,8 3 37 15,1-2-31-15,0 2-6 16,-1 0-18-16,-3-5-73 15,3-3-57-15,15-4-96 16,-8-4-306-16,-13-13-271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7:05:02.9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9982 6335 1156 0,'0'0'661'0,"0"0"-136"15,0 0-233-15,0 0 17 16,0 0-51-16,0 0-71 16,0 0-79-16,52 73-45 15,-40-47 15-15,-8-2-57 16,1-4 60-16,-1-1-50 15,1 5 23-15,-5 7-34 16,0 10 29-16,0 7-31 0,0-2-10 16,0-8-8-1,0-11 1-15,0-15 16 0,0-7-7 16,0-5 5-16,0 0 0 16,0 0-16-16,0 0 7 15,0-2-6-15,41-21 15 16,16-17 37-16,27-25-5 15,43-43-47-15,30-49 0 16,30-35 0-16,-21 8 0 16,-44 38 0-16,-47 52 0 15,-36 44 0-15,0 1 0 16,-10 8 0-16,5 8 0 16,-18 16 0-16,-2 7 0 15,-5 8 0-15,-4-1 0 16,6 3 0-16,-2 0 0 0,-4 0 0 15,6 0 0-15,3 20-135 16,-5 33-164-16,-5-4-438 16,-4 0-360-16</inkml:trace>
  <inkml:trace contextRef="#ctx0" brushRef="#br0" timeOffset="5050.1">2708 14108 1136 0,'0'0'400'0,"0"0"-189"16,0 0 44-16,-261-121-52 15,174 69 25-15,-1-11-60 16,-1-7-22-16,0-7-31 15,12-2 45-15,13-3-36 0,10-5-24 16,15 0 18-16,9-4-61 16,10 0 20-16,15-5-65 15,5-3 45-15,0-5-45 16,10-2 21-16,24-7-33 16,7 0 6-16,-3 3 9 15,-4 4-14-15,5 6 15 16,0 12 1-16,-5 11 20 15,2 15-35-15,3 9 7 16,-1 12-2-16,6 7-4 16,10 2-2-16,5-1 0 15,5 0-1-15,9-3 11 16,2-3-20-16,2 0 31 0,7 3-32 16,0 2 22-1,3 6 0-15,-3 8-11 0,9 11 15 16,-4 4 5-16,4 5-21 15,-7 0 0-15,8 0 23 16,-1 0-32-16,11 12 24 16,3 6-26-16,7 3 25 15,-3 5-14-15,-1 8 0 16,-8 5 0-16,-9 3-12 16,-9 4 24-16,-6 7-31 15,-6 2 44-15,-1 6-37 16,-7 6 24-16,-1 3-13 15,-4 2 1-15,-6 3-1 16,1 4 0-16,-11 5 2 16,-9 3-7-16,-8 2 27 0,-6 1-22 15,-11-4 14 1,-4-7 10-16,-5-4-8 0,0-5 21 16,0-5-30-16,-5-5-6 15,-13-5 0-15,-3-7 12 16,1-2-26-16,2-6 47 15,-7-3-46-15,0-1 28 16,-5-5-30-16,-4-2 12 16,-5 2-5-16,-6-2 7 15,-3 0 2-15,-6 0-3 16,-6-1 19-16,8 2-31 16,-11-3 32-16,3-4-33 0,-3-1 30 15,-1-6-25 1,-6-2 10-16,6-3-9 0,-4-2 9 15,-1 1 0-15,1-3-21 16,0 1 51-16,4-1-45 16,5 1 32-16,0 3-19 15,5-4 2-15,1 2-1 16,3-4 1-16,0 0 0 16,7 0-6-16,0-2 22 15,6-1-28-15,3 0 30 16,5 1-31-16,6-1 28 15,3 1-20-15,-1-1 5 16,7 1 0-16,-6-1 0 0,6 1 1 16,-2 1-19-1,-2-1 48-15,2 1-45 0,-6-2 30 16,1 1-22-16,1-1 7 16,-3-2-1-16,2 2 1 15,1-2 0-15,-3 3-9 16,-6-1 27-16,4 1-34 15,-5-1 32-15,-4 1-29 16,4-1 29-16,1 1-20 16,-5-1 4-16,4 0-2 15,1 1-5-15,4-3 14 16,6 2-29-16,-6 1 49 16,5-1-35-16,-5 1 20 15,2-3-16-15,-2 0 5 16,0 2-2-16,0-2 1 0,7 0 0 15,-2 0-7-15,6 0 17 16,-2 0-28-16,2 0 33 16,-11 0-30-16,0 0 9 15,-9 0 5-15,5-2-67 16,-1-6-58-16,10-1-150 16,15-20-343-16,5 5-288 15,0-6-468-15</inkml:trace>
  <inkml:trace contextRef="#ctx0" brushRef="#br0" timeOffset="6416.8">2378 11579 355 0,'0'0'263'0,"0"0"-76"0,0 0 3 15,0 0-59-15,0 0-44 16,0 0 7-16,0 0 38 16,-29 65 2-16,29-63 22 15,-5-2 18-15,5 3 78 16,-4 0 45-16,-1 3-27 15,1 6-93-15,-3 3-40 16,7 4-55-16,0 2-13 16,0-4 1-16,0-2-68 15,0-5 28-15,-5-5-18 0,5-5-24 16,-4 0 24-16,4 0-12 16,0 0 1-16,0 0 24 15,0 0 29-15,0 0-23 16,0 0 35-16,0 0-57 15,0 0 54-15,0 0-51 16,0 0 44-16,0 0-37 16,0-3 13-16,0-14-7 15,0-10-7-15,0-11 27 16,4-15-36-16,26-14 35 16,9-7-34-16,6-11 22 15,-6 3-32-15,4 5 32 16,-7 9-32-16,-13 13 0 15,2 12-2-15,-9 7 4 16,-2 5-17-16,6 4 43 0,-6 1-41 16,2 4 29-1,-7 8-26-15,0 4 10 0,2 5 0 16,-6 5-1-16,-1 0 2 16,5 0-2-16,0 0 17 15,7 0-19-15,5 0 9 16,-8 0 6-16,12 2-3 15,5 11 8-15,4 11-17 16,9 10 0-16,7 11 9 16,-2 13 0-16,2 5-7 15,-7-1 22-15,-9-4-12 16,3-7-2-16,-10-12-4 0,-6-9-6 16,-1-8 0-16,-6-5-6 15,-5-1 15-15,2-1-18 16,-6-3 29-16,-1 0-5 15,1-4-9-15,-5-6-5 16,0-2 8-16,0 0-18 16,0 0-36-16,-5-5-90 15,-4-9-30-15,5-4-186 16,4 2-138-16,13 4-183 16,26 5-50-16</inkml:trace>
  <inkml:trace contextRef="#ctx0" brushRef="#br0" timeOffset="7282.42">4032 11533 742 0,'0'0'625'16,"0"0"-317"-16,0 0-34 15,0 0 31-15,0 0-42 16,0 0-7-16,0 0-50 16,-35 63-56-16,29-63-17 15,6 0-22-15,0 0-2 16,0-2-73-16,0-18 47 16,0-11-32-16,0-13 21 15,29-11-65-15,1-10 13 16,8-4-20-16,3-4-2 15,2 3-4-15,3 10 12 16,-7 10-28-16,-5 12 50 16,-5 8-44-16,-4 11 34 15,-7 5-33-15,3 1 15 0,-7 7 0 16,2-2 0-16,-7 6 1 16,7 0-2-16,-3 2 13 15,8 0-21-15,8 12 18 16,-2 14 13-16,10 8-20 15,-3 7 35-15,-4 2-35 16,-1 5 11-16,-2 2 7 16,-2-2-14-16,-4 0-2 15,4-4 25-15,-7-3-29 16,3-3 18-16,-1 1-27 16,3-4 16-16,-3-3-7 15,-6 0 6-15,6-4-5 0,-11-6 10 16,7-3 11-1,-11-5-10-15,4 1-1 0,2 3-8 16,-6-3 9-16,4 5-5 16,0-3-7-16,-2-5 0 15,-3-5-1-15,-4-2 2 16,0-3-19-16,0-2 48 16,0 3-42-16,0-3 30 15,0 0-32-15,0 0 14 16,0 0 0-16,0 0 0 15,0 0 1-15,0 0-7 16,0 0 9-16,0 0-35 0,0 0 13 16,0 0-49-16,0 0-95 15,0 0-100-15,-15-8-316 16,-15-3-166-16,5 1-657 16</inkml:trace>
  <inkml:trace contextRef="#ctx0" brushRef="#br0" timeOffset="9201.74">1182 10082 1147 0,'0'0'633'0,"0"0"-397"16,0 0 43-16,0 0-23 15,0 0-121-15,0 142-62 16,0-31-45-16,0 59 28 15,0 55-46-15,-9 15 63 0,-16-11-47 16,-9-37 26 0,9-59-46-16,12-30 8 0,-3-26-14 15,2-7 1-15,-2 12-2 16,7 7 9-16,0 9-10 16,4-4 4-16,5-3-4 15,0-1 16-15,0 18-23 16,0-7 9-16,0 9 0 15,-11 4-1-15,-3-16 2 16,-6 11-7-16,2-10 29 16,-3-12-24-16,5-1 8 15,3-1-2-15,-3-4-5 16,7 5 0-16,0 1 0 0,4-5 0 16,5-9-9-16,0-13 12 15,0-18-19-15,0-8 30 16,0-10-28-16,0-4 28 15,0 0-14-15,0 10 0 16,-5 8 0-16,-11 13-1 16,-4 14 2-16,-3 7-22 15,-2 0 48-15,5-5-42 16,6-14 31-16,3-11-28 16,2-18 12-16,4-7-6 15,5-8 6-15,0 3 1 16,0 2-1-16,0 6 15 15,0 6-27-15,0 3 24 16,0 0-24-16,0-2 24 0,9-6-14 16,-4-4 2-16,2-7-5 15,-7-1 4-15,0-1 2 16,0 1-11-16,4 5 38 16,1 3-44-16,4 3 31 15,2-4-30-15,-2-1 13 16,0-8 2-16,3 0-2 15,1-4-12-15,12-1 13 16,14 1-14-16,11-1-3 16,18 3 35-16,14 2-29 15,18 0 24-15,3 0-12 0,15 1 0 16,-2-4-6 0,11-4 6-16,7 0 0 0,3 0-13 15,10 0 31-15,-1-7-32 16,6 2 29-16,5 3-28 15,-4-1 13-15,-1 3 0 16,0-5 1-16,-6-2 0 16,2-2-1-16,-1-3 8 15,-10-3-22-15,4 3 28 16,-7 3-23-16,2 2 22 16,-4 2-11-16,-4 0-2 15,-10 3-7-15,-4-1 6 16,-12-2 2-16,-4-1-19 15,-10 0 38-15,1-1-34 16,-3-1 25-16,-1 4-22 0,-8-3 8 16,7 5 3-16,0 0 0 15,-2-1 0-15,7 3 0 16,-5-3 11-16,0-2-16 16,-7 1 11-16,-4-6 8 15,-3 2-5-15,3-1-2 16,0 4-7-16,2 1 0 15,2 1-1-15,-4 3 2 16,-2 0-8-16,-15 0 39 16,-10 0-41-16,-12 0 26 15,-9 0-25-15,-16 0 8 16,-4 0-1-16,-5 0 0 16,0-2-16-16,0-10-29 15,0-10-62-15,-48-41-77 0,-2 3-335 16,-14-2-171-16</inkml:trace>
  <inkml:trace contextRef="#ctx0" brushRef="#br0" timeOffset="10368.12">1203 9902 1066 0,'0'0'513'0,"0"0"-357"15,0 0-116-15,0 0 80 0,0 0-60 16,332 0 2-16,-180 0-45 15,14 0 11-15,16 9-28 16,0 3-1-16,0 0 0 16,-7 0 2-16,-2 3-2 15,-16-3 20-15,-5 0-28 16,-16-3 22-16,1 1-19 16,-10-3 12-16,7 3-4 15,-2-3-2-15,0 1 0 16,-5-2-1-16,-4 2 2 15,-16-1-17-15,-2-2 32 16,-23-3-25-16,-3-2 19 16,-6 3-11-16,-9-3 1 15,-1 0-1-15,1 2 0 0,4 1 2 16,3 2 37 0,-3-3-22-16,0 3 66 0,-4-1-52 15,-5-2 4-15,-11 4-25 16,-7-4 3-16,-7-2-12 15,-5 2 1-15,1-2 21 16,-3 0-21-16,-2 3 33 16,0-3-27-16,-4 2 8 15,-3 0-13-15,2 1 5 16,1-2-7-16,-3 3 0 16,2-4-1-16,5 2-18 15,-2 1-32-15,7 2-83 16,-1-3 34-16,-4 0-50 15,0 1 33-15,-11 0-58 0,-3-3-43 16,-11 0-24-16,0 0-53 16,0 0-209-16</inkml:trace>
  <inkml:trace contextRef="#ctx0" brushRef="#br0" timeOffset="11466.87">5575 10106 137 0,'0'0'1338'0,"0"0"-824"0,0 0-292 15,0 0-16-15,0 0-41 16,-20 168-77-16,15-98-6 16,5 10-47-16,-4 6 60 15,-1 6-27-15,-6 4 24 16,2 8-25-16,-12 4 18 15,-13 16-5-15,0-7-22 16,0 0 11-16,-5 1-54 16,14-19 61-16,0 10-59 15,12-11 5-15,1-7-14 16,8-6-4-16,-1-2-4 16,-4 5 0-16,0-1-1 15,-7 1 2-15,3-6-21 16,1-8 46-16,12-6-38 15,0-8 30-15,0-2-33 0,0-3 15 16,16-2 0-16,2-2 0 16,3-11 0-16,-1-6 0 15,-11-7 9-15,0-5-29 16,3 2 40-16,-8 0-31 16,5 7 28-16,-4-2-16 15,0 2-1-15,-1-2-1 16,7 2 0-16,-6 5 1 15,4 1-15-15,-4 1 39 16,1-7-37-16,-1-2 31 16,4-7-36-16,-4-3 19 15,-1-2-1-15,3 0 0 16,-7-1 1-16,5 0-2 0,-5-1 13 16,0 0-21-1,0-1 18-15,0 3-2 0,0 3 5 16,0 1-9-16,4 1-3 15,1 2-6-15,4-2 5 16,-5-3 2-16,3 0-18 16,-7-2 44-16,5 0-42 15,-5 0 35-15,0-1-34 16,4 1 15-16,-4 0-1 16,5-3 1-16,-1 1 0 15,1 2-2-15,6 2 7 16,-2 8-27-16,0 4 42 0,-4 6-33 15,6 1 25-15,-6-7-11 16,-1-5-2-16,1-9-5 16,0-4 4-16,-5-2 2 15,6 0-8-15,-6-3 32 16,5 2-35-16,-1 0 28 16,6 2-32-16,1 1 16 15,-2 5-2-15,0-1 0 16,0-1 1-16,-2-3-2 15,-2-4 13-15,-5-4-8 16,0-1-3-16,0 0 43 16,0 0-43-16,4 6 19 15,5 4-20-15,3 1-8 16,-3 2 7-16,-5-3 2 16,5-5-15-16,-9-1 38 0,0-3-28 15,0-3 20-15,0 1-26 16,0 1 20-16,12 11 2 15,1 4-12-15,8 10-9 16,-3 9 7-16,7 10 4 16,-5 3-26-16,-6-3 48 15,-9-14-38-15,1-15 26 16,-6-15-24-16,0-4-45 16,0 0-24-16,0-2-66 15,0-17-23-15,0-7 36 16,0-14-157-16,0-24-64 15,0 8-197-15,0 4-291 0</inkml:trace>
  <inkml:trace contextRef="#ctx0" brushRef="#br0" timeOffset="18922.37">14055 3520 836 0,'0'0'927'0,"0"0"-587"16,0 0-136-16,0 0-34 15,0 0-15-15,122 135 0 16,-83-73-86-16,-5 8-38 16,-9 2-4-16,-4 5-9 15,-12 1 51-15,4 1-42 16,-1 5 74-16,-8 7-45 16,1 3 40-16,-5 0-41 0,0-3 15 15,0-8-28-15,0-12-19 16,0-6-20-16,0-12 15 15,0-7-27-15,0-7 31 16,-5-10-28-16,5-10 17 16,-4-4-13-16,-1-8 2 15,5-5-1-15,0-2-41 16,0 0-89-16,0 0-123 16,0-31-347-16,23-5 114 15,6-5-236-15</inkml:trace>
  <inkml:trace contextRef="#ctx0" brushRef="#br0" timeOffset="20304.09">13986 3489 1023 0,'0'0'482'0,"0"0"-284"16,0 0-29-16,0 0 91 0,0 0-25 15,0 0-23-15,0 0-75 16,182-3 5-16,-79 8-51 16,15 7-14-16,5-2-16 15,4-3-54-15,0-5 11 16,1-2 2-16,8 0-3 15,0 4-16-15,8-3 34 16,4 6-34-16,-8 6 19 16,-3 1 14-16,-7 0-22 15,-19-2-10-15,-9 0 19 16,-9-2-15-16,-13 0 6 16,-7-3-17-16,-5-2 19 15,-4 2-1-15,-5 2-13 0,9-1 1 16,-4-2 8-1,11 2-2-15,-7-3-14 0,0 0 38 16,5-2-42-16,-3-1 26 16,-1-2-28-16,3 0 13 15,13 2 0-15,-4 3 0 16,4-1 1-16,-1 4-2 16,-12-3 13-16,1 0-24 15,-2-3 27-15,-3 0-3 16,5-2-11-16,6 3 39 15,3 2-39-15,7 0 14 16,4-3 9-16,-9 3 39 16,-11 0-33-16,-5-3-12 15,-4 0 21-15,-1 0-39 16,12-2 27-16,7 3-21 0,12 2 2 16,3-3-2-16,8 3 30 15,-12-2-26-15,-6-3 8 16,-8 0-21-16,-6 0 23 15,-9 0-19-15,-1 0 7 16,-4 0 8-16,1 0-16 16,-1 0 0-16,0 0 4 15,4 0-2-15,-3 2 11 16,3-2 16-16,-6 5-23 16,2 0 12-16,-4 2-32 15,4-2 29-15,0 0-16 16,0-1 1-16,-7 1 0 15,-2-1 0-15,-6 4 12 0,-3-1-27 16,2 2 38-16,-9-1-34 16,5-3 25-16,-5 0-17 15,0-5 3-15,-5 0-1 16,1 0 1-16,-5 0 0 16,0 0-12-16,9 0 34 15,0 0-35-15,9 0 31 16,12 0-35-16,4 5 32 15,-4-3-21-15,-1 3 6 16,-2-3 0-16,-6 0-6 16,2 0 12-16,2 1-28 15,-3 0 47-15,8-3-38 0,0 2 28 16,-8 3-20 0,3-3 5-16,-2 3 0 0,-7-5 0 15,-7 4 1-15,-4-4-9 16,-8 0 26-16,-1 0-36 15,4 0 36-15,0 0-33 16,-2 0 30-16,2 0-27 16,-9 0 12-16,-7 0-30 15,-9 0-22-15,0 0-106 16,-34 6-85-16,-98 11-132 16,4-1-266-16,-6 5-254 0</inkml:trace>
  <inkml:trace contextRef="#ctx0" brushRef="#br0" timeOffset="21800.05">14525 4921 795 0,'0'0'339'0,"0"0"-71"15,0 0-95-15,0 0-20 16,0 0-7-16,0 0 0 16,0 0-32-16,225 0-55 15,-131 0 7-15,8 7-15 16,12 0 54-16,13 3-18 16,16 2 15-16,7 0-59 0,19 2-12 15,1 3-1 1,7 0-9-16,-2-5-9 0,3 0 10 15,4-5-13-15,-7-2 9 16,2-1-23-16,-6-1 11 16,6 2 8-16,0 0-14 15,-6 0 2-15,0 4 14 16,-3 1 5-16,2-1 58 16,-1 1-53-16,-8 2 37 15,-4-4-48-15,-16-1 28 16,-9-3-43-16,-9 1 15 15,-10 0 7-15,-6-3-7 16,-2 0 14-16,-3 2-20 0,0-3 52 16,-4 2-47-1,0 2 37-15,-9-3-33 0,-10 1 43 16,-6-2-40-16,-9-1 4 16,-10 4-2-16,-1-4-17 15,-3 0 3-15,-3 0 13 16,8 0 9-16,4 2-30 15,5-2 43-15,-1 2-33 16,1 1 13-16,-9-3-2 16,-12 0-11-16,-9 0-11 15,-9 0 31-15,-5 0-46 16,-1 0 36-16,6 0-34 16,13 0 29-16,17 0-10 15,4 5-6-15,9 2-1 16,-4 2-8-16,-10-2 18 0,-10 1-24 15,-19-3 42-15,-10-3-44 16,-10-2 23-16,-5 0-12 16,0 0-84-16,0 0-72 15,0 0-26-15,0-7-16 16,0-10-50-16,0-17-350 16,0 3 23-16,0 0-612 0</inkml:trace>
  <inkml:trace contextRef="#ctx0" brushRef="#br0" timeOffset="22467.53">21570 4201 146 0,'0'0'326'0,"0"0"-94"16,0 0-95-16,0 0 57 16,0 0 84-16,0 0 117 15,9-134-168-15,-5 102 52 16,1 1-6-16,2 6-1 15,-7 9-42-15,4 6-26 16,-4 10 7-16,0 0-34 16,0 14-17-16,0 23-116 0,0 11 34 15,5 14-51 1,-1 13 20-16,-4 7-47 0,5 7 0 16,-5 7 7-16,0 3-6 15,0 2-2-15,0-4 19 16,0-9-32-16,0-6 31 15,-5-12-23-15,1-8 19 16,4-11-13-16,0-13 0 16,0-9-1-16,0-7 1 15,0-6 0-15,0 2-21 16,0-4 51-16,0 1-49 16,0-6 19-16,0 1-1 15,0-8-95-15,0-2-57 16,0 0-138-16,0-21-172 15,0-6 8-15,-21 5-326 0</inkml:trace>
  <inkml:trace contextRef="#ctx0" brushRef="#br0" timeOffset="24092.83">16212 6090 1416 0,'0'0'536'0,"0"0"-316"16,0 0 30-16,0 0-30 15,0 0 15-15,0 0-28 16,0 0-103-16,53 154-8 16,-37-74-22-16,-7 11 28 15,0 5-69-15,-9 0 54 16,0-4-58-16,0-3 25 16,0-7-42-16,0-1 27 15,0-1-21-15,0 2-8 0,0 2-4 16,0 2 11-16,0-4-14 15,11-2 19-15,-2-11-20 16,0-11 5-16,7-15 1 16,-7-14-2-16,0-9-6 15,3-13 0-15,-12-3 7 16,4-4-14-16,-4 0 25 16,0 0-33-16,0 3 33 15,0-3-27-15,0 0 25 16,0 0-20-16,0 0 4 15,-9 0-6-15,-32 0 6 16,-11-14-3-16,-23-10-21 16,-14-7 45-16,3-11-45 0,-7-6 46 15,9-5-44-15,11-7 22 16,9-3-9-16,23 1 7 16,19 9-14-16,17 16 16 15,5 14-18-15,0 21-7 16,43 2 50-16,16 25-25 15,5 19 2-15,0 14 37 16,-5 12-38-16,-12 5 5 16,4-3-6-16,-13-10 9 15,5-9-21-15,-2-9 42 16,-2-11-47-16,4-6 38 16,3-6-42-16,-8-4 21 15,-8-4 0-15,-1-4 0 0,-8-2 1 16,-7-3-3-16,-5-1 11 15,7 1-30-15,-12-3 44 16,5-1-38-16,-4 0 33 16,-5 0-23-16,7 0 5 15,-3 0-9-15,10-10 8 16,11-16 1-16,18-17-13 16,27-13 37-16,12-13-41 15,21-11 37-15,15-1-37 16,-9 3 34-16,-11 13-11 15,-25 17-5-15,-23 17-1 16,-21 12 9-16,-15 9 4 0,-5 9-13 16,-9-3 26-16,4 4-35 15,-4 0 25-15,0 0-32 16,7 0-7-16,2 0-62 16,0 0-82-16,12 10-119 15,-3 2-73-15,18 7-319 16,-6 0-26-16,-3-4-793 0</inkml:trace>
  <inkml:trace contextRef="#ctx0" brushRef="#br0" timeOffset="30416.74">28407 10126 1382 0,'0'0'556'0,"0"0"-260"16,0 0-34-16,0 0 22 15,0 0-118-15,0 144-40 16,20-57-87-16,3 28-24 16,-2-2 0-16,-1 7-14 15,-11 0 56-15,-4-13-39 16,-5 32 96-16,0 25-69 16,-5 24 19-16,-33 4-49 15,-8-33 5-15,17-44-15 0,15-45-4 16,5-15-2-1,9 5 14-15,0 7-32 0,0 11 38 16,0 4-31 0,13 10 26-16,8 23-10 0,-3-5-4 15,-2 1-6-15,-2-2 5 16,-10-25 2-16,8 3-10 16,-8-13 35-16,1-9-38 15,-1-3 31-15,8 6-35 16,-8 6 29-16,1 15-14 15,-5 10 1-15,4 7-3 16,-4-5-3-16,5-4 12 16,-1-14-26-16,8-10 47 15,-3-11-28-15,0-9 11 16,2-7 10-16,3-3-19 0,0-2 15 16,11 3 2-1,0-1-17-15,0 5-1 0,4 5 35 16,-4-3-37-16,-7 1 10 15,3-6 14-15,-12-6-14 16,0-6 35-16,2 0-42 16,-2-3 5-16,1 4 6 15,5 2-3-15,4 0-8 16,1 1 28-16,1-3-9 16,-3-2-19-16,-2 0 40 15,-3-6-40-15,-1-4 29 16,-3 0-6-16,-5-3-16 0,5-2-8 15,3 2 21 1,-3-5-47-16,5-2 47 0,-8-5-42 16,3-4 12-16,-4-3-13 15,4 0-175-15,2-31-296 16,3-63-17-16,-5 3-201 16,3-8-571-16</inkml:trace>
  <inkml:trace contextRef="#ctx0" brushRef="#br0" timeOffset="33217.01">29005 10031 914 0,'0'0'317'16,"0"0"-68"-16,0 0 5 16,0 0-14-16,0 0 63 0,0 0-114 15,0 0-30 1,-34-28-60-16,132 28-22 0,9 5-39 16,6-5-29-16,5 2-5 15,5-2 8-15,5 0-1 16,8 2-2-16,7 2 31 15,-2 0-18-15,3 1 28 16,-8-1-31-16,-9-2 7 16,-4 4-9-16,-5-6-17 15,-6 2 0-15,1-2 20 16,-6 0-32-16,2 2 31 16,-11 3-13-16,0 0 18 0,-5 0 33 15,-4-1-33 1,-16 1-9-16,-1 0-15 0,3-2 9 15,-6 0-25-15,8-1 38 16,3 2-29-16,-3 1 14 16,12-1-8-16,-1 2 1 15,-4-4 0-15,3-2 1 16,-3 0-1-16,0 0 0 16,-16 0 8-16,0 0-19 15,5 0 22-15,2 0-16 16,-2 0 19-16,0 0-11 15,-10 0-3-15,-8 0-6 16,-21 0 4-16,-9 0 4 16,-4 0-16-16,-12 0 40 15,0 0-28-15,7 0 13 0,-12 0-7 16,5 0 2 0,7 0-6-16,-11 0 7 0,-1 0-6 15,1 0-2-15,-5 0 6 16,0 0-28-16,0 0 37 15,0 0-28-15,0 0 28 16,0 0-13-16,0 0-1 16,0 0 0-16,0 0 8 15,0 2-7-15,0 3 15 16,0 0-1-16,0 5 32 16,0 2-30-16,0 6 28 15,0 7-29-15,0 8 22 16,0 6-11-16,0 7 0 15,0 7 12-15,0 3-38 16,0 6 23-16,0 5-11 0,0 5-13 16,-5 0 11-16,1 8-13 15,-12 3 2-15,-2 3 0 16,-7 10 1-16,-14 24 0 16,-25 26 4-16,-11 25 13 15,12-12 25-15,19-34-37 16,19-36 20-16,21-29-20 15,4 5-6-15,0 5 0 16,0 0 0-16,0-5-1 16,0 0 2-16,0 2 3 15,0 6 8-15,4 6 8 16,-4 3-19-16,10 2 23 0,1 0-24 16,18-4 0-16,-6-1 4 15,7-9-3 1,4-5-2-16,-5-10 13 0,-8-9-32 15,-1-7 40-15,-15-3-37 16,-1 3 34-16,-4 15-16 16,0 33-1-16,0 7-1 15,-9 14 0-15,-20 9 1 16,8-19-24-16,8 2 48 16,-3-13-39-16,7-22 31 15,4-19-28-15,5-17 12 16,0-7 0-16,0-1 0 15,0 8 0-15,0 14 0 0,0 17 8 16,0 17-23-16,0 5 30 16,0-5-21-16,0-19 22 15,-11-17-14-15,11-15-2 16,0-4-6-16,0 2 4 16,0 0 4-16,0 5-14 15,0 2 34-15,0 5-32 16,0 5 28-16,0 0-35 15,0 0 25-15,0-2-16 16,11-6 8-16,-11-4 0 16,0-5-1-16,0-2 11 15,0-5-37-15,0 3 54 16,0-2-43-16,0 6 35 0,0 3-23 16,0-3 4-1,0-3-1-15,0-4 0 0,0-9 1 16,0-4-14-16,0-4 40 15,0 0-49-15,0 0 41 16,0 0-31-16,-16 0 26 16,3 5-14-16,-12 2 1 15,-14 0 0-15,-16 3-8 16,-29 0 17-16,-27-3-33 16,-37-1 51-16,-23 1-37 15,-20 0 22-15,-6 1-9 16,6 2-3-16,4 7 0 15,12 1-1-15,-2-2 2 0,2 1-2 16,2-5 19 0,7-2-38-16,0-5 40 0,14-3-38 15,13-2 36-15,11 0-29 16,22 0 11-16,12 0-4 16,10 0 2-16,7 0 4 15,2 0-23-15,2 0 51 16,5 0-45-16,4-2 30 15,1-6-27-15,3 1 13 16,6 2-1-16,6 0 1 16,-2 3-1-16,2 2 0 15,-2 0 18-15,3 0-39 16,-3 0 42-16,11 0-39 16,-2 0 36-16,2 0-22 0,1 0 4 15,-1-5-7-15,-6-3 6 16,-3-1 2-16,-7 0-24 15,1 2 56-15,6-1-46 16,9 3 35-16,3 3-40 16,18 2 19-16,13 0-1 15,5 0 0-15,0-2-6 16,0-3 0-16,18-8-123 16,32-10 21-16,9-14-105 15,14-13-22-15,7-10-87 16,2-15-60-16,31-30-155 15,-19 13-54-15,-17 15-256 0</inkml:trace>
  <inkml:trace contextRef="#ctx0" brushRef="#br0" timeOffset="34950.92">30367 14281 985 0,'0'0'307'0,"0"0"-65"15,0 0-50-15,0 0 9 0,0 0-68 16,0 0-29-1,0 0 23-15,-216 22-5 0,168-36 74 16,-2-6-56-16,-2-2 11 16,-3-4-36-16,-4-3 36 15,5-2-58-15,-5-5-14 16,2-5-2-16,-2-5-25 16,4-1 22-16,0-7-73 15,8-6 85-15,13-5-62 16,-7-5 30-16,18-2-42 15,7-1 22-15,11 1-2 16,5-3-16-16,0 0 4 16,0-1-8-16,0 2-2 15,14 2 7-15,11-1 8 0,5-1-24 16,-1-1 30-16,5 0-30 16,0 1-1-16,7 0 8 15,-2 6-7-15,0 3-2 16,-1 7 27-16,3 8-10 15,2 2-4-15,5 2-9 16,2 3 9-16,0-4-7 16,-2 2-5-16,2-1-3 15,-2 3-3-15,6 0 12 16,1 4-24-16,-3 6 45 16,7 1-38-16,-4 6 25 0,4 1-11 15,-4 4-3 1,1-3-5-16,4 3 4 15,-1-1 2-15,4 0-2 0,6 8 23 16,-6-1-43 0,12 8 41-16,-6 1-40 0,-1 0 40 15,-5 3-25-15,1 3 5 16,0 0-3-16,-5 0-3 16,5 0 12-16,-1 5-24 15,5 12 47-15,12 5-31 16,2 3 16-16,-3 3-20 15,-1 1 6-15,-3 0 0 16,-12 2 1-16,1 0-1 16,-5 5 0-16,-6 5 19 15,-3 1-31-15,-3 3 29 0,-1 3-22 16,-8 3 17 0,12 4-3-16,-20 5-9 0,4 3-1 15,-4 4 1-15,-1 0 0 16,-11 3-10-16,3-5 41 15,-3 2-34-15,-2-4 6 16,-7 2-3-16,7 0 0 16,-16 0 0-16,0 1 0 15,0 0 0-15,0 6 0 16,-11 1 0-16,-12-2-3 16,-2 0 6-16,0-7-3 15,-5-6 0-15,1-7 0 16,-1-6 0-16,1-7 0 0,-10-1 0 15,-4-3 0 1,-16 2 0-16,-10 2 0 0,-10 1 0 16,-5 2 0-16,-3-3 0 15,3 1 0-15,11-1 0 16,10-4 0-16,4 0 0 16,13-6 0-16,3-1 0 15,4-3-9-15,5-2 18 16,-11-3-9-16,-3-2 0 15,3-3 0-15,-8 1 0 16,-1-3 0-16,-1 0 0 16,0-3 0-16,3 4-9 15,-2-4 18-15,-1 1-24 16,7 1 30-16,3 0-30 16,6-2 30-16,-4 1-18 0,-3-3 3 15,-1 0-5-15,-8-2-1 16,-4-1 12-16,0 1-31 15,-5 0 58-15,1-5-57 16,-6 0 48-16,1 0-44 16,0 0 20-16,-7 0-1 15,2-14-7-15,5-3-29 16,13-4 11-16,12-1-89 16,9-1 28-16,18 2-125 15,16 0-53-15,0-1-202 0,21-19-95 16,22 5-34-1,7-3-618-15</inkml:trace>
  <inkml:trace contextRef="#ctx0" brushRef="#br0" timeOffset="36190.26">29480 12315 491 0,'0'0'275'0,"0"0"-55"16,0 0-47-16,0 0 33 15,0 0 24-15,0 0-12 16,0 0-1-16,0 0-39 16,0 0 58-16,0 0-49 15,0 0-2-15,0-9-9 16,0-9 11-16,0-5-53 15,0-9-24-15,-4-6-24 16,4-9-19-16,0-5 5 0,0-8-52 16,0-2 52-1,9-6-66-15,11 0 29 0,1-3-34 16,-3 1 36-16,2-3-22 16,-6 6 3-16,6 5 10 15,-6 9-28-15,2 9 18 16,-2 7 6-16,-3 9-13 15,-2 7 5-15,0 4-19 16,7 2 4-16,-16 3-1 16,5 1 0-16,-1 1 1 15,-4 3-2-15,5 2 15 16,-5 2-34-16,0 3 40 16,4 0-22-16,8 0 10 15,-8 0 16-15,10 3-24 16,2 9 0-16,2 7 3 0,7 5 3 15,0 10-12-15,5 9 33 16,-1 8-31-16,5 7 20 16,-4 2-28-16,-1-2 23 15,1-6-12-15,-7-6 1 16,-3-10 0-16,1-4-12 16,1-7 24-16,-1 0-35 15,-1-4 47-15,-2 1-37 16,3-5 29-16,-1 0-20 15,-11-8 4-15,1-2-11 16,-6-4 10-16,1-1 2 16,-5-2-11-16,0 0 20 15,0 0-49-15,0 0 6 0,0 0-64 16,7 0-128 0,6 0-109-16,37-21-250 0,-2-3-150 15,11-3-594-15</inkml:trace>
  <inkml:trace contextRef="#ctx0" brushRef="#br0" timeOffset="37135.57">31024 11740 641 0,'0'0'775'0,"0"0"-400"15,0 0 0-15,0 0-32 16,0 0-42-16,0 0-120 16,0 0 33-16,-111 17-97 15,111-17 10-15,0-7-47 16,13-13 16-16,12-6-26 15,-6-11-19-15,6-8 9 0,0-9-51 16,0-3 36-16,0-1-39 16,-3 6 32-16,8 6-37 15,-5 10 43-15,-5 4-43 16,-6 9 11-16,2 3 7 16,-2 3-18-16,2 3-1 15,-3 2 33-15,1 3-43 16,2 4 26-16,4 2-32 15,-6 3 32-15,6 0-13 16,-1 0-2-16,6 12 0 16,0 3 1-16,0 1 11 15,-3 1-20-15,-1-2 35 0,-1 4-38 16,-6 3 25 0,11 4-17-16,0 8 3 0,4 4-1 15,-6 3 8-15,-2 0-8 16,-1-2 22-16,-2-3-22 15,-2-2 0-15,2-4 0 16,3-3 0-16,-7 0 0 16,1-6 0-16,-5-1 0 15,-6-4 0-15,7-4 0 16,-11-2 0-16,5 2 0 16,0 0 0-16,-1 5 0 15,5 2 0-15,3 0 0 16,-3-2 0-16,-5-5 0 15,8-7 0-15,-8-2 0 16,1-3 0-16,-5 0-113 0,4 0-35 16,5 0-167-16,16 0-193 15,0 0-244-15,0 2-235 0</inkml:trace>
  <inkml:trace contextRef="#ctx0" brushRef="#br0" timeOffset="59583.03">16726 1749 1790 0,'0'0'512'0,"0"0"-242"16,0 0-39-16,0 0-18 15,0 0-28-15,-34-13-84 16,34 13 8-16,5 0-76 16,45 0 18-16,23 0-50 0,29 0 49 15,16 0-38-15,14 0 3 16,0 0 0-16,-5 0-8 16,-9 3-7-16,-20 9 29 15,-18 1-32-15,-28-1 18 16,-11-1-10-1,-23-2-4-15,-6 4 41 0,-12 2 8 16,0 8 14-16,-35 16 4 16,-35 14-46-16,-16 10 43 15,-28 11-64-15,-9 1 19 16,0-5-7-16,5-8-17 16,16-8 4-16,18-14 0 15,15-11 0-15,17-5 1 16,2-5-7-16,11 0 28 15,1 3-38-15,1-3 34 0,3 4-33 16,5-2 33 0,6-2-32-16,12-5 14 0,6-4-6 15,5-8 5-15,0 1-1 16,0-3-22-16,11 0 24 16,37 0-18-16,32 0 36 15,18 0-26-15,29 0 8 16,9 0 0-16,8-5-1 15,-13 0 1-15,-24 0-1 16,-23 0 5-16,-24 5-20 16,-22 0 32-16,-17 0-28 15,-12 0 32-15,-9 0-23 16,4 0 3-16,-4 0-8 0,5 0-2 16,-1 0-80-16,12 0-17 15,3 0-131-15,1 3-26 16,19 11-211-16,-5-1-131 15,2-4-219-15</inkml:trace>
  <inkml:trace contextRef="#ctx0" brushRef="#br0" timeOffset="96666.13">13677 1236 1086 0,'0'0'399'16,"0"0"-225"-16,0 0-13 16,-68 128-66-16,22-70 41 15,3 11-51-15,0 14-27 16,2 8-15-16,14 29-29 15,-3 37 40-15,1 32-37 16,-1 9 59-16,5-13-75 16,-4-21 20-16,4-27-14 15,0 0-7-15,6-7 1 0,-6 0-1 16,0 3 0-16,-4 6 10 16,-10 12-22-16,-4 13 29 15,-16 12-16-15,0 2 12 16,-10-12-13-16,15-34 0 15,15-33-1-15,10-34 1 16,13-17 0-16,11 5-8 16,1-1 29-16,4 7-39 15,0-7 35-15,0-3-34 16,4 4 29-16,21-3-19 16,0 3 7-16,0-4 0 0,-2-6-2 15,2-3 4 1,-5-3-24-16,-6-4 47 0,-3-1-38 15,-1-1 26-15,-10-2-16 16,4 2 3-16,-4-2 0 16,9 5 0-16,3-2 1 15,6 5-2-15,7 0 15 16,4 1-32-16,1-6 36 16,9-4-36-16,-1-6 36 15,12-6-32-15,9 1 14 16,23 1-5-16,27 3 4 15,32 8 2-15,28 4 4 16,22 5 13-16,18-1 16 16,18-3-22-16,46-8 64 15,52-14-48-15,57-12 9 0,5 0-4 16,-23 0-15 0,-80-7-11-16,-84 2 25 0,-43 2-31 15,-14-1 11-15,32 1-7 16,27 3 2-16,24 0 36 15,-6 0-42-15,1 0 0 16,-5 7 10-16,-3 4-10 16,-1 3 4-16,4 0 25 15,-5-2-27-15,-11 3 11 16,1-6-17-16,-4 1 9 16,-6-3-7-16,0-1 1 15,5-6 0-15,0 0 0 0,-1 0 4 16,-8 0-26-1,-10-4 44-15,-11-5-38 0,-18 4 33 16,-12 0-17-16,-13 5 0 16,-5 0 0-16,-11 0 0 15,-2 0 6-15,-12 0-19 16,-25 0 41-16,-9 0-41 16,-20-4 31-16,-10-6-36 15,-10 0 25-15,1 3-7 16,5 1 0-16,0 2 0 15,14 4-1-15,-1 0 19 16,12 0-28-16,-11 0 32 16,4-2-34-16,-9-3 29 15,3-2-19-15,-3-2 2 16,4 1-1-16,1 5-5 0,0-1 12 16,2-1-17-16,-7 0 35 15,-11-4-36-15,-3-5 36 16,-11-3-22-16,7-3 4 15,-7 0 34-15,0 9-29 16,3 1-2-16,6 1-5 16,7-4 9-16,4-10-15 15,5-11 27-15,-4-17-16 16,-5-14-8-16,-11-11 34 16,-14-13-35-16,0-10 0 15,0-2 8-15,-14-7-7 0,-16-3 3 16,-4-4 14-1,-11-21 59-15,-19-20-52 0,-13-17 38 16,4 19-38-16,14 33 46 16,20 42-29-16,19 26-6 15,-5-3-2-15,7-4-23 16,-7-6-17-16,9-2 37 16,11-4-43-16,5-7 29 15,0-32-25-15,39-31 9 16,6 10-1-16,-6 14 9 15,-9 21-7-15,-21 34-2 16,-5 3 24-16,-4 3-30 16,0 11 24-16,0 5-30 15,0 3 25-15,0-4-7 0,-4-6-6 16,-14-2 0-16,-3-8 0 16,1 0 0-16,6 0-4 15,5 3 28-15,-7 7-17 16,7 5 5-16,-7 2-12 15,2 5 1-15,-2-5-1 16,3-2 0-16,4-7 2 16,-3-6-4-16,8 1-17 15,4-3 1-15,0 7 31 16,0 6-26-16,0 7 26 16,-5 4-14-16,5 1 1 15,0 3-6-15,-4-7 6 16,-1 2 0-16,1-6-10 15,-3 4 29-15,-2 4-50 16,-1 4 40-16,-1 7-18 0,-3 5-2 16,5 5 10-16,-11 5 1 15,-5 2 0-15,-9 1-1 16,-5-1 7-16,-4 0-24 16,-7-3 36-16,0 1-28 15,-7 2 22-15,-7 2-12 16,-11-1 0-16,-13 2-1 15,-24 0 1-15,-31-3 0 16,-62-7-6-16,-6-3 26 16,-19-4-1-16,-6-5-13 15,31 5 0-15,-20 0 3 16,4 4-3-16,10 6-6 16,-1 7 0-16,1 2-1 0,6 0 4 15,5-3-26-15,2-2 35 16,12-7-27-16,15-9 30 15,10-9-21-15,9-4 6 16,-1-6-6-16,6 1 5 16,-4 1 2-16,-1 6-2 15,-9 9 13-15,-8 5-22 16,8 9 26-16,0 1-26 16,8 2 23-16,12-1-20 15,9-1 7-15,19-4-2 16,10 0 2-16,6 0 0 15,3 5-21-15,-3 5 48 16,-13 2-43-16,-1 0 34 0,-12 0-36 16,5 12 16-16,9 2 1 15,2-2 1-15,9-5 0 16,5-1-8-16,4-2 11 16,-4-4-24-16,4 2 41 15,3-2-38-15,2 3 36 16,11 1-29-16,3 1 11 15,6 2-5-15,12 3 4 16,2 0 2-16,6-3-16 16,-1 1 40-16,2-2-46 15,-7-1 42-15,6-1-40 16,1-1 19-16,2-3 0 16,7 0 0-16,0 0 0 15,0 0-1-15,-5 0 5 0,-6 0-28 16,-3 0 47-16,-6 0-43 15,-6 0 40-15,1 0-29 16,12-5 9-16,1 1-12 16,12-1 4-16,4 1-34 15,12 4 8-15,7 0-113 16,6 0-34-16,5 0-198 16,0 9-341-16,30 5-511 0</inkml:trace>
  <inkml:trace contextRef="#ctx0" brushRef="#br0" timeOffset="99665.72">15403 3518 948 0,'0'0'565'16,"0"0"-348"-16,0 0 3 16,0 0-40-16,0 0 36 15,0 0-34-15,0 0 19 16,0-5-44-16,0 5 33 15,0 0-58-15,0 0 7 16,0 0-10-16,0 0-26 16,0 0-1-16,0 7-76 15,0 17 53-15,0 14-77 16,0 13 17-16,0 9-8 16,0 5 12-16,0 5-22 15,0 3-1-15,-16 3 4 16,-7 6 4-16,-2 7-10 0,-4 0 38 15,4-5-45-15,11-4 32 16,10-13-44-16,4-7 21 16,0-11 0-16,0-11 0 15,0-7 0-15,9-7 0 16,0-9 15-16,-5-5-47 16,1-1 64-16,2 3-49 15,-3 7 35-15,-4 7-19 16,5 9 1-16,-5-4-9 15,0-2 9-15,0-8 0 16,0-10-7-16,0-2 31 16,0-9-50-16,0 0 26 0,0 0-1 15,0 0-103-15,0-2-56 16,0-16-121-16,34-15-245 16,4 2-233-16,8-1-646 0</inkml:trace>
  <inkml:trace contextRef="#ctx0" brushRef="#br0" timeOffset="100632.09">16569 3587 557 0,'0'0'973'16,"0"0"-431"-16,0 0-278 16,0 0 20-16,0 0-59 0,0 0-2 15,0 0-129-15,0 44 2 16,0 4-37-16,0 17 21 16,0 9 4-16,-9 13-10 15,-20 7 10-15,-1 2-71 16,1 3 67-16,-5 0-80 15,9-8 20-15,0-12-7 16,6-14-4-16,3-12-9 16,12-13 0-16,-1-10 0 15,5-6 8-15,0-4-26 16,0-2 54-16,0 4-32 16,0-2 10-16,-4 0-23 15,-3-7 15-15,7-3-7 16,-5-5 1-16,1-5-1 15,-1 0 1-15,5 0-80 0,0-5 34 16,0-12-139 0,0-3-80-16,64-11-306 0,4 5-131 15,7 5-497-15</inkml:trace>
  <inkml:trace contextRef="#ctx0" brushRef="#br0" timeOffset="101615.58">17770 3706 674 0,'0'0'341'15,"0"0"11"-15,0 0 43 16,0 0-36-16,0 0 117 15,0 0-164-15,0 0-40 16,-25 29-55-16,20 19-136 0,5 14 54 16,0 10-99-16,0 10 24 15,0 2-46-15,0 3 37 16,0 2-33-16,-9 3-9 16,-7-4-5-16,3-4 8 15,-8-12-6-15,8-11 18 16,4-13-24-16,2-12 18 15,2-15-28-15,5-6 10 16,0-5-1-16,0-3 0 16,0 3 1-16,-4 4 0 15,4 8 16-15,-5 9-37 16,1 3 39-16,-1-1-36 16,-2-3 36-16,3-12-24 0,-1-8 6 15,1-8-36 1,-1-2-13-16,5 0-47 0,0 0 13 15,0 0-154-15,18-4-99 16,32-4-380-16,9-1-138 0</inkml:trace>
  <inkml:trace contextRef="#ctx0" brushRef="#br0" timeOffset="102498.36">19216 3667 1064 0,'0'0'614'0,"0"0"-310"16,0 0-19-16,0 0 6 15,0 0-6-15,0 0-79 16,0 0-37-16,30 7-55 15,-10 25 36-15,-2 8-60 16,-6 13 22-16,-8 10-47 16,-4 14-11-16,0 31 6 15,0 34-39-15,-16-5-3 16,-9-12 12-16,3-16-35 16,6-32 28-16,7-1-38 15,0 1 30-15,2-17-23 16,2-11 8-16,-8-6 0 0,-3-4-6 15,2 2 17-15,-7-3-41 16,3-4 60-16,2-8-45 16,7-4 31-16,5-10-20 15,4-4 4-15,0-4 0 16,0-2-1-16,0 1 1 16,0 3-9-16,0 5 20 15,0-4-53-15,0 0 42 16,0-2-17-16,0-3-61 15,0-2-25-15,-5 0-119 16,5 0-66-16,0 0-53 16,0-5-255-16,5-1-139 0</inkml:trace>
  <inkml:trace contextRef="#ctx0" brushRef="#br0" timeOffset="103566.72">20633 3787 719 0,'0'0'701'0,"0"0"-344"16,0 0-92-16,0 0 25 15,0 0-30-15,0 0 10 16,0 0-50-16,-39-34-18 16,39 61-93-16,14 14 2 15,-3 12 8-15,-2 19-40 16,-9 12-14-16,0 13-64 16,-4 25 60-16,-26-9-60 15,-4 3 41-15,0-3-36 16,9-19 12-16,0 4-17 15,4-8-1-15,8-15 0 0,8-6 8 16,5-14-17 0,0-14 28-16,0-10-35 0,0-9 34 15,0-12-36 1,0-5-3-16,0-5-27 0,0 0-134 16,0 0-122-16,5 0-153 15,38-15-79-15,-2 0-22 16,-2 1-510-16</inkml:trace>
  <inkml:trace contextRef="#ctx0" brushRef="#br0" timeOffset="108423.75">14796 3735 1287 0,'0'0'587'0,"0"0"-355"0,0 0 15 16,0 0-13-16,0 0-21 15,0 0-99-15,0 0 18 16,-157-25-82-16,123 36 33 16,-3 12-43-16,8 3-2 15,2 6-22-15,6 4-10 16,5 5-6-16,12 2 12 15,4 2-36-15,0-3 42 16,0-4-36-16,16-7 36 16,13-4-36-16,5-5 17 15,5-8-7-15,4-7 7 16,3-5-2-16,-3-2-11 16,2 0 28-16,-6-16-35 0,0-11 36 15,-5-8-30-15,-5-7 25 16,-4-1-10-16,-4 0 0 15,-12 0 1-15,-9 1 13 16,0 6-1-16,0 0-20 16,-21 5 26-16,-13 5-38 15,0 6 10-15,9 8-83 16,7 7-135-16,18 5-121 16,0 5-208-16,0 14-165 0</inkml:trace>
  <inkml:trace contextRef="#ctx0" brushRef="#br0" timeOffset="110718.79">15717 3881 1190 0,'0'0'619'15,"0"0"-325"-15,0 0 49 16,0 0-54-16,0 0 38 15,0 0-152-15,0 0-57 16,-16 113-85-16,16-53 18 0,0-2-37 16,0-5-5-1,0-7-9-15,0-8 13 0,0-8-29 16,0-7 40-16,-5-4-39 16,1-7 15-16,-1-2-9 15,5-7-84-15,0-1-88 16,0-2-101-16,0 0-251 15,21-15 174-15,1-9-283 16,-1-2-313-16</inkml:trace>
  <inkml:trace contextRef="#ctx0" brushRef="#br0" timeOffset="111282.21">15828 3787 1370 0,'0'0'535'0,"0"0"-298"16,0 0-64-16,0 0 33 15,0 0-100-15,0 0-18 16,0 0-60-16,148-45 21 16,-118 54-40-16,-5 10 3 15,-12 3-9-15,-1 2 3 16,-12-2-4-16,0 2 19 15,0-3-33-15,-25-3 12 16,-21-2 0-16,3-6-36 16,-7-3-2-16,7-5-16 0,9 1-13 15,13-3-8-15,7 0-24 16,14 0 74-16,0 0-17 16,0 0 35-16,0 0-10 15,14 0 16-15,11 0 2 16,5 5 7-16,4 9 23 15,-5 7-18-15,1 4 18 16,-5 4-17-16,-7 5 11 16,-2-1-16-16,-7 5 10 15,-4-2-7-15,-5-2 28 16,0 0 21-16,0-3-10 16,-23-4 30-16,-14-6-28 15,-6-1 68-15,-4-7-46 0,-13 0 25 16,1-6-52-16,-9-2 17 15,4-5-56-15,1 0-8 16,8 0 1-16,10 0 5 16,11 0-14-16,15 0-61 15,3 0-50-15,16 0-166 16,0-5-224-16,25 3-313 0</inkml:trace>
  <inkml:trace contextRef="#ctx0" brushRef="#br0" timeOffset="112366.09">17372 4090 418 0,'0'0'406'0,"0"0"-19"16,0 0-65-16,0 0-77 16,0 0 0-16,0 0-47 15,0 0 31-15,-4-57-81 16,-15 47 7-16,-10 3-39 16,-10 0 41-16,-6-1-55 15,-10 6-2-15,-2 0-17 16,-6 2-22-16,3 0-13 15,1 0-41-15,5 0 17 16,6 7-10-16,3 5-14 16,10 5 9-16,1 4-5 15,5 6-4-15,4-1-12 0,0 5 11 16,11 1 1-16,5-1-20 16,4-2 41-1,5 0-45-15,0-3 44 0,0 0-32 16,0-4 12-16,0-1 0 15,23-1-6-15,7-3 6 16,4-2-7-16,7-1 17 16,2 0-19-16,7-4 23 15,-2 2 6-15,6-5-19 16,-6 1 17-16,2-4-18 16,-2 1-3-16,-3-3-3 15,-6 2 12-15,0-4-16 16,-10 1 28-16,1-1-51 15,-1 0 1-15,-4 0-55 0,0 0-88 16,5 0-70 0,-7-1-254-16,-3-5-111 0</inkml:trace>
  <inkml:trace contextRef="#ctx0" brushRef="#br0" timeOffset="114066.86">18402 4127 1147 0,'0'0'524'16,"0"0"-292"-16,0 0-69 16,0 0 40-16,0 0-50 15,0 0 12-15,0 0-48 16,-73-63 16-16,53 58-6 15,6 3-12-15,-6 2-5 16,2 0-35-16,-12 0 25 16,0 0-69-16,-10 0 25 15,1 10-56-15,0 4 20 16,1 0-8-16,-3 5-5 16,11 1 22-16,3 1-29 15,-3 1 0-15,5-1 21 0,-4 1-28 16,8 0 22-1,3-1-27-15,-2-1 27 0,10-1-26 16,-1 3 11-16,2 0-1 16,4-1 1-16,1 3 0 15,4-2-18-15,0-1 42 16,0-1-42-16,0-3 40 16,0-2-43-16,9-4 21 15,0 1 0-15,7 0 0 16,4 0 1-16,-1 2-2 15,1-1 12-15,-2 1-26 16,3-2 30-16,4 2-24 0,0-1 27 16,-2-1-17-1,-3-2-1-15,5-2-3 0,-11 2-4 16,6-2 14-16,-6-3-16 16,2-1 29-16,-3 1-29 15,8-2 28-15,-8-1-34 16,3 1 26-16,-2-1-12 15,-3-2 1-15,-2 3 0 16,1-3-2-16,-1 2 7 16,2-2-31-16,3 0 49 15,6 0-40-15,5 2 34 16,5 1-34-16,-1-1-23 16,5 0-53-16,-4 0-48 15,-1 1-97-15,6-3-76 16,-6 0-308-16,-6 0-152 0</inkml:trace>
  <inkml:trace contextRef="#ctx0" brushRef="#br0" timeOffset="117416.06">18789 4112 1083 0,'0'0'692'0,"0"0"-368"15,0 0-103-15,0 0 64 16,0 0-106-16,0 0 12 15,0 0-140-15,-210 113-26 16,195-57-24-16,15-4-1 16,0 1 5-16,0-7-4 15,15-7-2-15,15-9 8 16,4-10-30-16,5-10 37 16,4-10-28-16,7-3 28 15,-7-30-6-15,-2-11 4 16,-7-11 13-16,-16-2 23 15,-6-3-16-15,-8 6 28 0,-4 9-59 16,0 8 36-16,0 8-22 16,0 10-30-16,-4 12 10 15,-8 7-71-15,8 0-96 16,4 9-188-16,0 23-148 16,0-6 112-16,0-1-277 0</inkml:trace>
  <inkml:trace contextRef="#ctx0" brushRef="#br0" timeOffset="121205.57">19648 4165 28 0,'0'0'1866'15,"0"0"-1312"-15,0 0-344 16,0 0 5-16,0 0-106 15,0 0-20-15,18 166-87 16,-11-113 28-16,-7-3-23 16,0-4 8-16,0-5-9 15,-11-2-6-15,-7-4 5 16,6 0-4-16,12-9-2 16,0-2-29-16,0-7 17 15,0-8-165-15,0-4-89 0,0-5-198 16,12-10-101-16,-8-11-77 15</inkml:trace>
  <inkml:trace contextRef="#ctx0" brushRef="#br0" timeOffset="121582.59">19569 4172 1475 0,'0'0'590'0,"0"0"-389"16,0 0 64-16,0 0-94 16,0 0-77-16,0 0-35 15,0 0-26-15,202-67 29 16,-163 67-32-16,4 0 96 0,-9 12-68 16,7 9 14-16,-7 8-57 15,-4 5 9-15,-8 7-19 16,-6 2-4-16,-7 3-2 15,-9-3 10-15,0-2-15 16,0-5 24-16,-9-5-15 16,-29-1 6-16,-12-4-2 15,-10-3-7-15,-3-1 0 16,-5-2 4-16,-1-3-2 16,6-5-4-16,8-3-44 15,16-2 26-15,10 1-128 16,8-6-48-16,21 3-166 15,0-2-188-15,0-1-229 0</inkml:trace>
  <inkml:trace contextRef="#ctx0" brushRef="#br0" timeOffset="123115.31">14966 5162 1273 0,'0'0'588'15,"0"0"-276"-15,0 0-62 16,0 0 24-16,0 0-43 16,0 0-27-16,0 0-99 15,-20 1-17-15,20 31-57 16,0 9-20-16,-9 7-5 16,0 5 12-16,-12 7-9 0,-4 8-2 15,2 4 11 1,-6 4-10-16,4-3 4 0,0-3-12 15,4-5 0-15,8-8-1 16,-1-6 2-16,-2-8-7 16,7-7 27-16,-7-9-29 15,7-8 26-15,5-10-34 16,4-1 25-16,0-8-17 16,0 2 8-16,-5-2 0 15,5 0-6-15,0 0-10 16,0 0 4-16,0 0-72 15,0 0-61-15,0-5-190 16,9-38-193-16,30 2-15 16,-5-7-196-16</inkml:trace>
  <inkml:trace contextRef="#ctx0" brushRef="#br0" timeOffset="123682.47">14609 5274 952 0,'0'0'526'0,"0"0"-236"15,0 0 53-15,0 0 36 16,0 0-113-16,0 0-3 15,0 0-127-15,-25 0-37 16,25-16-75-16,9-16 45 16,30-6-63-16,11-6-6 15,0 3 6-15,2 3-4 0,-2 9-4 16,-2 8 22-16,-7 6-43 16,-2 12 40-16,-5 3-29 15,0 0 24-15,-4 18-6 16,-1 8-5-16,1 13 11 15,-5 9-7-15,-3 9 16 16,3 6-30-16,5 4 28 16,-5-4-29-16,0-12 25 15,-11-12-30-15,2-16 3 16,-7-11-79-16,-9-12-104 16,4 0-98-16,5-3-207 15,-2-14-48-15,7 3-456 0</inkml:trace>
  <inkml:trace contextRef="#ctx0" brushRef="#br0" timeOffset="124100.46">15962 5299 1582 0,'0'0'543'16,"0"0"-291"-16,0 0 52 15,0 0 20-15,0 0-181 16,0 0-81-16,-34 141-26 15,23-77-3-15,-3 7 25 16,-2-1-39-16,3-1 74 16,-8-6-48-16,8-8 44 15,1-6-55-15,3-11 25 16,5-9-58-16,4-10-1 16,0-4 0-16,0-8-18 15,0-2 17-15,0-5-132 16,0 0-16-16,0 0-155 0,0 0-57 15,0-34-226-15,0 1 11 16,9-4-378-16</inkml:trace>
  <inkml:trace contextRef="#ctx0" brushRef="#br0" timeOffset="124566.37">15742 5363 1445 0,'0'0'595'15,"0"0"-342"-15,0 0-8 0,0 0-30 16,0 0-77-16,0 0-30 16,0 0-90-16,-12-4 27 15,12-7-44-15,0-8 59 16,5-2-42-16,24-3 14 15,1-2-8-15,16-6-23 16,-3 1-1-16,2 2 23 16,-2 3-37-16,-8 6 31 15,-6 6-26-15,-8 4 22 16,-3 8-4-16,-2-1-9 16,2 3 19-16,2 0 16 15,1 3-28-15,1 14 54 16,4 7-55-16,-1 7 54 0,0 7-59 15,-3 6 16 1,3 2-10-16,0-3-7 0,-11-2 2 16,2-5-2-16,-3-6 0 15,-6-6 9-15,2-6-33 16,-9-6 24-16,5-6-20 16,-5-2-108-16,0 1-85 15,20-1-274-15,-1 4-171 16,6-3-489-16</inkml:trace>
  <inkml:trace contextRef="#ctx0" brushRef="#br0" timeOffset="125001.3">17274 5337 7 0,'0'0'1640'0,"0"0"-1066"15,0 0-281-15,0 0-47 0,0 0 57 16,0 0-93-1,0 0-36-15,-22 62-129 0,26-9 34 16,10 12-22-16,2 10 20 16,-3 2-13-16,-4 3-25 15,-2 1 3-15,-2-4-25 16,-5-2 5-16,4-10-8 16,1-13-23-1,4-7 25-15,-2-17-20 0,-3-9 4 16,1-6-11-16,-5-11 5 15,0-2-48-15,4 0 0 16,-4 0-178-16,0-15-65 16,5-32-68-16,4 2-234 15,2-3-264-15</inkml:trace>
  <inkml:trace contextRef="#ctx0" brushRef="#br0" timeOffset="125417.17">17197 5236 1001 0,'0'0'669'0,"0"0"-386"0,0 0-34 15,0 0-22-15,0 0-34 16,0 0-107-16,0 0 52 16,-55 17-71-16,26 12 41 15,-5 16-14-15,-9 8 23 16,-7 7-26-16,6-2-4 15,-1-5-17-15,15-10-59 16,8-7 5-16,10-12 5 16,8-7-42-16,4-7 3 15,0-8-84-15,0 1-131 16,0-3-87-16,0 0-211 16,16-11-49-16,13-10-910 0</inkml:trace>
  <inkml:trace contextRef="#ctx0" brushRef="#br0" timeOffset="125682.35">17172 5306 1455 0,'0'0'643'0,"0"0"-403"15,0 0 7-15,0 0-89 16,0 0-25-16,0 0-71 15,0 0 53-15,305 84-55 16,-242-53 12-16,-10-5-60 0,-12-4 14 16,-7-5-26-1,-9-8-7-15,-12 0 6 0,3-5-14 16,-11-2 6-16,-1 1-156 16,5-3-87-16,-4 0-413 15,6 0-250-15</inkml:trace>
  <inkml:trace contextRef="#ctx0" brushRef="#br0" timeOffset="126098.73">18216 5315 1375 0,'0'0'619'16,"0"0"-286"-16,0 0 3 16,0 0-86-16,0 0-100 15,0 0-14-15,16 157 11 16,2-95-39-16,2 8 30 15,1 5-77-15,-3 2 58 16,2 2-89-16,-6-4 27 16,-3-8-56-16,-6-9 32 15,-1-16-33-15,-4-10-6 0,5-12 6 16,-5-8-18 0,0-5 9-16,5-4-78 0,-5-1-9 15,0-2-127-15,0 0-62 16,4 0-190-16,-4-20-19 15,16-25 200-15,-7-1-104 16,7 2-162-16</inkml:trace>
  <inkml:trace contextRef="#ctx0" brushRef="#br0" timeOffset="126501.74">18329 5251 228 0,'0'0'1157'0,"0"0"-760"16,0 0-73-16,0 0-6 15,0 0-56-15,0 0-112 16,0 0-51-16,-138 124-24 0,110-78-37 16,-1 5 28-16,4 2-64 15,4 2 31-15,8-5-32 16,1-9 11-16,8-9-12 15,4-13-1-15,0-12-20 16,0-7-183-16,0 0-167 16,0-17-140-16,0-5-66 0</inkml:trace>
  <inkml:trace contextRef="#ctx0" brushRef="#br0" timeOffset="126782.98">18266 5308 1415 0,'0'0'638'0,"0"0"-395"15,0 0 35-15,0 0-93 16,0 0 37-16,0 0-104 16,0 0-14-16,220 21-55 15,-177-6 32-15,3-5-44 16,-12-1-20-16,-9 1-17 15,-7-3 12-15,-2 0-21 16,-2 1 36-16,2-1-54 0,-3 0 16 16,1 3-59-1,2 0-96-15,9 8-117 0,-11 0-284 16,6-2-237-16</inkml:trace>
  <inkml:trace contextRef="#ctx0" brushRef="#br0" timeOffset="127415.96">19496 5339 1431 0,'0'0'840'0,"0"0"-383"16,0 0-146-16,0 0-44 16,0 0-50-16,9 189 0 15,11-108-112-15,5 6 23 16,-2 1-77-16,-2-3 21 16,-1-6-72-16,-2-12 0 15,-2-9 0-15,-7-15 0 16,0-11 0-16,3-16 0 15,-12-4 0-15,4-6 0 16,-4-6 0-16,0 0 0 0,0 0 0 16,0 0-56-16,0 0-88 15,5 0-82-15,4-15-236 16,16-28-3-16,-5 0-204 16,-1-3-182-16</inkml:trace>
  <inkml:trace contextRef="#ctx0" brushRef="#br0" timeOffset="128016.95">19000 5525 1234 0,'0'0'519'0,"0"0"-260"15,0 0-10-15,0 0 71 16,0 0-123-16,0 0-12 16,0 0-65-16,-13 3 16 0,13-27-32 15,0-3-1-15,0-10-24 16,18-6-55-16,11-3 26 16,12 3-44-16,7-1 19 15,7 6-13-15,-8 7-15 16,3 4 5-16,-11 13-2 15,-10 4 9-15,1 10 12 16,-5 0 10-16,5 3-22 16,-1 18 41-16,5 6-49 15,5 4 38-15,-5 7-38 16,5 4 36-16,-5 0-37 16,2-6-3-16,-2-1-5 15,-11-10 16-15,-2-4-22 0,-8-12 17 16,-6-4-28-1,-2-5-28-15,-5 0-28 0,0 0-69 16,4 0-6-16,10 0-41 16,11 2-35-16,13 6-34 15,26 7-121-15,-5 3-96 16,-9-1-245-16</inkml:trace>
  <inkml:trace contextRef="#ctx0" brushRef="#br0" timeOffset="131252.76">1883 9845 1124 0,'0'0'562'0,"0"0"-303"0,0 0 38 16,0 0-31-16,0 0 29 15,0 0-108-15,0 0-22 16,-57-169-48-16,57 98 10 16,4-8-58-16,31-7-21 15,-1-8 1-15,0-3-43 16,-5 6 14-16,-8 2 4 16,-17 5-2-16,1 12-8 15,-5 12 32-15,0 18-45 16,0 16 20-16,0 14 6 15,4 10-6-15,1-1-21 16,0 3 32-16,10 0-40 16,15-1 23-16,13-5-16 0,21 1 13 15,15 0-5-15,19 0-7 16,9 3 0-16,16 2-1 16,9 0 2-16,11 0-14 15,9 0 41-15,-2-2-41 16,7 0 32-16,7-1-35 15,-7 1 17-15,4-3-1 16,1 3 0-16,-5 2 1 16,0 0-3-16,0 0 11 15,-12 0-34-15,-2 0 47 16,-6 0-37-16,-3 0 30 16,-7 0-19-16,-6 0 4 15,2 0-7-15,-5 0 6 16,0 4 2-16,-11 1-11 0,-9 0 32 15,-5-3-38-15,-14 3 35 16,-15-3-35-16,-9 1 26 16,-8-1-16-16,-8 0 6 15,-9-2 0-15,4 0-7 16,-9 0 14-16,0 0-32 16,0 0 52-16,-12 3-41 15,3-1 28-15,-7 3-14 16,5 0 0-16,-7 0 0 15,2-3-1-15,-4 0 2 16,-1 1-2-16,-4 0 16 16,5 2-32-16,-5 4 35 0,6 10-24 15,-1 15 15-15,0 13 2 16,-1 12-11-16,-4 10 0 16,5 9-1-16,4 5 7 15,7 7-23-15,4 23 50 16,3 29-40-16,6 28 23 15,6 9-32-15,-10-13 16 16,-5-17 0-16,-6-22-1 16,-3 6 2-16,-2 13-2 15,-4 13 21-15,4 15-17 16,2 4 12-16,7-3-15 16,7-6 15-16,14-3 3 15,6-3-18-15,-6-4-13 16,-5 5 12-16,-4-2 2 0,-10 8-21 15,-11 3 47-15,-9 0-46 16,0-2 43-16,0-12-44 16,0-10 34-16,-9-9-14 15,-2-25 0-15,6-23 0 16,5-20-1-16,0-5 0 16,0 8-29-16,0 0 55 15,0 2-40-15,5-16 30 16,6-14-19-16,-2-13 4 15,0-10 0-15,-4-5-1 16,0 0 3-16,1-2-13 16,3 5 37-16,5 4-49 15,2 3 43-15,-2 5-40 0,6 0 40 16,-11-3-31-16,-4-9 11 16,2-8 0-16,-7-7-1 15,0-5 2-15,0 1-27 16,0-3 47-16,0 0-40 15,0 0 38-15,0 0-31 16,0 0 12-16,0 0 0 16,-12 0 0-16,-31-3 0 15,-30-11-9-15,-31-8 20 16,-24-4-37-16,-24-5 49 16,-9-1-44-16,-5 5 42 15,13 6-27-15,21 9 6 16,25 10-5-16,19 2 4 15,24 0-2-15,14 0-12 0,7 0-69 16,-3 0-30-16,-1-2-230 16,-58-35-186-16,19 4-239 15,-3-3-783-15</inkml:trace>
  <inkml:trace contextRef="#ctx0" brushRef="#br0" timeOffset="133399.74">2806 8484 1005 0,'0'0'587'0,"0"0"-344"16,0 0-5-16,0 0 29 0,0 0-76 16,0 0-17-16,0 0-23 15,18-79 33-15,-7 26-73 16,-6-12-6-16,4-13 28 16,0-8-48-16,-2-3 7 15,-2 1-79-15,-1 9 46 16,1 12-52-16,-1 17-7 15,-4 17 20-15,0 14-28 16,0 9 8-16,0 7 0 16,5 3-6-16,-1 0 12 15,3 0-19-15,2 0 41 0,12 0-37 16,1 0 26 0,24 0-28-16,6 0 20 0,23 0-9 15,23 0 0-15,25 0 1 16,18 0-2-16,20 5 10 15,17 3-27-15,3-6 37 16,1-2-26-16,5 0 20 16,-8 0-25-16,8 0 12 15,-1 0-1-15,5 0 1 16,0 0 0-16,0 0-15 16,-4 0 34-16,-5 0-40 15,-16 0 41-15,-9 0-40 16,-14 0 35-16,-16-2-25 15,-9-1 10-15,-2 0-2 16,-2 1-5-16,-7 2 14 0,2 0-28 16,-7 0 48-1,-4 0-43-15,-9 0 32 0,-12 0-28 16,-6 0 12-16,-14 0 0 16,-7 0 0-16,4 0 1 15,-2-2-7-15,8-1 18 16,-6 1-28-16,1-1 32 15,-12 3-29-15,-9 0 29 16,-4 0-17-16,-14 0 1 16,-3 0-5-16,-8 0 4 15,-5 0 2-15,4 0-14 16,-4 0 43-16,0 3-41 16,7 9 31-16,-2 5-32 15,4 7 13-15,0 7-1 16,-2 9 1-16,2 7-1 0,-9 8 0 15,0 5 12-15,0 10-33 16,0 10 42-16,-5 10-24 16,-11 29 12-16,-2 27 3 15,7 33-12-15,11 10 0 16,0-10 0-16,0-20 1 16,16-43 2-16,-3-23 18 15,-1-20 29-15,-8-2-50 16,1 35 48-16,8 40-47 15,12 46 26-15,0 0-20 16,5-36-6-16,0-43-1 16,-5-43 15-16,-3-13-39 0,3 6 55 15,-4 5-44-15,-3-3 29 16,-7-12-19-16,-6-7 3 16,-5-1 0-16,4 2 0 15,1 7 7-15,-1 6-14 16,8 3 25-16,-8-5-36 15,1-8 36-15,0-9-30 16,-5-7 31-16,4-8-22 16,-4-3 3-16,0 4-8 15,0 0 7-15,5 4 2 16,6 1-22-16,-6-2 53 16,4 3-52-16,0-10 43 15,-2-1-46-15,-7-3 24 0,0-5-1 16,0 4 0-16,0-1 1 15,0 6-7-15,0 4 18 16,0 6-42-16,0 4 59 16,0-1-49-16,0-5 40 15,9-7-23-15,-9-4 3 16,4-9-2-16,-4-1-5 16,0 3 14-16,0 2-22 15,0 10 45-15,0 4-51 16,5 4 42-16,6-1-42 15,-2-4 32-15,0-6-12 16,-4-3 1-16,-5-6 0 16,0 0-9-16,0-2 22 0,0 3-43 15,0 5 62 1,0 1-52-16,0-1 40 0,0-2-28 16,0-5 8-16,0-4 0 15,0-6-1-15,0 0 3 16,0-2-11-16,0 5 33 15,0-1-48-15,-5 8 46 16,-13 1-43-16,-2-1 42 16,-1 0-30-16,-8-3 9 15,-15-2-11-15,-15-2 10 16,-18-5-9-16,-28 0-14 16,-22 0 35-16,0 0-35 15,-5-10 48-15,14 4-47 16,11 1 23-16,9 3-1 0,9-3-5 15,16 0-22-15,-2-5-1 16,7-5-79-16,9-6 41 16,5-5-127-16,19-8-65 15,35-46-254-15,0 8-22 16,0-2-217-16</inkml:trace>
  <inkml:trace contextRef="#ctx0" brushRef="#br0" timeOffset="135881.82">3829 7495 1141 0,'0'0'563'16,"0"0"-328"-16,0 0 6 16,0 0-9-16,0 0-10 15,0 0-100-15,0-144 48 16,25 70-53-16,0-16-2 15,0-3-64-15,-7 4 20 0,-2 9-4 16,-11 15-21 0,-1 12 7-16,-4 13-46 0,0 8 52 15,0 3-59-15,0 2 34 16,0 1-32-16,0 2 10 16,-4 0-12-16,-1 7 0 15,-2 2-6-15,3 8 13 16,4 5-25-16,0-1 45 15,0 3-33-15,0 0 20 16,0 0-25-16,16-4 11 16,22-6 0-16,13-4 0 15,17-3 1-15,20 0-3 16,19 1 17-16,21 1-33 0,24 7 36 16,18 6-30-1,12 2 27-15,9 0-16 0,5 0 1 16,-10 0-9-16,-4 0 9 15,-4 0 0-15,-12 0-18 16,-5 0 45-16,-9 0-44 16,-11 0 35-16,-6 0-33 15,-8 0 16-15,-4 2-1 16,-7 6 0-16,2-5 0 16,0 1-2-16,0 1 14 15,3 0-33-15,-3 0 42 16,5-1-34-16,0 3 26 15,-10 1-14-15,-6-1 1 16,-9 0-1-16,0-2 0 16,-5 0 2-16,5 2-18 0,-5-4 40 15,0 1-44-15,1-1 37 16,-6-1-31-16,-11 0 29 16,3-2-20-16,-12 3 6 15,-4-3 0-15,-5 0-8 16,0 2 16-16,-4-2-29 15,2 2 45-15,-3-2-36 16,10 0 24-16,0 0-17 16,-1 0 5-16,1 0 0 15,-19 0 0-15,-6 0 0 16,-9 0 0-16,-5 0 12 16,-3 0-27-16,8 0 30 0,4 0-24 15,2 0 20-15,-13 0-10 16,2 0-1-16,-9 0-6 15,-2 0 5-15,2 0 2 16,-3 10-12-16,12 12 37 16,-7 4-31-16,7 4 19 15,0 5-26-15,0 6 12 16,-2 10 0-16,7 9 0 16,-5 12 0-16,4 13 0 15,-4 6 17-15,-4 7-29 16,-3 6 31-16,2 4-26 15,-10 3 19-15,5 2 0 16,-5 2-12-16,8 1 0 0,2-3 0 16,-4-5 1-1,-2-2-16-15,-5-7 41 0,-9-3-40 16,0-2 32-16,0 1-30 16,0-2 21-16,0 0-10 15,0 2 1-15,0-7 0 16,0-6-6-16,0-12 17 15,16-10-32-15,-7-7 46 16,-5-4-35-16,8-6 25 16,-8-3-17-16,1-3 2 15,-5-4 0-15,4-6 0 16,-4-10 6-16,0-5-14 16,0-6 34-16,0 2-43 15,0 4 37-15,0 5-37 16,0 5 35-16,0 2-28 0,0 0 10 15,5-3-1-15,0-4 1 16,-5-7 0-16,0-3-25 16,0 1 58-16,0 1-48 15,0 4 34-15,6 0-31 16,-1 4 12-16,-5-2 0 16,0 0-1-16,4-1 2 15,-4 5-7-15,5 5 19 16,9 7-34-16,2 8 42 15,4 1-37-15,-2 2 35 16,-2-5-23-16,-7-12 4 16,-4-3-2-16,-5-8-5 0,0 3 14 15,0 0-22-15,0 8 48 16,0 3-49-16,0 1 35 16,0-1-37-16,0-1 20 15,0-6-2-15,-5-1 0 16,1-1 1-16,4 0-2 15,0 6 16-15,0-2-20 16,0 6 25-16,0 0-26 16,0-2 21-16,0-3-14 15,0-5-1-15,0-4 0 16,0-1-1-16,0 0 2 16,0 5-12-16,0 6 38 15,0 1-42-15,4 1 33 0,1 0-36 16,-1-4 33-1,-4-1-22-15,0 2 7 0,0 2 0 16,5 11-9-16,6 3 19 16,3 8-37-16,2 3 56 15,2-3-46-15,-2-7 34 16,-7-10-22-16,-9-6 5 16,0-9 0-16,0-4-1 15,0-2 2-15,0 5-2 16,-14 1 19-16,-6 6-42 15,6 2 45-15,-2 1-41 16,7-2 40-16,-2-1-28 16,-3-6 8-16,5-3-1 0,-11-4-7 15,-1 1 16 1,3-1-34-16,-7-2 58 0,0 4-49 16,-5-2 38-16,-4 1-37 15,-9-1 16-15,-16 1 0 16,-21-3 1-16,-22-5 0 15,-30-2-1-15,-20 0 22 16,-14 0-43-16,9-2 42 16,9-3-27-16,21 3 18 15,15 2 3-15,12 0-15 16,7 0-1-16,2 2-5 16,3 0 12-16,-6-2-24 15,10 0 46-15,16 0-56 16,18-6 28-16,20 1-15 0,17 2-74 15,13 1-14-15,0-3-92 16,0-5-94 0,0-7-77-16,4-31 2 0,5 0-31 15,-2 3-336-15</inkml:trace>
  <inkml:trace contextRef="#ctx0" brushRef="#br0" timeOffset="137300.34">24898 2145 1300 0,'0'0'522'16,"0"0"-198"-16,0 0 13 15,0 0-30-15,0 0-72 16,0 0-161-16,-11 235-33 16,-3-43-29-16,-6 41 45 15,-14 6-36-15,0-20 48 16,13-43-42-16,17-42 29 16,4-33-21-16,0-22-25 15,0 13-10-15,9 42 17 16,11 42-32-16,1 20 37 15,-3-19-32-15,-2-37 20 16,-7-47-8-16,7-19-2 16,-12-12 0-16,6 10 5 0,-6 9-5 15,-4 16 45-15,0-3-43 16,0 7 73-16,0 1-75 16,-18 7 23-16,-7-1-14 15,4 1 9-15,8-10-18 16,1-8 0-16,12-9 6 15,0-8 5-15,0-1-7 16,7-3 23-16,11 4-14 16,3 4-12-16,-7 3 19 15,-10 3-14-15,3 3-5 16,-7-1 1-16,0-4-2 16,0-5 1-16,0-12 28 0,0-7-4 15,0-10-19-15,0-12 36 16,0-7-42-16,0-9 15 15,0-4-15-15,0-2-9 16,9-4 3-16,21-2-42 16,8-6-3-16,17-2-162 15,13-12-19-15,9-36-130 16,53-87-209-16,-19 7-27 16,-8-10-344-16</inkml:trace>
  <inkml:trace contextRef="#ctx0" brushRef="#br0" timeOffset="138315.85">25183 2088 985 0,'0'0'397'0,"0"0"-98"16,0 0-69-16,0 0 51 16,0 0 26-16,0 0-73 15,0 0-116-15,120-14 0 16,28 25-67-16,34 0-10 16,48-9-3-16,58-2-19 15,60-13 49-15,16-6-52 0,-21 3 71 16,-29 9-61-1,-39 7 29-15,-6 0-49 0,-40 0 16 16,-42 0-16-16,-35 0-6 16,-20-5 0-16,16-8 6 15,4-1-28-15,10-7 43 16,-19-1-35-16,-11 3 28 16,-10 0 7-16,1 4-5 15,-7 5 25-15,-2 3-2 16,-12 5-20-16,-4 2-10 15,-9-3 17-15,-5 3-23 16,-11-2 13-16,-1 0-29 16,-1 2 26-16,-3 0-14 15,5 0 1-15,6 4 0 16,8 13-1-16,6-2 2 0,-4-1-11 16,-17-2 32-16,-1-2-34 15,-19-6 24-15,-6-1-22 16,-8-3 10-16,-3 0-1 15,-1 0 1-15,-5 0 0 16,1-3-7-16,-1-1 23 16,1-1-31-16,-5 2 30 15,-16 1-30-15,0 2-13 16,-4 0-46-16,-5 0-82 16,0 0-91-16,0 14-207 15,-19 13-181-15,-10 2-305 0</inkml:trace>
  <inkml:trace contextRef="#ctx0" brushRef="#br0" timeOffset="139548.92">25951 3359 350 0,'0'0'292'0,"0"0"12"16,-318-7-23-16,186 2-58 16,18-2-38-16,17 1-6 15,24 5-12-15,18-4 21 16,26 5-27-16,24-3 50 16,5 3-74-16,25 0-3 15,52 0-1-15,33 0-4 16,35 0-20-16,32-2-14 15,28 2-4-15,61-4-30 16,48-7 16-16,47-5-71 16,-26 1 39-16,-71 1-44 15,-78 6 2-15,-43 3-3 16,23 5 0-16,25 0 0 16,25 0 0-16,0 0-2 15,-7 0 13-15,-2 0-26 0,-11 2 30 16,-10 5-21-16,-4-3 15 15,-11-2 12-15,-10 3-20 16,-8-3 0-16,-15 0-1 16,-10-2 9-16,-12 3-20 15,2-3 37-15,-4 3-34 16,-8 2 22-16,13-3 4 16,-6 3 1-16,-1 0 19 15,-3-1-8-15,-23-2-9 16,-11-2-21-16,-27 0 25 15,-9 0-38-15,-10 0 31 0,-8 0-29 16,-1 0 23 0,-11 0-18-16,0 0 6 0,3 0-48 15,-8 0-57-15,5 5-112 16,-9 6-62-16,0 10-220 16,-20 0-66-16,-28-1-261 0</inkml:trace>
  <inkml:trace contextRef="#ctx0" brushRef="#br0" timeOffset="140564.88">24798 4550 1008 0,'0'0'340'0,"0"0"-109"15,0 0-11-15,-297-7-32 16,276 7 71-16,21 0-42 16,41 0-29-16,66 0-124 15,75 12-9-15,82 5-10 0,65-6 1 16,33-3 21-16,-19-4 2 16,-20-4 33-16,-34 0-66 15,6 0 33 1,-1 0-50-16,-5 0 26 0,-5 0-43 15,-9 0 4-15,-45 0-5 16,-39 0-1-16,-35 0 0 16,-8 0 10-16,25 0-23 15,23 0 26-15,20 0-19 16,-12 0 17-16,-8 0 35 16,-10 0 24-16,-8 0 1 15,-22 0-1-15,-15 0-46 0,-6 0 0 16,-28 0-1-16,6-4-19 15,-15 1 8-15,0 1-19 16,-5 2 8-16,-11 0-1 16,-7 0 5-16,-21 0-4 15,-10 0-2-15,-15 0 10 16,-15 0-27-16,-3 0 18 16,-11 0-25-16,0 0-142 15,-50 17-131-15,-13 0-313 16,3 2-174-16</inkml:trace>
  <inkml:trace contextRef="#ctx0" brushRef="#br0" timeOffset="141465.04">24764 5440 1020 0,'0'0'500'15,"0"0"-289"-15,0 0 70 16,0 0-51-16,0 0 17 16,0 0-61-16,389-7-87 15,-41 9-52-15,43 5-15 16,-4-2 35-16,-24-2-22 0,-40-3 58 15,-9 0-55 1,0 0 37-16,0 0-44 0,-5 0 17 16,-4-3-56-16,-3-2 16 15,-13-2-7-15,-9-2-11 16,-44 0 0-16,-50 0 18 16,-40 3-18-16,-19-1 14 15,17 2 35-15,8 2-38 16,14 0 28-16,-18 3-5 15,-12-2 17-15,-8 2 5 16,-15-2-38-16,-15 0 13 16,-9 2-11-16,-21 0-19 15,-9 0 13-15,-20-3-20 0,-10 3 6 16,-20 0 0 0,-4 0-1-16,-5 0 3 0,11 0-10 15,-11 0-47-15,14 0 20 16,-5 12-137-16,-9 20-60 15,0-4-310-15,0-1-254 0</inkml:trace>
  <inkml:trace contextRef="#ctx0" brushRef="#br0" timeOffset="142298.71">25112 6753 500 0,'0'0'241'0,"0"0"32"16,0 0 1-16,-259-28-9 16,234 23 7-16,25 3-72 15,16 2 51-15,73 0-5 16,38 5-56-16,68 14-100 15,85 3-1-15,86 4 6 16,41-4-19-16,5-5 6 16,-19-8-55-16,-31-7 74 15,2-2-83-15,-12 0 9 16,-4 0-11-16,-14-4-15 16,-59-8-1-16,-61 3 0 15,-50-1 0-15,-28 0 6 0,21-2-28 16,9 0 47-1,11-2 38-15,-36 1-22 0,-22 4 26 16,-26 4-56-16,-25 5 13 16,-18 0-14-16,-16 0-9 15,-20 0-1-15,2 0-18 16,-3 0-2-16,8 0-152 16,13 8-147-16,0 1-482 15,-4-7-605-15</inkml:trace>
  <inkml:trace contextRef="#ctx0" brushRef="#br0" timeOffset="143448.95">31490 2115 1169 0,'0'0'572'16,"0"0"-302"-16,0 0 17 15,0 0-50-15,0 0 16 16,0 0-75-16,0 0 15 0,0 147-119 16,0-1 7-1,-25 66 14-15,-22 41-6 0,-13 6 4 16,1-12-68-1,14-34 4-15,11-15-14 0,11-13-8 16,3-10-1-16,20-4 5 16,0-5-2-16,0-7-9 15,9-4 21-15,16-9-8 16,-5-23-13-16,-2-25 30 16,-2-23-30-16,-2-10 17 15,2 9-26-15,-3 13 22 16,3 14-4-16,-7 5-9 15,-4 0 0-15,-5 4 8 16,0-8 4-16,0-11-12 16,0-17 25-16,0-16-37 15,16-11 36-15,2-9-42 16,16 0 18-16,7 3 0 0,2 8 0 16,1 1 1-16,-4 1-2 15,-1-1 16-15,-9-5-33 16,-5-6 36-16,-7-11-31 15,-2-1 31-15,-3-7-20 16,-8-1 2-16,6 0-1 16,-2 3 1-16,5 2 0 15,7 2-16-15,-1 3 46 16,-2-2-41-16,7 0 29 16,-4-2-33-16,-3 1 17 15,2-5-2-15,-11-2 6 16,7 1-6-16,-11-5 0 15,-1 0 15-15,1-3-37 0,0 1 44 16,10 1-38 0,-1 2 34-16,2 4-23 0,2-1 5 15,3-2-7-15,-12-5 6 16,-5-10-21-16,-4-2-11 16,0 0-206-16,0-29-9 15,-4-52-85-15,-21 6-289 16,-9-9-202-16</inkml:trace>
  <inkml:trace contextRef="#ctx0" brushRef="#br0" timeOffset="144532.68">23364 2442 1237 0,'0'0'388'0,"0"0"-158"16,0 0-19-16,0 0 10 0,0 0-3 16,0 0-46-16,0 0-20 15,-139-55-34-15,87 71-57 16,-12 18 57-16,5 10-74 15,4 7 23-15,12 13-65 16,18 6 2-16,16-1-4 16,9-4 0-16,0-4-9 15,23-12 9-15,22-14-11 16,-2-9 26-16,7-12-43 16,3-11 41-16,1-3-26 15,-4 0 26-15,-11-18-14 16,-14-7 1-16,-11 1-5 15,-14 2 4-15,0 3 2 16,0 7-8-16,0 5 32 16,-5 4-50-16,1 3-16 0,4 0-102 15,0 10-176-15,9 12-61 16,20-6-212-16,1-1-323 0</inkml:trace>
  <inkml:trace contextRef="#ctx0" brushRef="#br0" timeOffset="144883.2">23873 2810 1315 0,'0'0'363'15,"0"0"-126"-15,0 0-57 0,0 0-32 16,0 0-61-16,0 0-23 16,0 0-42-16,157-67-1 15,-153 64 47-15,1 3 73 16,-5 0 58-16,5 3-57 16,1 19-15-16,-1 6-93 15,4 9 10-15,0 8-44 16,2 3 15-16,3 0-15 15,2-2-6-15,-2-10-6 16,-5-7-121-16,2-12-54 0,-11-11-154 16,9-6-129-16,-4 0-206 15,4 0-521-15</inkml:trace>
  <inkml:trace contextRef="#ctx0" brushRef="#br0" timeOffset="145531.66">23737 3361 1265 0,'0'0'568'0,"0"0"-372"16,0 0 45-16,0 0 11 15,-271 15-59-15,178 28-91 16,4 12-23-16,21 12-18 16,20 6-14-16,28-3-20 15,20-8-17-15,0-6 6 16,20-13-8-16,28-9 13 16,6-15-20-16,10-12 7 15,9-7-8-15,2 0-1 16,-7-19 0-16,-9-3 1 15,-20-2-12-15,-21 5 24 0,-11 0-24 16,-7 2 21-16,0 0-18 16,-34 5-34-16,-7 4-72 15,-7 8-219-15,7 15-360 16,23 9-1031-16</inkml:trace>
  <inkml:trace contextRef="#ctx0" brushRef="#br0" timeOffset="145964.97">23912 3756 1243 0,'0'0'560'0,"0"0"-387"16,0 0 12-16,0 0-76 15,0 0-7-15,0 0-20 16,0 0 55-16,241 5-40 16,-232 26 16-16,-9 9-46 15,0-4-6-15,-34 6-53 16,-14 1-7-16,-7-4-1 15,-4-1 7-15,5-6-20 0,15-9 35 16,14-8-34-16,11-8 26 16,14-2-28-16,0-3 13 15,0 1 1-15,14-1 7 16,36 6 19-16,9 3-4 16,14 1-10-16,0 3-3 15,2 0 9-15,-7-3-36 16,-9-1-9-16,-7-8-130 15,-11-3-363-15,-11 0-223 0</inkml:trace>
  <inkml:trace contextRef="#ctx0" brushRef="#br0" timeOffset="146532.76">23500 4620 798 0,'0'0'521'16,"0"0"-193"-16,0 0-61 15,0 0 52-15,0 0-65 16,-309 8-46-16,222 30-102 15,8 14-6-15,11 11-33 16,29 5-31-16,28 4-24 16,11 0-3-16,20-10-4 15,39-6 10-15,14-16 17 16,7-10-21-16,-3-16 16 0,12-11-26 16,-12-3 11-16,2-10-3 15,-10-22-8-15,-15-1-2 16,-11-6 25-16,-18 3-19 15,-15 5 4-15,-10 7 7 16,0 5-16-16,-23 4 27 16,-23 4-27-16,-8 8-6 15,1 3-26-15,-1 0-94 16,4 3-83-16,11 16-429 16,14-3-250-16</inkml:trace>
  <inkml:trace contextRef="#ctx0" brushRef="#br0" timeOffset="147081.26">23996 5036 567 0,'0'0'930'0,"0"0"-687"15,0 0 22 1,0 0-49-16,0 0 24 0,0 0-148 15,275 12 9-15,-241 7-78 16,-16 1 15-16,-13-1-18 16,-5 3 16-16,-14-1-19 15,-45 3-16-15,-9-2-1 16,0-3-64-16,-1-7-26 16,10-7-3-16,25-3 82 15,9 1 7-15,25-3-10 16,0 5 14-16,0 5-24 15,30 3 24-15,13 12 16 16,2 8 26-16,3 6-30 16,-9-1 7-16,-10-4-4 15,-13-7 5-15,-11-8 8 0,-5-7 48 16,0-3-28-16,-43-5-25 16,-17 2-23-16,-10-1 0 15,2 0-1-15,-5 0-151 16,-7 4-69-16,28 0-174 15,13 1-397-15</inkml:trace>
  <inkml:trace contextRef="#ctx0" brushRef="#br0" timeOffset="147698.88">23721 5912 712 0,'0'0'575'15,"0"0"-294"-15,0 0 16 16,0 0-48-16,0 0 23 15,0 0-60-15,0 0-45 16,-310-72-64-16,204 91-9 16,-8 19-16-16,-2 13-44 15,7 14 22-15,20 10-46 16,25 6 4-16,30-1-1 16,34-5-26-16,0-15 4 0,39-12-5 15,36-16 5 1,7-10 9-16,18-7-6 0,-2-7 24 15,-1-8-4-15,-3 0-8 16,-17-15 33-16,-9-15-26 16,-18-2 28-16,-16-9-41 15,-18 1 0-15,-16-5-1 16,0 8 9-16,-11 5-19 16,-19 10 41-16,-4 13-60 15,16 9 14-15,7 21-142 16,11 18-433-16,0 1-210 0</inkml:trace>
  <inkml:trace contextRef="#ctx0" brushRef="#br0" timeOffset="148065.48">23971 6329 1500 0,'0'0'569'15,"0"0"-333"-15,0 0 65 16,0 0-10-16,0 0-133 0,0 0-99 15,0 0-43 1,-5 134-2-16,1-100 1 0,4-10-30 16,0-7 18-16,0-5-3 15,0-8 9-15,0 3-8 16,25 1-1-16,13-1 15 16,17 3-31-16,47-3-135 15,-9 0-160-15,-11-4-438 0</inkml:trace>
  <inkml:trace contextRef="#ctx0" brushRef="#br0" timeOffset="148282.48">24598 6302 1908 0,'0'0'721'0,"0"0"-392"16,0 0-88-16,-50 139-50 15,37-81-83-15,-1-3 26 16,-2-4-86-16,2-10 24 15,-1-8-50-15,1-6 17 16,3-8-39-16,-3-6 0 16,5-4-1-16,-3-3-77 15,8-2-81-15,4 6-182 16,0-3-227-16,0-1-315 0</inkml:trace>
  <inkml:trace contextRef="#ctx0" brushRef="#br0" timeOffset="149768.12">25735 2010 129 0,'0'0'1089'0,"0"0"-826"0,0 0-49 15,0 0-61-15,0 0 58 16,0 0-77-16,0 0 29 15,25 88-8-15,-16-20-18 16,3 18-25-16,-12 29-18 16,0 27 30-16,0 31-52 15,-12 6 34-15,-13-13-61 16,16-17-1-16,5-38-44 16,4-22 11-16,0-12 1 0,0-4-11 15,0 34 11 1,-9 35 1-16,-16 44 36 0,-10 8-22 15,-3-8 59-15,-8-23-61 16,12-39 17-16,9-29-42 16,12-22 0-16,3-4 1 15,4 11 6-15,1 13 5 16,5 11 9-16,0-3-12 16,0-2 6-16,0-6-25 15,0 0 16-15,0-5-6 16,-4-3 5-16,-1-2-4 15,0 2-2-15,1-6 18 0,-12 3-32 16,7-3 34 0,-7-2-32-16,-2-2 28 0,2-1-17 15,2-1 2-15,3-3 0 16,-3-5-6-16,10-5 12 16,-1-5-27-16,5-4 47 15,0-11-40-15,0-9 34 16,0-6-35-16,0-6 16 15,0 0-1-15,14 3 0 16,6 0 1-16,-6 1-2 16,2 0 7-16,-7-7-24 15,-5-5 36-15,1 0-33 16,0-1 36-16,-5 2-18 16,6 4-3-16,3 6-4 15,1 0-2-15,1-1 12 0,-2-4-26 16,0-2 50-1,-9-8-52-15,5-5 32 0,-5-2-20 16,6 0-26-16,4 0-171 16,15-19-25-16,31-22-76 15,4 2-299-15,-6 7-224 0</inkml:trace>
  <inkml:trace contextRef="#ctx0" brushRef="#br0" timeOffset="150434.34">25280 6918 1190 0,'0'0'529'15,"0"0"-320"-15,0 0 48 16,0 0 44-16,0 0 50 16,0 0-98-16,0 0-112 15,5 130-71-15,9-53 27 16,6 4-32-16,5 3-19 15,-7-6 13-15,3-6-46 16,-12-7 58-16,-5-5-53 0,-4 0 46 16,0-2-46-1,0 2 36-15,0-3-45 0,0-3-3 16,0-3 2-16,7-10-7 16,-7-3-2-16,0-5 34 15,0-3-4-15,0-4-28 16,0-2 37-16,0 0-36 15,0 0 17-15,0 3-19 16,0 1 1-16,0-1-2 16,0-3 9-16,0-6-38 15,0-7 25-15,0-11-20 16,0 0-130-16,0-22-32 16,5-19-51-16,-1-16-134 15,-4-54-218-15,0 15-120 16,0 1-739-16</inkml:trace>
  <inkml:trace contextRef="#ctx0" brushRef="#br0" timeOffset="150949.01">25069 6805 1390 0,'0'0'502'0,"0"0"-176"15,0 0-14-15,0 0-46 16,0 0-83-16,0 0-31 15,0 0-78-15,0 0-32 16,0-3-27-16,0-9-9 16,0-7 7-16,0-3-4 15,9-4 39-15,21 4-38 16,-5 3-5-16,0 7 1 16,-7 5-3-16,-2 7 34 15,-3 0 26-15,8 0 27 0,4 7-55 16,9 10 35-1,5 2-68-15,-1 2 30 0,8 5-31 16,-8 6 34-16,6 5-35 16,-10 3 8-16,2 1-8 15,-9-2 1-15,-6-5-7 16,-5-8-17-16,-7-12 22 16,-9-4-188-16,4-3-85 15,-4 6-283-15,5-4-184 16,0 3-533-16</inkml:trace>
  <inkml:trace contextRef="#ctx0" brushRef="#br0" timeOffset="151698.26">25319 8403 829 0,'0'0'528'15,"0"0"-275"-15,0 0-2 16,0 0-55-16,0 0 18 15,0 0-31-15,0 0-1 16,-123-65 13-16,73 65-23 16,-2 16-39-16,-7 21-94 15,13 8 24-15,19 13-52 16,20 5-22-16,7-3 8 16,30-2-3-16,29-8-4 15,9-8-4-15,12-12 13 16,-12-13-1-16,0-12-19 15,-13-5 32-15,-7-5-25 16,-12-21 28-16,-13-8-13 0,-7-7 1 16,-16-7-2-16,0-5 8 15,-5-2-7-15,-29 2-2 16,-12 10 17-16,3 6-28 16,-2 14 12-16,11 13-34 15,4 10-176-15,26 12-142 16,4 19-268-16,0 7-147 0</inkml:trace>
  <inkml:trace contextRef="#ctx0" brushRef="#br0" timeOffset="152049.79">25672 8544 517 0,'0'0'637'0,"0"0"-341"0,0 0-50 16,0 0 45-16,0 0 98 15,0 0-177-15,0 0-37 16,97 101-65-16,-63-60 26 16,1 8-64-16,-6-2-6 15,1 2-17-15,-1-6-5 16,-13-7 16-16,-7-7-59 15,-9-2 67-15,0-8-67 16,-38-5 9-16,-26-2 0 16,-16-7-20-16,3-5 7 0,2 0-54 15,27 0-7-15,23 0-61 16,21-2-30-16,4-18-189 16,38-1-118-16,8-1-194 0</inkml:trace>
  <inkml:trace contextRef="#ctx0" brushRef="#br0" timeOffset="152265.94">25808 8335 606 0,'0'0'1053'0,"0"0"-693"0,0 0-67 16,0 0-74-16,0 0-21 15,0 0-135-15,0 0-47 16,-18-19-11-16,18 19-5 16,0 0-124-16,0 19-338 15,0 0-115-15,18 1-665 0</inkml:trace>
  <inkml:trace contextRef="#ctx0" brushRef="#br0" timeOffset="152598.04">26260 8405 1098 0,'0'0'352'16,"0"0"-134"-16,0 0-34 0,0 0 100 16,0 0-52-16,0 0-104 15,0 0-91-15,-97 62 2 16,76-20-28-16,12-2-11 15,9 1-1-15,0-9-12 16,9-6 2-16,25-12 22 16,5-9-5-16,2-5 13 15,-7 0 77-15,0-17-44 16,-9-4 6-16,-11-3-13 16,-10-3-35-16,-4 1-10 15,0 4 17-15,0 3-44 16,0 8 27-16,-13 0-154 15,8 11-182-15,-2 0-130 0,7 5-359 16</inkml:trace>
  <inkml:trace contextRef="#ctx0" brushRef="#br0" timeOffset="152965.69">27118 8431 892 0,'0'0'584'15,"0"0"-269"-15,0 0-114 16,0 0-24-16,0 0-13 16,0 0 10-16,0 0-95 15,-123-28-42-15,93 28-31 0,5 0 7 16,12 9-19-16,4 3 24 16,9 8-36-16,0-1 18 15,4 5-6-15,26 0-23 16,8-3 29-16,1 1 16 15,-5-5-15-15,-9 0 8 16,-9 2 9-16,-11-2 58 16,-5 2 1-16,0-2 47 15,-12 3-40-15,-22-7 28 16,-9 1-40-16,-7-8-24 16,-2 1-19-16,-3-5-22 15,0-2-10-15,12 0 30 16,9 0-54-16,5 0-45 0,13 0-161 15,11 0-283 1,5 0-150-16</inkml:trace>
  <inkml:trace contextRef="#ctx0" brushRef="#br0" timeOffset="154181.78">26813 2149 927 0,'0'0'521'0,"0"0"-291"15,0 0-93-15,-48 206 38 16,19-54-12-16,-1 55-11 16,-4 24-26-16,9-2-43 15,5-24 46-15,10-30-88 16,1-2 27-16,-7 3-48 15,-2 9 21-15,-11 10-3 16,-5-3 32-16,9-11-27 16,11-22-5-16,14-39 39 0,0-31-63 15,0-24 16-15,9-10-15 16,9 5-18-16,7 5 12 16,-4 8-3-16,-3-6-6 15,-11 3 0-15,-7 0-1 16,0 7 9-16,0 2-22 15,-7 3 44-15,-11 5-33 16,-3-4 21-16,3-1-31 16,2-5 28-16,3-9-15 15,8-10 13-15,5-9-5 0,0-11-8 16,0-5 12 0,0-6-38-16,14-5 49 0,6-3-40 15,-6 0 34 1,6 0-11-16,-6 3-6 0,2 1-9 15,-3 4 7-15,-4 2 4 16,3-2-8-16,-3-4 36 16,-5 2-32-16,-4-4 11 15,5-2 14-15,0 3-10 16,1-3 5-16,-1 5-12 16,4 3-4-16,0-1-2 15,-2 1 18-15,2-3-2 16,-4-5-9-16,-1-4 32 15,1-4-33-15,2-1 38 16,-3 2-44-16,10 5 0 0,11 2 0 16,0 3 0-1,-3-1-11-15,-1-6-38 0,-5-10 17 16,-7-5-188-16,-5-20-331 16,-4-66 79-16,0 4-109 15,-25-7-800-15</inkml:trace>
  <inkml:trace contextRef="#ctx0" brushRef="#br0" timeOffset="154954.78">26240 2267 1071 0,'0'0'294'16,"0"0"-88"-16,0 0-10 15,0 0 71-15,0 0-29 16,0 0 12-16,-30-161-58 16,30 103-4-16,0 0-14 15,12-2-59-15,22 2 17 16,14 3-72-16,6 4 30 15,10 1-53-15,0 1 17 16,-1 1-53-16,5-3 14 16,1-3 3-16,-10 0-10 15,0 3-8-15,-9 11 21 0,-11 8-27 16,-5 9 16-16,-5 8-20 16,5 5-91-16,-4 3-61 15,4 0-115-15,5 0-86 16,-5 1-203-16,-9 5-91 15,-5 1-306-15</inkml:trace>
  <inkml:trace contextRef="#ctx0" brushRef="#br0" timeOffset="155436.72">26481 1439 484 0,'0'0'594'0,"0"0"-293"16,0 0 6-16,0 0-151 15,0 0 4-15,0 0-41 16,0 0-6-16,-16 139-39 16,12-110 11-16,-6 2 4 15,6-2-21-15,4 5 8 0,0 1-48 16,0 5 48-16,0-4-34 16,0-5 37-16,0-7-9 15,0-5-2-15,0-9-19 16,0-8-21-16,0-2 8 15,0 0-28-15,0 0 86 16,0 0-43-16,0 0 17 16,18-2-46-16,16-10 59 15,12 2-56-15,-3-1-19 16,2-2-6-16,-1 1-7 16,-6-4-28-16,8-7-171 15,22-20-70-15,-13 3-323 16,-3-2-88-16</inkml:trace>
  <inkml:trace contextRef="#ctx0" brushRef="#br0" timeOffset="155932.31">27716 623 1107 0,'0'0'560'0,"0"0"-307"0,0 0-38 16,0 0 69-1,0 0-43-15,0 0-20 0,0 0-68 16,4 101-37-16,-4-39-11 16,0 6-90-16,0 2 41 15,0-3-55-15,0-9 1 16,0-5-2-16,0-13-27 16,0-3-110-16,0-8-154 15,0-8-294-15,16-11-190 0</inkml:trace>
  <inkml:trace contextRef="#ctx0" brushRef="#br0" timeOffset="156450.68">27834 615 1084 0,'0'0'486'0,"0"0"-260"16,0 0-9-16,0 0-26 15,0 0-29-15,0 0 15 16,0 0-74-16,250-60-6 16,-211 60-45-16,-5 13 12 15,-9 6-31-15,-11 0-6 16,-10 3 1-16,-4 0-22 16,0-1-6-16,-9 1 14 15,-30-3-29-15,-11-2-36 16,3-5 2-16,1-2-53 15,17-8 5-15,10 0 17 16,10-2 8-16,9 0 12 16,0 3-37-16,0 2 5 0,5 4 7 15,18 5 85-15,2 13 12 16,0 4 51-16,0 10-8 16,-7 3 25-16,2 4-2 15,1-3-9-15,-12-4 30 16,-5-2-29-16,1-10 65 15,-5-5-41-15,0-5 45 16,0-5-49-16,-30-1 15 16,-8-4-17-16,-17-2-3 15,-2-5-35-15,-13-2-44 16,6 0-8-16,5 0 2 16,11 0-18-16,19-2-96 15,15-5-62-15,14 5-141 0,39-4-247 16,33 5-89-16,13-4-271 0</inkml:trace>
  <inkml:trace contextRef="#ctx0" brushRef="#br0" timeOffset="156781.62">28712 663 1013 0,'0'0'674'16,"0"0"-405"-16,0 0-4 15,0 0 0-15,0 0 18 16,0 0-9-16,0 0-47 16,-5 49-101-16,5-1-39 15,0 10-9-15,0 11-44 16,0 4-1-16,0-3-19 15,0-8-11-15,0-12 6 16,9-16-18-16,-4-12-54 16,4-14-90-16,-5-8-94 15,3 0-73-15,2-13-155 16,12-25 158-16,-8 4-193 16,1 5-638-16</inkml:trace>
  <inkml:trace contextRef="#ctx0" brushRef="#br0" timeOffset="157315.29">29451 821 998 0,'0'0'487'0,"0"0"-346"15,0 0 18-15,0 0-7 16,0 0 32-16,0 0 11 15,0 0 73-15,-44-75-61 16,-19 87-36-16,-17 19-55 16,-2 12-71-16,7 8 12 15,16 7-57-15,21-1 62 0,19 3-31 16,13 0 13-16,6-4-35 16,0-8 13-16,20-8 2 15,19-10-15-15,2-13-9 16,2-10 19-16,0-4-28 15,-9-3 20-15,-4 0-8 16,-10 0 4-16,-6 0 17 16,-3 0-7-16,3 0 4 15,2 0-14-15,-3 0 4 16,8-5-22-16,4-15 35 16,2-8-31-16,-2-7 17 15,0-5-20-15,0 2 1 0,-11 3-12 16,2 9-3-1,-12 12-3-15,-4 4 26 0,0 5-23 16,0 0 17-16,-25 0-40 16,-18 1 3-16,-7 1-27 15,2 1 37-15,3 2-20 16,15 0-5-16,12 2-42 16,11 15-113-16,7 15-49 15,30-4-118-15,11-6-277 0</inkml:trace>
  <inkml:trace contextRef="#ctx0" brushRef="#br0" timeOffset="157716.04">30171 791 358 0,'0'0'1162'0,"0"0"-866"16,0 0-163-16,0 0-23 15,0 0 70-15,0 0 72 16,0 0-50-16,-140-24-14 16,89 63-50-16,1 15-34 15,16 6-71-15,21 4 4 16,8-2-37-16,5-2-1 15,0-4 1-15,30-10 0 0,4-7 8 16,4-16-7-16,1-9 38 16,7-14-31-16,-12 0-1 15,9-33 1-15,-9-12 4 16,-9-13 6-16,-4-2-12 16,-17-1-6-16,-4 11 16 15,0 4-40-15,0 14 24 16,-4 11-39-16,-12 18-160 15,2 3-188-15,9 0-573 0</inkml:trace>
  <inkml:trace contextRef="#ctx0" brushRef="#br0" timeOffset="158018.2">30588 721 355 0,'0'0'1276'15,"0"0"-749"-15,0 0-234 16,0 0 16-16,0 0-182 16,0 0-18-16,-48 150-56 15,32-78 1-15,7 12-52 16,4 2 11-16,1-3-12 15,4-13-1-15,0-17 0 16,0-25-63-16,0-16-90 0,0-12-222 16,0-36-177-16,0-12 24 15,0-3-377-15</inkml:trace>
  <inkml:trace contextRef="#ctx0" brushRef="#br0" timeOffset="158266.01">30226 532 1437 0,'0'0'737'0,"0"0"-418"0,0 0-133 16,0 0-119-16,0 0-8 16,0 0-51-16,0 0-8 15,175 93 8-15,-120-80 4 16,-1-4 15-16,1 0-14 15,-7-2-2-15,2 1 2 16,-7-3-25-16,-5 2 12 16,-8-1-52-16,0 8-211 15,-10-3-325-15,-2 1-499 0</inkml:trace>
  <inkml:trace contextRef="#ctx0" brushRef="#br0" timeOffset="158530.89">30935 698 459 0,'0'0'1344'15,"0"0"-827"-15,0 0-359 16,0 0 21-16,-13 173-30 15,4-101 0-15,-3 1-81 16,3-1-39-16,5-15-17 16,4-11-10-16,0-13-4 15,0-10-140-15,0-8-67 16,0-2-342-16,0-6-342 0</inkml:trace>
  <inkml:trace contextRef="#ctx0" brushRef="#br0" timeOffset="158781.93">31006 663 1532 0,'0'0'832'0,"0"0"-517"16,0 0-131-16,0 0-101 15,0 0-53-15,277-69-30 16,-217 60-12-16,-6 1-1 16,-11 3-43-16,-2 2 40 0,-23 3-23 15,3 0-16-15,-21 3-137 16,0 17-144-16,0 3-298 0</inkml:trace>
  <inkml:trace contextRef="#ctx0" brushRef="#br0" timeOffset="158965.4">30956 887 1382 0,'0'0'692'16,"0"0"-397"-16,0 0-120 16,0 0-13-16,0 0-65 15,0 0-41-15,0 0-36 0,293 15-20 16,-252-15-27-1,-7 7-185-15,-15 13-120 0,-4 3-339 0</inkml:trace>
  <inkml:trace contextRef="#ctx0" brushRef="#br0" timeOffset="159198.03">30829 1371 2020 0,'0'0'618'0,"0"0"-516"0,0 0 65 16,0 0-29-16,0 0-25 15,0 0-80-15,0 0-2 16,147 3-31-16,-90-13-1 16,2-7-51-16,26-14-173 15,-22-1-360-15,1 2-489 0</inkml:trace>
  <inkml:trace contextRef="#ctx0" brushRef="#br0" timeOffset="159648.69">32132 650 967 0,'0'0'633'16,"0"0"-401"-16,0 0-50 15,0 0-25-15,-285-56-39 16,226 54-17-16,11 2-49 16,14 2 34-16,14 22-7 15,11 12-29-15,9 5-39 16,0 5 10-16,0-3-21 15,13-2 0-15,22-5 0 16,5-2-11-16,-5-3 5 16,8-1 3-16,7 0 2 15,-7 0 2-15,-4 3 11 16,2 0-12-16,-12 1 20 0,-11-2 13 16,-2-6 27-16,-16-2 41 15,0-5 0-15,0 0 50 16,-25-1-37-16,-29-4 17 15,-10-3-74-15,-9-1-7 16,-11 2-43-16,7 1-6 16,2 1-1-16,11 3-39 15,16 5-87-15,14 16-212 16,0-4-265-16,18-4-271 0</inkml:trace>
  <inkml:trace contextRef="#ctx0" brushRef="#br0" timeOffset="167984.14">23755 532 1435 0,'0'0'534'16,"0"0"-196"-16,0 0-45 0,0 0-41 15,0 0-76-15,0 0-58 16,-39-10-32-16,39 10-35 15,0 0 32-15,0 0-75 16,30-2 70-16,17-6-48 16,24 3 31-16,2 0-44 15,4 3 14-15,7 2-24 16,-4 0-6-16,-3 0-2 0,-4 0 15 16,-3 9-32-1,-11 6 39-15,-2 0-26 0,-7 0 16 16,-11 0 13-16,0 3-18 15,1 1 12-15,-5 4 0 16,-1 4-17-16,0 6 23 16,-5 2-7-16,-4 4 26 15,-6-1-43-15,1 0 27 16,-11 4-21-16,2 1 6 16,-11 0-6-16,0 5-5 15,0 0-2-15,0 0 13 16,0 0-21-16,0 1 32 15,-20-8-4-15,0-3-17 16,6-4 38-16,-2-6-40 16,7-1 11-16,0-3 2 0,-3 0-12 15,3 0-1-15,5 0 21 16,-1-2-33-16,-6-1 30 16,6 2-33-16,1 0 30 15,-5-1-21-15,4 0 6 16,-6-1 0-16,2-1-2 15,0 1 8-15,-3-4-24 16,8 3 44-16,-1-6-40 16,1 2 28-16,4-1-23 15,0-3 9-15,0 0-1 16,0-2 1-16,0-6 0 16,0 1-6-16,0-5 23 15,0 0-31-15,0 0 29 16,0 0-28-16,0 0 26 15,-10 0-19-15,-10-11 6 0,-5-4-7 16,-9-4 7-16,-5-3 0 16,-4-7-21-16,-7-2 48 15,0-5-43-15,2 3 32 16,3-2-25-16,11 10 9 16,11 3 0-16,7 9 0 15,11 11 0-15,5 2-6 16,0 9 23-16,10 21-32 15,24 6 31-15,7-1-31 16,-3 2 30-16,1-9-24 16,0-4 9-16,-5-4-5 15,-5-4 4-15,5-1 2 0,-4-3-19 16,-1 0 45-16,-4-4-47 16,5-8 34-16,0 0-28 15,13 0 8-15,7-27 6 16,9-9 0-16,9-8 1 15,0-4 29-15,7 0-29 16,-6-2 70-16,-1 4-53 16,-5 3 22-16,-8 4-40 15,-12 6 0-15,-4 6 0 16,-14 13 0-16,-5 7 0 16,-11 7 0-16,-4 0 0 15,4 4-16-15,2 13 15 16,-6 2-102-16,4 3-32 15,-4 2-186-15,1 7-279 16,4-2-271-16,-6-7-672 0</inkml:trace>
  <inkml:trace contextRef="#ctx0" brushRef="#br0" timeOffset="170132.05">26279 7142 601 0,'0'0'1373'16,"0"0"-766"-16,0 0-395 15,0 0 20-15,0 0-80 16,0 0 0-16,0 0-109 16,50 62 6-16,-16-33-49 15,0 0 1-15,0-1 8 16,-4-3-7-16,-5 1 10 16,0-2 4-16,0 3 35 15,-7-1-43-15,2 3 32 0,5 0-40 16,-2 2 17-16,7 2-17 15,-1-1 0 1,1 2-1-16,4 0 8 0,-5 1-28 16,1 0 45-16,-1-5-36 15,-3-3 26-15,3-1-17 16,1-4 3-16,-8-2-1 16,3-4 0-16,5 1 2 15,-1 0-15-15,6 3 37 16,10-1-26-16,3-1 21 15,6 5-27-15,1-1 21 16,2-3-14-16,6-3 2 16,-8 1 0-16,0-5-1 0,-1 0 12 15,-1 0-16 1,6-2 25-16,4-1-16 0,1 4 5 16,11-4 5-16,2 3-8 15,7 2-6-15,5-4 18 16,-2 2-8-16,-3-4-1 15,0-4 18-15,-11 3-15 16,-10-2 2-16,-4 1-11 16,-11 0 4-16,2 2 14 15,-11 1-20-15,6-1-1 16,-6 1 0-16,-5-2 12 16,5-2-27-16,-5 3 42 15,-5-4-37-15,5 3 28 16,-9-3-24-16,0 2 6 15,-11-1-1-15,2-5 0 16,-11 0-29-16,-5 0-39 16,0 0-175-16,-30 0-90 0,-25-7-445 15,-4-8-492-15</inkml:trace>
  <inkml:trace contextRef="#ctx0" brushRef="#br0" timeOffset="171197.74">26176 7014 1129 0,'0'0'669'15,"0"0"-429"-15,0 0-13 16,0 0-1-16,0 0-18 16,0 0-57-16,0 0-33 15,-25-21-26-15,25 30-41 16,0 13 59-16,-4 7-95 0,-5 7 30 16,-7 2-38-1,2 3 36-15,-6-3-42 0,6-2 7 16,-2-1-8-16,7-4 7 15,0-5-16-15,4-7 21 16,5-4-37-16,0-5 32 16,0-5-14-16,0-3-14 15,0-2 21-15,-6 1-33 16,6 3-21-16,-5 5-12 16,0 3-129-16,5 3-30 15,0 2-301-15,0-6-115 16,0-4-508-16</inkml:trace>
  <inkml:trace contextRef="#ctx0" brushRef="#br0" timeOffset="171497.95">26210 7074 1407 0,'0'0'629'0,"0"0"-378"16,0 0 53-16,0 0-65 16,0 0-72-16,0 0-44 15,0 0-24-15,178 0-21 16,-101 0-77-16,3 0 36 0,-3 0-25 16,-2 0-15-1,-11 0 14-15,-12 0-7 0,-2 0-4 16,-11 5 0-16,-5 5-6 15,-9 0-29-15,-5-1-48 16,-6 10-183-16,2-2-298 16,-12 0-391-16</inkml:trace>
  <inkml:trace contextRef="#ctx0" brushRef="#br0" timeOffset="192630.99">27579 2083 601 0,'0'0'214'0,"0"0"-116"16,0 0-46-16,0 0-39 16,0 0-1-16,0 0 2 15,-41-55 2-15,41 52 43 16,0 3 17-16,0 0 60 16,0 0-25-16,0 0 36 15,0 0-33-15,0 0-4 0,0 0-61 16,0 0-23-16,0 0 5 15,0 0-31-15,0 0 5 16,0 0 12-16,0 0-18 16,0 0 10-16,0 0-15 15,0 0 12-15,0 0 99 16,0 10 55-16,0 7-43 16,0 10 9-16,0 9-4 15,0 7 0-15,0 13-40 16,0 9 28-16,0 6-41 15,0 12 16-15,0 3-40 16,0 3 7-16,0 0-4 0,-4 0-15 16,-1 0 30-1,-4 0-57-15,0 3 59 16,-7 2-52-16,-4 8 32 16,-3 9-26-16,-7 25 20 0,-15 22-21 15,-3 23-12-15,3-1 5 16,6-33-1-16,10-39-11 15,15-35 20-15,-11-1-19 16,0 11 9-16,-5 11-4 16,-4 12 1-16,-4-4-6 15,3-6 1-15,6-2 1 16,-1-10-2-16,5-7 30 16,12-12-35-16,8-12 16 15,5-5-17-15,0-7 22 16,0 2-26-16,0 5 10 0,9 8 0 15,0 4-1-15,-9 2 7 16,5-2-23-16,-5-4 46 16,4-5-43-16,-4-3 31 15,0-1-25-15,0 2 8 16,0-6 0-16,0-2-1 16,0-3 3-16,7 1-4 15,2 3 14-15,5 0-30 16,-3 4 36-16,3-5-34 15,2-2 34-15,-7-9-26 16,0-3 8-16,2-3-6 16,-6-4 5-16,4 1 2 15,0-2-17-15,3 3 44 0,-3 2-44 16,0-2 34-16,7 2-35 16,-7-3 17-16,0 1 0 15,7 0 0-15,-12-1 1 16,5-1-2-16,3-1 9 15,-8 0-29-15,5-2 42 16,-4-3-36-16,-1 1 30 16,3-1-15-16,-2 1 0 15,-1-1-7-15,6 0 6 16,-1-1 2-16,2 1-16 16,-6 1 39-16,4-1-46 15,2 0 29-15,-6 6-14 16,4 1-19-16,-9 9 4 15,0 0-11-15,0 0-36 0,0-3-40 16,-9-6-8-16,-12-14 49 16,7-7-196-16,-1-10-387 15,10-9-267-15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7:09:02.69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16467 3462 713 0,'0'0'224'15,"0"0"-54"-15,0 0-54 16,0 0 26-16,0 0-40 15,0 0 1-15,-284 19 5 16,229-19-5-16,1 0 16 16,1-7-36-16,-6 0 29 15,5 2-31-15,-5-3 15 16,-1 5-52-16,1-5 26 16,0-3-27-16,7 3 4 15,2-7-2-15,2-1-35 0,-2-5 26 16,2 1-27-1,3-4 33-15,6-3-26 0,1-4 30 16,-3-2-18 0,7-4 17-16,-1-4-2 0,6 1-14 15,-1-2 13-15,1 1-41 16,6 1 54-16,-2-1-34 16,5-1 25-16,1 4-35 15,-1-2 25-15,4-2-23 16,2-1 3-16,5 0 13 15,5-3-11-15,4-4 13 16,0-3-23-16,0 0 46 16,0-1-54-16,18 4 26 15,2 1-25-15,-6 7 21 0,-3 6-22 16,-2 4 6-16,1 1-6 16,-6-1 14-16,7-2-17 15,3-1 19-15,2-5-7 16,7-2-1-16,2-1-7 15,4 0-1-15,1-1 0 16,-1 1 1-16,-3 2 0 16,3 3-2-16,-6 5 18 15,-3 1-28-15,5 2 30 16,0 0-27-16,-2-2 21 16,7-2-12-16,-1 0-1 15,-4 1 0-15,5 4 0 16,-5 0 1-16,-7 5-14 0,2 4 41 15,5-2-38 1,-6-1 22-16,6 1-18 0,0 1 6 16,0 0 0-16,0-2 0 15,-3 0 1-15,3 1-3 16,-4-2 10-16,4-3-20 16,-7 3 24-16,3 5-21 15,-8 1 22-15,3 2-8 16,2 2-5-16,3-1-1 15,-1 1 0-15,3-1 2 16,2-1-16-16,0 1 41 16,5-2-40-16,-5 3 29 15,4 3-25-15,-2-2 11 16,3 1-1-16,4 2 7 16,7-2-7-16,2 1 0 0,7-2 9 15,2 0-21-15,3 2 26 16,-5-1-19-16,2 3 17 15,-6-1-10-15,-3 3-2 16,-4 2-5-16,2-3 4 16,2 4 2-16,0-1-7 15,7 3 32-15,0 0-23 16,2-4 7-16,-2 4-11 16,5-3 7-16,2 3-6 15,-3-3 0-15,1 0 0 16,-7 3-1-16,6-1 9 15,-4 3-17-15,-2 0 21 0,2 0 8 16,-2 0-19-16,2 0 14 16,4 10-15-16,-6 0 0 15,-2 0 0-15,1-1 6 16,-1 3-14-16,-7 0 29 16,-1 0-30-16,-4 3 26 15,5 0-28-15,2 3 23 16,-2 1-18-16,-5 4 6 15,4 5 0-15,1 1-1 16,-3 0 10-16,3 2-16 16,-9-2 23-16,-1-3-19 15,1 1 14-15,-8-3-13 16,3-2 2-16,0 1 0 0,-4 2 0 16,-3-1 1-16,3 0-2 15,-8 2 14-15,-1 3-17 16,-3 0 16-16,-5 2-18 15,-4 0 13-15,5 3-2 16,-1 3-5-16,3-4-1 16,-7 3 0-16,0 0 2 15,0-2-15-15,0 2 37 16,0-2-35-16,-7-1 28 16,-6-2-22-16,-3 4 6 15,2-2 0-15,-6 3 0 16,6 3 1-16,-6 1-2 15,-5 1 14-15,2 3-26 16,-2-1 26-16,-5 3-26 16,5-3 29-16,-4-2-25 0,4-5 9 15,6-3-5-15,-1-3 4 16,2-5 2-16,-3 3-16 16,1-5 39-16,2 7-37 15,-12-2 29-15,1 4-29 16,-6 1 13-16,1-1 0 15,0-1 0-15,0 0 2 16,-2-4-4-16,8-1 10 16,-1-4-23-16,-1-3 30 15,1 0-21-15,-1 0 18 16,-4 3-12-16,5-1 0 16,-6 4-6-16,1 1 4 15,5 1 4-15,-5-1-10 0,9-4 28 16,-5-3-34-1,10-4 31-15,-5-4-31 0,-5 2 20 16,3-4-6-16,-10 4 0 16,3-2 0-16,-4-1-1 15,4 2 7-15,-5-2-27 16,5-1 42-16,0 1-33 16,9-1 25-16,0-2-16 15,4 1 3-15,3 2 0 16,-7-2 0-16,0 1 1 15,-5 0-10-15,1 0 25 16,-5-1-29-16,-5-1 31 0,0 0-35 16,-11-2 28-1,3 3-13-15,-8-3 2 0,1-1-1 16,6 1-5-16,-2-1 12 16,7 3-21-16,4 1 37 15,-2-3-37-15,2 0 32 16,1 2-22-16,-8-5 5 15,8 3 0-15,3 0-1 16,-3-2 1-16,8 2-11 16,-4-1 32-16,5 3-40 15,-6-3 35-15,-6 3-31 16,3-3 30-16,-5 0-21 16,4-1 6-16,5-3-6 15,4 2 5-15,5-2 2 16,5 0-20-16,6 0 43 0,3 0-45 15,-3 2 21-15,-2 4-12 16,3-4-62-16,4 3-26 16,9 0-38-16,0 2-103 15,0 2-117-15,38 2-245 16,17-2 97-16,-8-3-317 0</inkml:trace>
  <inkml:trace contextRef="#ctx0" brushRef="#br0" timeOffset="5665.92">1874 9471 1035 0,'0'0'353'16,"0"0"-103"-16,0 0 13 15,0 0 41-15,0 0-81 16,0 0-40-16,275-142-40 16,-207 36 33-16,5-50-28 15,11-49-16-15,5-14 18 16,-8 7-60-16,-1 27 18 15,-3 31-74-15,-2 8 43 16,7 10-59-16,-11 21 30 0,-19 24-47 16,-2 18 13-16,-7 6-13 15,7-11 7-15,9-5-16 16,5-3 31-16,-5 8-32 16,-7 18 27-16,-11 14-27 15,-7 20 19-15,-4 14 2 16,4 12-3-16,18 0 6 15,19 21-4-15,11 13 1 16,11 10-18-16,5 4 34 16,-5 2-43-16,-4 5 30 0,-10 3-30 15,-6 12 14 1,-9 12 1-16,8 33 0 0,8 35 1 16,6 42-2-16,-10 20 18 15,-17-9-38-15,-21-14 36 16,-4-35-30-16,-4-31 30 15,4-29-14-15,0-22-1 16,5-12-6-16,11 9 0 16,9 6 12-16,5 3-21 15,-5-12 48-15,-11-8-45 16,-8-12 30-16,-17-15-36 16,-7-13 18-16,-16-14-9 15,0-4-109-15,-29-26-205 16,-21-10-422-16,-3-1-985 0</inkml:trace>
  <inkml:trace contextRef="#ctx0" brushRef="#br0" timeOffset="6666.33">3511 13629 856 0,'0'0'681'0,"0"0"-483"0,0 0-87 15,0 0 135-15,0 0 10 16,-9-159 5-16,81 51-84 15,31-53 4-15,40-52-52 16,18-22 24-16,-8 17-22 16,-21 31-57-16,-30 62 5 15,-22 32-68-15,-17 21 60 16,1 7-70-16,13-12 25 16,16-5-17-16,5-5 10 15,2 15-19-15,-6 16-1 16,-13 21 1-16,4 13 0 15,3 17 9-15,5 5 15 16,5 5-10-16,5 27-1 0,3 13 8 16,-1 18-19-16,-7 13 19 15,0 14-16-15,-10 8-4 16,1 28-2-16,-3 25 14 16,19 27-23-16,6 0 29 15,-13-31-29-15,-9-39 25 16,-16-40-6-16,-3-8-9 15,12 7 0-15,11 5-1 16,9 3 9-16,-8-15-19 16,-10-15 34-16,-11-10-43 15,-14-17 32-15,-9-10-24 16,-12-8 11-16,-8 0-10 0,-5 0-7 16,-11-8-54-16,-10 4-66 15,-4 4-194 1,-34 14-283-16,-18 11-824 0</inkml:trace>
  <inkml:trace contextRef="#ctx0" brushRef="#br0" timeOffset="7653.64">1326 17544 456 0,'0'0'1044'15,"0"0"-821"-15,0 0-130 16,0 0 79-16,0 0 38 16,34-207-42-16,9 68 28 15,30-63-70-15,27-38 36 16,16-21-51-16,27 16 10 16,-2 38-69-16,7 26 22 0,-21 44-19 15,-29 43-11 1,-30 32 2-16,-13 26-36 0,8 2 37 15,1 8-40-15,4 4 32 16,7 14-24-16,3 8 36 16,10 0-34-16,19 27-2 15,16 16 11-15,25 34-25 16,22 48 16-16,8 46 8 16,-17 23-17-16,-25-8 7 15,-26-22-24-15,-38-46 10 16,-8-29-1-16,-14-24 7 15,-2-7-6-15,15 7-2 16,17 4 13-16,9 8-36 16,-7-7 48-16,2-7-40 15,-5-10 34-15,-15-17-32 0,-12-12 14 16,-13-15-40-16,-14-9-74 16,-14-31-159-16,-11-81-22 15,-29 5-300-15,-21-8-290 0</inkml:trace>
  <inkml:trace contextRef="#ctx0" brushRef="#br0" timeOffset="10601.97">2713 8112 747 0,'0'0'407'0,"0"0"-111"15,0 0-80-15,0 0-24 16,0 0-23-16,0 0-39 0,0 0 38 15,-64 0-49-15,48-5 52 16,-2-10-50-16,2-2 30 16,2-2-59-16,-2 0-16 15,16-3-10-15,0 6-33 16,0-3-28-16,21 6 14 16,22 3-23-16,7 3 19 15,-2 7-8-15,-7 0-5 16,-7 0 24-16,-11 5-25 15,-3 12 12-15,-4 2 15 16,-11 0-8-16,-5 3-2 16,0-3 3-16,0 0-10 15,0-4 10-15,-25-3-39 0,-10-2 32 16,-3-8-16-16,-8-2 2 16,-1 0-4-16,1 0-5 15,7-12 18-15,10-3-34 16,4-1 45-16,11-3-34 15,10-3 28-15,4-1-28 16,0-3 11-16,9 5 2 16,29 2-1-16,8 7 2 15,-3 12-12-15,0 0 24 16,-2 0-21-16,-11 22 23 16,-7-1-9-16,-12 6 1 15,-11-1 15-15,0-4-21 16,0-1 0-16,-30-4-7 15,-4-5 16-15,-11-5-24 16,2-2 45-16,-3-5-45 0,7 0 31 16,5 0-32-16,14-5 13 15,6-17 2-15,10-4 0 16,4-10-2-16,0-3-9 16,13 1 18-16,28 7-30 15,-2 12 48-15,9 13-33 16,-3 6 18-16,-6 8 36 15,-5 21-12-15,-14 2 4 16,-11-2 7-16,-9-6-28 16,0-3 10-16,0-8-2 15,-25-4-9-15,-13-8 1 16,-1 0-32-16,0-3 23 16,-1-16-14-16,17-2 2 0,2-2-2 15,17 7 5-15,4 6-7 16,0 6-13-16,0 4 29 15,25 0-23-15,-2 0 8 16,6 0-37-16,-8 0-113 16,-8 0-102-16,8 0-125 15,-8 4-261-15,3 1-161 0</inkml:trace>
  <inkml:trace contextRef="#ctx0" brushRef="#br0" timeOffset="12900.68">6476 12481 841 0,'0'0'295'0,"0"0"-37"15,0 0-33-15,0 0-8 0,-9-123-10 16,22 95-28-1,24 4-14-15,-3 6-63 0,9 9 16 16,0 9-44-16,3 0 86 16,-8 19-75-16,-3 15 8 15,-10 4-47-15,-12 3 2 16,-13 3-23-16,0-3-19 16,0-9-6-16,-23-2 18 15,-11-11-36-15,-7-9 36 16,-2-10-28-16,0 0 23 15,2 0-17-15,7-17 4 16,9-4-9-16,16-4 9 0,9-1 0 16,0-8-15-1,16-2 34-15,32-2-37 0,6 4 33 16,5 8-30-16,-11 16 24 16,-7 10-9-16,-7 12 18 15,-11 24 9-15,-12 7 0 16,-11 5-19-16,0 1 11 15,-25-11-5-15,-18-7-10 16,-12-13 7-16,-4-16-10 16,0-2-1-16,5-5 0 15,10-22-1-15,15-3 2 16,15-7-10-16,14 1 30 16,0 0-34-16,5 5 31 15,33 4-27-15,1 7 21 16,6 16-2-16,-6 4 44 15,-5 14 34-15,-4 21-25 16,-12 2-57-16,-2 8 14 0,-12-7 5 16,-4-7-29-16,0-10 11 15,0-9-14-15,0-4-77 16,0-8-97-16,0 0-135 16,0 0-230-16,0-3-34 15,0-4-669-15</inkml:trace>
  <inkml:trace contextRef="#ctx0" brushRef="#br0" timeOffset="14834.91">1599 16421 1086 0,'0'0'531'0,"0"0"-229"16,0 0-101-16,0 0 10 16,-82-148-36-16,82 115-35 15,13 6-40-15,26 3-48 16,6 10 7-16,-6 6-58 16,4 8 107-16,-2 0-33 15,-7 8 28-15,-4 19-37 0,-16 7 16 16,-14 8-43-16,0 2-21 15,0-4-18-15,-35-11 13 16,-3-7-22-16,-12-13 27 16,-3-9-25-16,3 0 20 15,3-11-20-15,6-18 7 16,11-5-6-16,26-4 5 16,4-1 1-16,0 1-12 15,29 7 27-15,21 4-21 16,-7 10 21-16,1 8-25 15,-8 9 22-15,-13 0 18 16,-12 16 27-16,-11 19 12 16,0 5-17-16,0 5-43 0,-25-4 20 15,-4-5-13 1,-1-12-10-16,0-9 6 0,10-15-15 16,2 0 3-16,2 0-6 15,2-5-12-15,10-7-30 16,4 1-10-16,0 0-86 15,0 4-4-15,18 5-135 16,61 2-184-16,-10 0-123 16,-1 12-255-16</inkml:trace>
  <inkml:trace contextRef="#ctx0" brushRef="#br0" timeOffset="67866.1">1546 4775 720 0,'0'0'930'0,"0"0"-611"15,0 0-122-15,0 0-75 16,0 0 16-16,0 0 11 15,0 0-79-15,73 0-20 16,34-9 31-16,36 0 27 16,28-3-26-16,26 2 1 15,8 5-36-15,11 1-1 16,5 4 5-16,13 0-16 0,36 0-16 16,49-3-1-1,54-9-4-15,9-7-5 0,-23-5-11 16,-36-1 13-1,-39 2-19-15,-4 6 8 0,-51 2 0 16,-42 6-6-16,-39 4 12 16,-21-1-22-16,19-5 38 15,26 0-32-15,24-7 20 16,-5-6-10-16,-5-2 9 16,-4-4-9-16,-11-5 11 15,-19 3-11-15,-20 4 0 16,-27 8 18-16,-33 8-28 15,-12 7 24-15,-17 5-15 16,-9 0 8-16,-5 0 10 0,-4 0-17 16,-11 0-2-1,-3 3-4-15,-1-1 12 0,-10-2-18 16,9 0 36-16,7 0-43 16,2 0 31-16,18 0-24 15,-9 3 12-15,3-1 0 16,-5 1 0-16,-5-1-3 15,-10 0-3-15,5 1-2 16,4 2-9-16,15 5 34 16,16 6-28-16,4 8 24 15,15 3-15-15,-1 3 2 16,-5-5-1-16,-8-6 1 16,-16-7 0-16,-19-7-11 0,-6-2 28 15,-14-3-45 1,0 0 28-16,0 0-18 0,0-8-11 15,0-9 28-15,0-4-4 16,0-6 5-16,0-6-6 16,0-13 16-16,0-7-25 15,0-14 35-15,13-8-29 16,12-7 19-16,0-4-14 16,0-1 4-16,-11 5-8 15,-3 5 7-15,-6 8 2 16,-5 4-7-16,0 2 25 15,0-7-32-15,-5-9 25 16,-1-29-24-16,6 1 22 16,0-8-10-16,6-3 0 15,17 24 0-15,-2 0 4 0,-8 17 2 16,-13 17 15-16,0 9-10 16,0 6 20-16,-9-1-30 15,-11-4 17-15,2-5-18 16,8-6 0-16,-1 1 1 15,7 0 0-15,-1 7-2 16,5 8 15-16,-5 10-26 16,5 12 24-16,-4 3-24 15,4 5 24-15,0-1-17 16,0-3 5-16,0-6-5 16,0 2 4-16,0-2 2 15,0 6-16-15,0 5 36 0,0 5-31 16,0-2 22-1,0 2-23-15,0-5 11 16,0-12 0-16,4-13 0 0,26-9-5 16,4-8-1-16,5 1 6 15,-5 6-14-15,-9 11 28 16,-5 14-23-16,-15 10 21 16,-5 10 0-16,0 4-11 15,0 0 0-15,0 0 2 16,0 0 5-16,0-4-16 15,0 4 31-15,-11-3-32 16,-12 3 9-16,-11 0 0 16,-12 0-32-16,-8 0 14 15,-10 0 8-15,-22 0 9 16,-28 3-7-16,-23 2 14 0,-26 0-22 16,-17-2 32-16,-22-3-25 15,-7 0 18-15,-3 0-13 16,-4 0 4-16,-5 0-1 15,5 0 0-15,-4 6 2 16,4 9 0-16,2-1 19 16,12 6-11-16,15-6 3 15,12-5-18-15,12-4 12 16,17-5-6-16,7 0 0 16,3-5 0-16,4-7-2 15,-16 3 10-15,-9 3-1 16,-13-1 2-16,-8 6 12 0,-4 1-19 15,12 0 31-15,18 0-33 16,11 0 6-16,13-3 8 16,10-2-13-16,-5-1-2 15,5-2 24-15,-5 5-2 16,7 1-15-16,-2 2 27 16,4 0-32-16,12 0 25 15,13 0-26-15,17 0 0 16,12 0 0-16,6 0 1 15,11 0-10-15,-7 0 33 16,6 0-33-16,-6 0 18 16,-2 0-12-16,-7 0 3 15,0 0 0-15,0 0 0 16,0 0 1-16,4 0-3 16,12-2 16-16,0-1-28 15,2 3 28-15,7-2-23 0,4 2 19 16,7-3-13-16,3 3 3 15,-1-2-6-15,3 2 5 16,2 0 2-16,3 0-10 16,-3 0 35-16,2 0-41 15,-2 0 25-15,7 0-20 16,-5 0 7-16,-1-2 2 16,5 2 1-16,1-2 0 15,-2 2-6-15,6 0 15 16,1 0-21-16,-1 0 25 0,1 0-20 15,4 0 16 1,0 0-3-16,-7 0-6 0,7 0-1 16,-5 0 0-16,1 0 2 15,-5 6-12-15,0 11 20 16,-7 11-27-16,2 7 30 16,-2 5-24-16,7 7 12 15,-7-1 0-15,3-1 0 16,-3 1 1-16,7 6-2 15,-1 6 10-15,10 10-27 16,0 9 39-16,0 9-33 16,0 8 24-16,0 5-19 15,0 0 7-15,14-1-8 16,-9 1 7-16,-5 2 2 0,0 0-10 16,0 5 28-16,-14 5-20 15,-25 19 14-15,-11 29-19 16,-18 28 14-16,-5 10 4 15,10-13-12-15,17-38 0 16,17-48-1-16,20-24 13 16,-1-17-32-16,10 8 32 15,0 5-30-15,0 5 35 16,0-6-31-16,5-4 14 16,4-5 0-16,-9-5-1 15,0-9 2-15,0-10-2 16,0-12 14-16,0-7-28 15,0-10 29-15,0-4-28 16,0-3 5-16,0 0-69 16,0 0-101-16,0 0-97 0,5 5-48 15,24-1-407-15,5 3-268 0</inkml:trace>
  <inkml:trace contextRef="#ctx0" brushRef="#br0" timeOffset="111532.69">8918 13039 1083 0,'0'0'330'0,"0"0"-23"16,0 0-92-16,-259-33 45 15,213 21-32-15,21 6-36 16,21 0-79-16,4 3-1 15,34 3-60-15,64-2 39 16,88 2 23-16,85 0-69 0,72-5 6 16,-16 2-38-16,-65-2 2 15,-82 1-9 1,-58 4 8-16,17 0-14 0,2 0 0 16,11 0 6-16,-20 7-6 15,-14 14 38-15,-15 0-37 16,-10 0 71-16,-9 1-66 15,-20-5 2-15,-21-6 5 16,-13-4-16-16,-21-4 3 16,-9-3 0-16,-9 0-1 15,-76 0 12-15,-42-12-26 16,-39-9 21-16,-39-9-12 16,-15-5-29-16,-1-6 0 0,19-1-13 15,31 6 33 1,49 7 2-16,38 11 13 0,45 9 0 15,39 9 18-15,0 0-54 16,59 4 30-16,48 15-3 16,32 0 18-16,36 3 3 15,27-1-12-15,7 1 0 16,3 0-1-16,-12 1 2 16,-18 2-2-16,-25 1 23 15,-30-2-11-15,-29-2-5 16,-30-5-3-16,-23-8-3 15,-31-4 0-15,-14-5 9 16,-30 0 0-16,-63-5 3 0,-43-18 19 16,-42-9-40-16,-13-6 9 15,-4-1-18-15,24-2-73 16,33 8-8-16,44 3-94 16,38 12-35-16,40 13-131 15,16 2-303-15,0 3-673 0</inkml:trace>
  <inkml:trace contextRef="#ctx0" brushRef="#br0" timeOffset="112484.1">13036 12528 916 0,'0'0'387'15,"0"0"-153"-15,0 0-77 16,0 0-104-16,0 0 67 0,0 0-44 16,361 54-26-16,-188-29-4 15,18 1-36-15,0 3 10 16,5-1-1-16,-14-1-15 15,-16 2 6-15,-19-2-14 16,-24-6 6-16,-25-2-2 16,-34-6 7-16,-26-6-6 15,-17-2 36-15,-21-5 13 16,0 0 159-16,-41 0-16 16,-46 0-42-16,-40-10-114 0,-41-7 3 15,-19-10-40 1,-4-6-11-16,0-6 10 15,25-2 1-15,30 3-16 0,43 7-15 16,52 9-11-16,41 19-179 16,34 3-32-16,143 39 32 15,-11 7-263-15,-4 2-244 0</inkml:trace>
  <inkml:trace contextRef="#ctx0" brushRef="#br0" timeOffset="114998.28">15962 10974 340 0,'0'0'516'16,"0"0"-304"-16,0 0-41 15,-34-170 38-15,34 98-83 16,0-10-6-16,0 0-37 16,0-2 8-16,0 0-2 15,14 2 7-15,-1 2 2 0,3-1-23 16,-2-3 48-16,2-6-76 15,14-3 35-15,4-6-51 16,9-7 21 0,11-2-52-16,10-7 7 0,4-1-2 15,12-1 2-15,-3 8-14 16,-9 5 25-16,-8 12-24 16,-10 10 12-16,-16 11 9 15,-5 10-14-15,1 6 29 16,-5 10-30-16,-7 1 0 15,-2 8-1-15,2 6 2 16,-2 2-15-16,2 2 40 16,7-1-40-16,0 3 28 15,9 3-23-15,5 1 9 16,-5 6-2-16,0 7 2 0,3 0-9 16,-3 4 0-16,-5-2 18 15,10 1 0-15,9-6 1 16,6 0-8-16,5-1 5 15,10-3-4-15,-6 5-3 16,-4 3-7-16,5 3 7 16,-5 3-5-16,0 0-16 15,5 0 42-15,0 0-25 16,-1 7 17-16,1 4-20 16,-5 5 7-16,0-2-2 0,-11 3 2 15,2 2 2-15,-7 2-2 16,7 4 16-16,-2 1-29 15,-3 3 28-15,3 2-20 16,-2 2 16-16,-3-1-10 16,0 2-1-16,-2 5 0 15,-7 4-1-15,-9 7 2 16,-11 8-11-16,-5 10 35 16,-9 6-26-16,0 13 12 15,0 7-12-15,0 7 1 16,0 7 0-16,0 2 1 15,0 4-1-15,0-6 0 16,0-3 17-16,-9-6-32 16,-5-2 30-16,-6-8-24 15,4-2 21-15,2-3-11 0,-6 0-1 16,1-2-7-16,-1 2 5 16,-5-2 4-16,2 0-16 15,-6-3 38-15,4-8-34 16,4 0 28-16,3-8-35 15,-3-5 17-15,6-3 0 16,1-5 0-16,0 1 1 16,-2 0-2-16,-4 1 5 15,2 6-22-15,-3 0 36 16,3 0-25-16,2-3 20 16,2-8-16-16,3-8 3 15,7-5-5-15,-1-5 4 16,0-5 2-16,1 2-13 0,-1-1 33 15,-1-4-34 1,1 3 32-16,0-2-35 0,1-1 17 16,-5 2-1-16,-3-5 0 15,8 3 0-15,-5-8-1 16,0 2 5-16,-3-8-23 16,3 0 38-16,-7 0-26 15,3 1 17-15,-8 1 2 16,3 4-12-16,-7 0-5 15,5 2 4-15,1-2 2 16,3-2-12-16,7-1 35 16,0-3-39-16,2 0 33 0,7-2-34 15,-4 5 17 1,4 4-2-16,0 8-5 0,0 4-4 16,0 10 9-16,0 3-5 15,0-1-13-15,0-4 38 16,0-7-28-16,0-9 24 15,0-3-14-15,0-3 0 16,0-1-1-16,-5 3 0 16,-8-3 1-16,-3-1-2 15,7-5 19-15,-7 0-45 16,7-5 45-16,0 2-30 16,-7-2 24-16,7 2-12 15,-12 1 0-15,3 2 0 16,-3-3-6-16,-4 1 1 15,3-3-7-15,-3 0 24 0,0 2-9 16,4-2 5-16,3 3-2 16,-7-1-6-16,0-2 0 15,-5 0-1-15,-13 0 2 16,-11 0-2-16,-10-2 11 16,-18-13-20-16,-11-5 25 15,-12-1-6-15,-2-3-3 16,-6-3 40-16,10 6-21 15,10-1-5-15,5 3-7 16,10 0-2-16,10 1-14 16,4 4 31-16,10 0-41 15,8-1 27-15,12 3-20 16,11 3 6-16,8 2 0 0,5 4-1 16,10 1 2-16,0 2-10 15,-4-3 16-15,-3 1-27 16,2-5 36-16,-8-3-29 15,-8-2 26-15,-4-7-14 16,-9-5 1-16,0-7-5 16,-9-8 4-16,-3-9 2 15,3-8-20-15,0-4 48 16,-2-8-43-16,6-7 30 16,5-13-31-16,9-8 15 15,20-11-1-15,5-2-8 16,0 0 9-16,43 6-6 15,12 11 6-15,4 16-26 16,5 18 26-16,-5 16-25 0,0 14-86 16,-11 11-70-16,6 9-139 15,15 8-8-15,-10 0-179 16,-5 0-314-16</inkml:trace>
  <inkml:trace contextRef="#ctx0" brushRef="#br0" timeOffset="117848.56">22534 8749 560 0,'0'0'325'16,"0"0"-85"-16,0 0 9 16,0 0 2-16,0 0-144 15,0 0 5-15,0 0-55 16,7 84 36-16,-3-36-23 15,5 10 17-15,7 12-22 16,-2 15 3-16,-10 25 26 16,-4 34-49-16,0 34 16 15,-43 17-44-15,-12-5 23 16,1-16-39-16,20-25 23 16,16-10-24-16,11-7-13 0,7 1 12 15,0 1 2 1,0 4-8-16,11-1 21 0,-11 0-25 15,0-20 28-15,0-20-34 16,0-23 14-16,0-10 3 16,0 3 0-16,0 3 0 15,0-3-7-15,0-8 10 16,0-10-23-16,0-6 40 16,-11 4-28-16,-3-4 19 15,1 0-11-15,-8-1 0 16,1-5-8-16,6 0 8 15,-2-6-18-15,2-2 0 16,5-8-41-16,-2-2 40 16,6 1 19-16,-4-1-11 15,5 3 13-15,-1 0-10 0,-2-1 8 16,3-2-1-16,4-4 1 16,0-5 0-16,0-5-19 15,0-5 37-15,0 2-36 16,0-2 33-16,0 2-30 15,0 0 14-15,0 0 1 16,0 1 1-16,0-1-1 16,0 0 0-16,0-2 3 15,0 0-30-15,4 3 33 16,21-3-12-16,14 0 6 16,20 0-12-16,21 0 12 15,17 0 0-15,15 0-6 16,11 0 12-16,4 0-22 0,7 0 38 15,-13 0-32-15,8 0 20 16,-13 0-16-16,3 0 6 16,-6 0-1-16,-6 0 1 15,7 5 0-15,2 12-1 16,-3 0 10-16,-6 0-21 16,-2-3 24-16,-12-5-24 15,-6-1 24-15,-3-5-27 16,0-3 15-16,-7 0-8 15,-4 0 7-15,-3 0 2 16,-1 0-19-16,-6 0 45 16,1-5-44-16,0-2 34 15,-5-1-34-15,4 2 15 16,-4-2 2-16,5 3 0 16,4 5 0-16,5 0-2 0,2 0-42 15,-11 2-9-15,-12 5-9 16,-11-2 16-16,-14-2 2 15,-11-3 43-15,-11 0-16 16,-1 0 1-16,-4 0 16 16,0 0 0-16,5 0-9 15,-5 0 30-15,0 0-34 16,7 0 20-16,-7 0-14 16,9 0 0-16,-5-12 7 15,5-10 14-15,7-2-13 16,-7-7-1-16,1-1 21 15,1-3-30-15,3-7 21 0,-3-1-14 16,3-5 11-16,-1-12 1 16,3-10-10-16,-7-11-1 15,-4-28 1-15,-5-31 0 16,0 8 2-16,0 10 19 16,0 13-14-16,0 25 9 15,0-12-29-15,0-8 15 16,0 6-3-16,0 1 1 15,0 3 0-15,0 1-1 16,0-2 2-16,0 4-16 16,0 2 33-16,0 12-22 15,0 7 14-15,0 10-13 16,0 10 3-16,0 7 0 0,0 6 0 16,0 4 0-16,0 4-6 15,11-3 19-15,3 1-26 16,2-5 23-16,6-7-20 15,8-10 20-15,4-3-10 16,3-4 0-16,-15 7-10 16,3 10 10-16,-16 9 0 15,-2 13-12-15,-2 4 34 16,-5 5-33-16,0-6 22 16,0 0-16-16,0-4 5 15,0-4 0-15,0-1 0 16,0 0 0-16,4 1 0 15,1 7 10-15,-5 2-26 0,4 7 32 16,-4 0-26 0,5 3 20-16,-5 1-12 0,4-4 2 15,-4 0-1-15,7 1 1 16,-2-4 0-16,-5 4-13 16,0 0 33-16,0 2-26 15,0-1 15-15,0 3-7 16,0 0 5-16,0 3-7 15,-21-6 16-15,-8 1-10 16,-14 0 5-16,-7-2-1 16,-14-3 36-16,-9-3-21 15,-11 3 16-15,-5 0-39 16,-8 5 35-16,-10 0-24 16,-12 4 14-16,-8 2 13 0,-5 1-21 15,-11-7 11 1,2 1-20-16,-2-3 39 0,6-4-49 15,10 1 12-15,-5 3 0 16,5 1-8-16,-1 3 8 16,1 5 6-16,-7 0 13 15,2 0-23-15,0 0 23 16,5 0-20-16,0 0-5 16,4 0 6-16,0 0-12 15,16 0 0-15,9 0-7 16,19 0 6-16,10-9 2 0,19 1-9 15,16 4 5 1,9-1-16-16,16 3-94 0,9-1-80 16,0 1-125-16,0-3-159 15,21 3-108-15</inkml:trace>
  <inkml:trace contextRef="#ctx0" brushRef="#br0" timeOffset="120341.58">13159 13766 1222 0,'0'0'411'0,"0"0"-245"16,0 0-28-16,0 0 5 16,0 183 2-16,-37-46 43 15,-1 48-102-15,-10 18-4 16,2-1-57-16,3-17 21 15,5-23-25-15,3-5-7 16,-5-9-7-16,1-6 5 16,5-5-18-16,0-24 25 15,9-21-28-15,11-21 20 0,-2-3-11 16,-2 12 0 0,2 16 0-16,-5 12-3 0,3 5 12 15,-2 3-18-15,2-3 27 16,-3-3-27-1,-4-11 22-15,7-9-25 0,-2-17 24 16,-1-10-18-16,3-12 6 16,2-3 0-16,2 5-1 15,-6 9 2-15,-1 8-16 16,-6 5 34-16,-9 2-29 16,8-8 20-16,3-11-20 15,5-16 10-15,11-14-8 16,0-8-1-16,2-6 8 15,2-2-10-15,1 0-3 16,-5-7 2-16,4 3-130 0,-2 1-60 16,7-5-292-1,0 4-287-15</inkml:trace>
  <inkml:trace contextRef="#ctx0" brushRef="#br0" timeOffset="121349.18">18575 8333 1400 0,'0'0'381'16,"0"0"-97"-16,0 0 50 0,0 0-35 15,0 0-63-15,0 0-85 16,0 0-64-16,-64 21-41 16,64-35 25-16,0-8-6 15,34-9 45-15,25-13-52 16,23-9 28-16,32-14-34 15,22-14 17-15,30-13-10 16,12-3-25-16,-1 4-8 16,-27 13-26-16,-20 20 0 15,-44 20 31-15,-22 15-43 16,-19 8 32-16,-10 3-38 16,-1 2 19-16,4-3-1 15,-4 3 1-15,-4-2 0 16,0-1-2-16,-5 6-27 15,-12 2 21-15,-1 2-71 0,-3 3-18 16,-9 2-111 0,0 0-33-16,-39 26-92 0,-25 5-383 15,-4 3-173-15</inkml:trace>
  <inkml:trace contextRef="#ctx0" brushRef="#br0" timeOffset="122134.57">18796 7649 1016 0,'0'0'520'15,"0"0"-175"-15,0 0-121 16,0 0 73-16,0 0-47 16,0 0-46-16,0 0-47 15,0-19-43-15,0 38-42 16,0 10-59-16,-16 10 16 16,-3 9-11-16,-17 9 10 15,2 11-22-15,-14 9 28 16,-6 7-33-16,-1 7 11 15,7-3 4-15,3-12-4 16,11-13 18-16,15-20-29 16,4-15 77-16,10-15-64 15,0-8 11-15,5-5-19 16,0 0 14-16,0 0-20 16,0 0-1-16,0 0 1 0,0 0 0 15,0 0-19-15,0 0 32 16,0 0-40-16,0 0 28 15,0 0-2-15,21 0-18 16,13 0 18-16,5 0-5 16,4 0 6-16,11-3-2 15,6 3 17-15,-1 0-31 16,4 0 34-16,-3 0-30 16,-1 0 25-16,-7 0-13 15,-13 3 0-15,-10 0-7 16,-13-3 5-16,-7 0 4 0,-4 0-17 15,2 0 34 1,-7 0-50-16,0 0 29 0,4 0-29 16,10 0-113-16,6-3-9 15,14-11-79-15,0-4-88 16,10-3-38-16,19 4-12 16,-13 7-25-16,-11 8-151 0</inkml:trace>
  <inkml:trace contextRef="#ctx0" brushRef="#br0" timeOffset="124298.26">16187 15376 735 0,'0'0'269'16,"0"0"-174"-16,0 0-70 15,0 0 92-15,0 0-23 16,0 0 16-16,0 0-18 0,123-53 14 16,-93 23 37-16,-1 0 17 15,-6-1-14-15,-2-1-35 16,-12 1 51-16,7 2-58 15,-7-2 5-15,0-3-50 16,2-2 4-16,-2-2-53 16,0 2 1-16,7-3-5 15,-7 4 0-15,7-2 6 16,-7 0 1-16,5 2 24 16,-3 1-31-16,-2 3 33 15,5 0-28-15,-3-1 14 16,-1 3 2-16,5-5-6 15,-1 1-14-15,0-3 13 16,2-1-23-16,-3 2 15 16,3 1-11-16,-2 3 10 0,2 2-4 15,-3 2-7 1,-1 3 0-16,-3 3-9 0,0-1 18 16,-4 3-21-16,-1-3 35 15,3-1-32-15,2 0 24 16,0-1-29-16,2 3 15 15,-1-5-1-15,-1 6 0 16,2-7 0-16,-2 3-1 16,0 3 8-16,0 0-25 15,3 3 36-15,-8 2-30 16,1 1 26-16,-5 0-13 16,4 1-1-16,8 0-4 15,-8-6 2-15,5 3 4 16,0 1-14-16,-4-1 33 15,6 5-33-15,-6 2 24 0,-1 2-24 16,-4 2 10-16,5-1 2 16,6-3 0-16,-2 0 1 15,1-5-2-15,-1 1 5 16,2 1-22-16,-2-3 36 16,0 2-28-16,-2 2 22 15,2 5-14-15,0 0 2 16,-4 3-9-16,6-3 9 15,-2 3 0-15,0-1-12 16,7 0 32-16,-7 4-43 16,0-3 29-16,7 4-12 15,-2 0-13-15,6 0 10 16,5 4 1-16,-6 7 8 0,6 1-1 16,0 5 11-16,4 0-26 15,1 5 34-15,-1 1-24 16,1 4 16-16,-7 1-8 15,2 4-2-15,-5-1 0 16,-2-2 0-16,7 2 1 16,-9-1-7-16,-2 2 24 15,-5 3-21-15,2 3 16 16,-6 3-20-16,4 2 16 16,-4 3-11-16,6 3 2 15,-7-4 0-15,6 6-6 16,-6-3 15-16,1 2-25 0,-5-2 37 15,6-4-29-15,4-2 19 16,-6-7-14-16,5-6 3 16,-2-6 0-16,-2-5-1 15,-1-3 3-15,-4-6-4 16,0-5 14-16,5-2-30 16,-5-2 18-16,0 0-52 15,0 0-68-15,0 0-133 16,0 3-284-16,-5-3-317 0</inkml:trace>
  <inkml:trace contextRef="#ctx0" brushRef="#br0" timeOffset="125198.92">17736 14827 788 0,'0'0'332'0,"0"0"-110"16,0 0 9-16,0 0-64 16,0 0 9-16,0 0-55 15,0 0 34-15,25-14-43 16,-7 7-20-16,3-3-28 15,-1-2-20-15,-6-5 14 16,6-4-49-16,-2-5 51 16,-2 1-59-16,-2-6 30 15,2 0-20-15,-7-2 32 16,0 6-22-16,2 0 6 0,-2 0 1 16,1 3-28-16,5-2 23 15,-5 2-10-15,-1-5-4 16,7 0-3-16,-7 0 8 15,2 3-13-15,-2-1-1 16,0 6 15-16,0 1-9 16,7 1-6-16,-2 5 25 15,6-1-26-15,-6 0 14 16,6 4-22-16,1-1 21 16,-3 0-12-16,3-3 0 15,-1 3-1-15,3 3 1 16,2 2 0-16,4-1-13 15,5 4 34-15,-4 1-24 16,4-2 15-16,0 3-18 0,-9-1 7 16,5 3-1-16,-1 0 1 15,1 0-1-15,-1 0 6 16,1 5 4-16,-5 15 14 16,-2-2-16-16,2 7-1 15,-5 1 1-15,-2 3 2 16,3 0-10-16,-1 5 0 15,3 1-1-15,7 6 3 16,-5 8-16-16,0 1 38 16,0 3-30-16,4 0 18 15,-6-5-19-15,2-7 7 16,0-2 0-16,0-6-1 0,5-2 2 16,-8-2-2-1,8-2 13-15,-1 2-28 0,-4-1 16 16,5 7-17-16,-9-2-111 15,-3 20-150-15,-7-7-434 16,-2-3-795-16</inkml:trace>
  <inkml:trace contextRef="#ctx0" brushRef="#br0" timeOffset="126532.28">18966 15925 643 0,'0'0'242'0,"0"0"-141"16,0 0-50-16,0 0-41 16,0 0 81-16,0 0-39 15,0 0 47-15,-127-145-22 16,102 119 37-16,-5-3 0 16,1 0-30-16,6 2 12 0,2 0-47 15,8 5 19 1,1 2-50-16,3 2 9 0,5 5-26 15,-8-2 19-15,3-2-19 16,0 1-1-16,0-5 14 16,-7-2-3-16,2-1 20 15,-1-2-23-15,1-1 29 16,3 0-25-16,1 4 19 16,6 1-21-16,-1 1 1 15,-6 1-1-15,2 3-10 16,4-2 0-16,-11 1 9 15,7 0-4-15,-4 1-4 16,-8 0 34-16,8 3-28 16,-8-1 24-16,7 3-24 0,-1 0-5 15,-6 0 7 1,7-3-8-16,-11 1-2 0,7 2 20 16,-11-2-3-16,-1-1-14 15,-11 3 38-15,3 3-2 16,-10-1 20-16,-2 3-2 15,2 0-16-15,3 2 4 16,6 2-44-16,9 3 37 16,5 0-37-16,0 0 25 15,7 0-23-15,-2 8 19 16,-5 2-21-16,6 2 0 16,-6-3 5-16,0 0-4 15,0 3-2-15,-4-4 13 0,6 2-14 16,-2-3 11-1,0-2-15-15,5 2 15 0,1-3-9 16,4 3 2-16,1 1-1 16,-7-1 2-16,3 3 13 15,-2-1-26-15,-1 6 27 16,-1 2-24-16,-8 9 16 16,-4 10 0-16,-7 10-8 15,-7 7-1-15,-2 9 7 16,-2 1-6-16,-3 0-2 15,5-3 23-15,-2-5-23 16,2-7 11-16,0-2-17 16,2-5 14-16,5 0-14 15,-7 0 7-15,0 5-8 16,2 4-7-16,3 2-110 0,6-1-41 16,5-7-40-16,4-19-39 15,12-12-89-15,2-13-316 16</inkml:trace>
  <inkml:trace contextRef="#ctx0" brushRef="#br0" timeOffset="127901.44">16451 14616 117 0,'0'0'140'15,"0"0"-43"-15,0 0 14 16,0 0-25-16,0 0-14 15,0 0-1-15,0 0 23 16,-4 14-62-16,4-14 28 16,0 0 36-16,0 0 43 0,0 0 5 15,0 0-12 1,0-2-5-16,0-10-39 0,0-5-8 16,0-5-37-16,-5-4 24 15,1-3-50-15,-8 0 38 16,-1 3-31-16,-1-1 20 15,-2 5 5-15,-5 3-23 16,3 2 59-16,-7 2-32 16,-4 4 25-16,-1 1-51 15,1-3 17-15,4 4-42 16,2 3 16-16,-2-2-8 16,9 3-10-16,2 0 0 15,5 3 1-15,-2 2 35 16,2 0-36-16,-5 0 14 15,3 0 1-15,2 0-5 16,-7 0-10-16,7 0 8 16,0 0 1-16,4 0-2 0,-6 0 8 15,2 0 3-15,-1 0-36 16,-6 7 15-16,-2 3 3 16,-2 2 6-16,6 0 19 15,-6-2-23-15,4-1-1 16,2 0 1-16,5-1 8 15,-7 2-14-15,-2 2 24 16,-2 5-31-16,-6 2 22 16,1 3-21-16,-4 1 10 15,2 4 0-15,-3 2 3 16,1 2-2-16,-6 0 16 16,-1 1-11-16,2-1 39 15,0-2-44-15,4-3 11 0,1-1-4 16,1-4 16-16,-1 1-17 15,4 4-5-15,-9 3 6 16,4 2 1-16,-4 6-15 16,5-2 32-16,-1 4-29 15,5-5 9-15,-5-3-2 16,5-2-3-16,3-1-1 16,-8 2 18-16,0-2-11 15,-10 2 12-15,1 0-7 16,-4 4 30-16,4-5-41 15,-6 0 27-15,1-2-27 16,10-5 34-16,0-6-35 16,5-2 1-16,-1-2-1 0,5 3 6 15,0-1-21-15,-5 3 24 16,5 0-26-16,7 5-42 16,2-1-141-16,12 6-285 15,4-6-122-15,0-4-518 0</inkml:trace>
  <inkml:trace contextRef="#ctx0" brushRef="#br0" timeOffset="129825.45">24653 11119 1010 0,'0'0'0'0,"186"-236"-2"0,-147 195 2 0,127-137 0 16,-9 15 0-16,-68 62 0 16,-35 28-1-16,-15 16-4 15,-10 1 4-15,1 3 2 16,-12 8 9-16,-2 14-10 15,-7 11 0-15,-4 3 0 16,6 0 6-16,3-6-6 16,6-4 0-16,-6-4 1 15,6 2 0-15,-6 2-2 16,-3 5 2-16,-2 6-2 16,-4 5 1-16,-5 5 0 0,0 4-6 15,0 2-2-15,0 0 7 16,0 0 0-16,0 0 1 15,0 0 0-15,0 0 2 16,0 0-2-16,0-5 0 16,0-5-1-16,0 0 1 15,0 4 0-15,0-2-1 16,0 4 1-16,0 1-5 16,0-3 5-16,0 6 0 15,0 0 6-15,0 0-5 16,0 0-1-16,0 0 0 15,-5 0 0-15,1 0-1 0,4-4 1 16,-5-3-2 0,5-3 4-16,0-4 1 0,0-3-3 15,0 0-1-15,0-2-18 16,0 5-7-16,0 2 18 16,0 2 7-16,0 5 1 15,0 0-5-15,9 4 4 16,0-3 2-16,3 0-2 15,1-1 3-15,-3-4 2 16,5-6-4-16,4-2-1 16,17-12 1-16,16-9-2 15,17-10-6-15,10-10 12 16,14-2-5-16,1-3 1 16,8 3 0-16,7-2-7 0,12-4-8 15,26-6-15 1,31-9-13-16,72-19 8 0,98-13 3 15,-46 22 13-15</inkml:trace>
  <inkml:trace contextRef="#ctx0" brushRef="#br0" timeOffset="129846.45">29883 8138 488 0,'0'0'0'0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16:35.3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1389 18177 841 0,'0'0'283'15,"0"0"-112"-15,0 0-38 16,0 0-19-16,0 0-12 16,0 0-43-16,0 0-34 15,0 0-25-15,0 0-60 0,0-2-261 16,0-3-396-16</inkml:trace>
  <inkml:trace contextRef="#ctx0" brushRef="#br0" timeOffset="1901.68">10662 9372 750 0,'0'0'1067'16,"0"0"-506"-16,0 0-289 16,0 0-41-16,-221-125 11 15,133 123-8-15,-10 2-30 16,-9 38-72-16,-7 27-56 15,-2 19-37-15,7 17-21 16,21 8-18-16,31-3 0 16,32-12-27-16,25-10 10 0,25-15 4 15,52-8 12 1,16-13 1-16,14-12-16 0,-2-12-43 16,-7-14-17-16,-17-10 7 15,-6 0 6-15,-15-23 19 16,-22-5 28-16,-13-1 4 15,-16 0 10-15,-9 5-13 16,0 0 15-16,0 5-9 16,-20 7-15-16,-10 7-47 15,-4 5-10-15,-9 0-57 16,-7 19-31-16,-2 10-103 16,2 2-96-16,11 0-118 15,14-6-77-15,16-11-149 0</inkml:trace>
  <inkml:trace contextRef="#ctx0" brushRef="#br0" timeOffset="3702.64">11290 9680 136 0,'0'0'1066'16,"0"0"-533"-16,0 0-278 15,0 0-11-15,0 0 0 16,0 0-32-16,0 0-66 16,-260 109-21-16,235-54-54 15,25 3-36-15,0-3-35 16,30-7-4-16,29-10-48 16,5-11 19-16,-5-12 16 15,-5-9 10-15,-10-6 5 0,-6 0 1 16,-4-23-14-16,-13-16 4 15,-12-11 11-15,-9-10 0 16,0-3 1-16,0 5 7 16,-5 8-7-16,-13 13 5 15,2 18 23-15,12 15 113 16,4 4 5-16,0 14-11 16,0 22-103-16,9 7-23 15,16 6-4-15,4-7-6 16,5 0-10-16,10-9-13 15,6-3-8-15,4-9 10 16,-1-3-5-16,6-12 6 16,-5-6 5-16,-11 0-6 15,-2-17-5-15,-11-19 4 0,-7-7 10 16,-7-6 3-16,-12-1 3 16,1 2 6-16,-5 10 6 15,0 8-6-15,0 14 0 16,0 6 5-16,0 8 31 15,0 2 38-15,0 0 8 16,0 16-1-16,0 16-59 16,0 4-19-16,0 3-3 15,0-1-6-15,0-2-39 16,29-5-4-16,14-4 4 16,3-3 12-16,-3-9 11 15,-4-4 8-15,-3-9 5 16,-6-2-4-16,-3-2-2 15,-6-24 0-15,-1-10 14 0,-6-8 1 16,2-1 0-16,-7 2 6 16,0 6-6-16,-9 11 6 15,4 11 18-15,-4 9 27 16,0 6 13-16,0 0 4 16,0 1-4-16,0 21-14 15,0 9-49-15,0 8-1 16,0 2-6-16,16-3-24 15,9-4-6-15,5-5-2 16,4-7 17-16,5-6 5 16,-5-7 8-16,-9-6-2 0,4-3-2 15,-11 0 0 1,7-18-5-16,-4-12 11 0,-7-3-3 16,1-6 8-16,-5 3-5 15,-6 5 5-15,-4 7 1 16,5 7 0-16,-1 9 0 15,3 6 0-15,2 2 1 16,5 0 0-16,2 5 14 16,-3 14-7-16,3 8-8 15,-7 4-10-15,0 7 10 16,-2 4-1-16,-7 1-7 16,0-2-4-16,0-7-20 15,0-11-31-15,0-7-36 16,-7-12-7-16,-6-4-25 15,4 0 90-15,2 0 27 0,7 0 8 16,0 0-4-16,29 0 10 16,26 0 24-16,4-2-2 15,5-6-1-15,-10 1-8 16,-1-5-5-16,-12-2-8 16,-12-6 1-16,-6-2 26 15,-3-2 11-15,-4 0 2 16,-2-4 11-16,0-4-11 15,-3-1 1-15,3-4 7 16,-3-1-6-16,-2 0-9 16,0 3-2-16,-4 12 2 15,6 5 6-15,-11 9 7 16,5 9 44-16,-5 0-3 16,0 0 3-16,0 17 2 15,0 14-62-15,0 6-18 0,0 3-5 16,0-1-7-16,0 2-9 15,4-3-8-15,21-2-11 16,5 0-5-16,-8-2 4 16,3-8 1-16,0-6 17 15,-11-8 11-15,-3-2-1 16,-6-5 0-16,4-5 1 16,-4 0-1-16,1 0-7 15,4 0-5-15,-1 0 5 16,-5 0 1-16,8 0 6 15,-12 0-5-15,0 0-1 0,0 0 5 16,0 0 1-16,0 0 0 16,0 0-8-16,0 0 3 15,0 0-5-15,0 0 4 16,0 0 6-16,0 0-7 16,0 0-16-16,0 0-43 15,0 0-49-15,0 0-15 16,-7 0 21-16,2 0 83 15,1-2 27-15,-1-1 0 16,5 3 6-16,0 0 7 16,0 0 19-16,0 0-8 15,0 0-12-15,0 0-12 0,0 0 0 16,0 0-21 0,0 0-30-16,0 0-40 0,0 0 23 15,0 0 41-15,0 0 5 16,0 0-20-16,0-3-70 15,0-2-189-15,0-4-180 16,0 1-55-16,0 1-229 0</inkml:trace>
  <inkml:trace contextRef="#ctx0" brushRef="#br0" timeOffset="4883.6">13507 10031 631 0,'0'0'896'15,"0"0"-336"-15,0 0-202 16,0 0-63-16,0 0-107 15,0 0-74-15,0 0-31 16,0 60-35-16,-7-52 2 16,7-6-16-16,-5-2-14 15,5 0-11-15,-4 0-8 0,4 0 4 16,0 0-4-16,0 0 4 16,0 0-3-16,0 0-2 15,0 0 0-15,0 0-8 16,4 0-8-16,21 0-2 15,5-7 12-15,-1-2 6 16,5-3 0-16,-9-1 7 16,0-4-6-16,-6 1-2 15,1-8 1-15,-6-2 0 16,-3-9 8-16,-2-3-7 16,-4-3 0-16,-1 5-1 15,8 3 6-15,-8 3 8 16,1 12 16-16,-5 3 23 0,0 8 19 15,0 4 20-15,0 3-11 16,0 0-38-16,0 0-19 16,0 0-3-16,0 10 3 15,0 11-24-15,9 12-9 16,11 4-28-16,5 2-13 16,9-3-10-16,-4-7-6 15,0-5 0-15,-8-5 9 16,-1-9 24-16,-1-8 11 15,-6-2-6-15,6 0-29 16,-1-12-21-16,1-15-18 16,5-6 33-16,-7-4 45 0,7-1 17 15,0 7 1-15,5 4 15 16,-1 10 55-16,-4 6 31 16,-2 4-20-16,-7 2-36 15,-11 2-18-15,-5 3-10 16,0 0 4-16,-5 0 39 15,-45 3-3-15,-14 13-39 16,1 8-7-16,8 3-10 16,16 4 9-16,30 3-2 15,9 2-8-15,5 2-23 16,49-3 4-16,6-4 8 16,3-10 1-16,-10-9 4 15,-8-7 0-15,-11-5-3 0,-9 0-3 16,-7-19 6-16,-6-10 0 15,-3-7 0-15,-9-5 6 16,0 0 0-16,0 0-1 16,0 8 1-16,0 8-2 15,0 11 2-15,0 6 0 16,0 8 15-16,0 0 48 16,9 25-29-16,16 6-26 15,4 5-8-15,10-2-27 16,0-3-45-16,2-7-18 15,-7-4 4-15,-5-11 30 16,-10-9 20-16,1 0 15 16,0 0 2-16,-6-19-8 0,0-8 14 15,11-4 13-15,4 5 0 16,1 2 0 0,4 6-1-16,-4 11 2 0,-1 7 12 15,-4 0 32-15,-7 5 16 16,-6 17 20-16,-3 2 22 15,-5 7-23-15,1 2-26 16,2 4-21-16,11 2-17 16,2-6-10-16,5-6-6 15,-2-13-9-15,-2-14-31 16,-8 0-28-16,-1-30-41 16,-12-19 54-16,4-16 23 15,10-7-52-15,11 0-22 16,13 11 45-16,12 16 25 0,10 20 16 15,-6 23 20-15,-2 2 79 16,-6 31 34-16,-3 13-15 16,-9 9-47-16,-4 2-32 15,-5 3-19-15,-12-8-13 16,-13-4-112-16,-9-15-235 16,-34-17-738-16</inkml:trace>
  <inkml:trace contextRef="#ctx0" brushRef="#br0" timeOffset="5067.57">14011 9254 2831 0,'0'0'932'0,"0"0"-599"15,0 0-333-15,0 0 0 16,0 0 0-16,0 0 0 15,0 0-320-15,-4 102-950 0</inkml:trace>
  <inkml:trace contextRef="#ctx0" brushRef="#br0" timeOffset="5651.62">16917 9204 1539 0,'0'0'850'0,"0"0"-469"16,0 0-19-16,0 0-63 15,0 0-146-15,-20 152-76 16,15-76-43-16,-4 9-16 15,0-1-6-15,-2-2-4 0,6-8-8 16,1-1-1-16,4-11-36 16,0-12-43-16,0-13-44 15,0-21-23-15,0-16-58 16,-5 0-279-16,5-74-20 16,-4 4 177-16,4-7-540 0</inkml:trace>
  <inkml:trace contextRef="#ctx0" brushRef="#br0" timeOffset="6002.07">16867 9221 1661 0,'0'0'950'0,"0"0"-563"16,59 132-154-16,-13-74-74 15,6-7-74-15,7-17-43 16,0-8-27-16,1-19-15 15,3-7-8-15,1-3-5 16,0-23-5-16,-1-8 0 16,-4-5 16-16,-4-9 1 15,-3-2-5-15,-6-3 5 16,-8 3-7-16,-13 6 7 16,-6 16 1-16,-13 10 39 15,-1 13 96-15,-1 5 27 16,1 15-3-16,0 33-14 15,6 44-145-15,-2 6 0 16,-4 18 0-16,10 2 0 16,-1-26 0-16,0-4 0 0,6-20 0 15,1-23-56-15,-8-24-101 16,-4-15-151-16,3-6-536 0</inkml:trace>
  <inkml:trace contextRef="#ctx0" brushRef="#br0" timeOffset="6551.66">18122 9907 1363 0,'0'0'683'0,"0"0"-478"0,0 0-11 16,0 0 1-16,0 0-70 15,119-137-52-15,-90 77-38 16,-4 4-18-16,-7 15 37 16,-2 17 79-16,-11 17 180 15,-5 7-74-15,0 0-85 16,0 21-44-16,0 11-73 15,0 4-17-15,0 3-19 16,0-6 0-16,9-4-1 0,7-3-1 16,9-4-8-1,4-3-4-15,-1-4 2 0,8-6 10 16,-2-2-7-16,0-5 7 16,-4-2-5-16,4 0-2 15,5-11 7-15,4-16 1 16,2-4 19-16,-6-5 11 15,-5 2-10-15,-4 7 4 16,-14 9-15-16,-12 8-8 16,1 5 5-16,-5 0-6 15,0 0 0-15,4-4 0 16,1-6 9-16,-1 1-9 16,1-1 0-16,6 3-46 15,-2 3-83-15,0 2-111 0,16 2-276 16,-9 3-116-16,-2-1-205 15</inkml:trace>
  <inkml:trace contextRef="#ctx0" brushRef="#br0" timeOffset="8058.93">18818 9548 975 0,'0'0'1260'0,"0"0"-708"15,0 0-311-15,0 0 9 16,0 0-55-16,0 0-114 16,0 0-60-16,7 115-20 0,16-79 5 15,6-4-5-15,-4-6 9 16,5-7 23-16,-1-4 6 16,6-3-12-16,8-3-15 15,7-4-11-15,4-5-1 16,-1 0-6-16,6-7-3 15,-14-24-6-15,-6-15 1 16,-14-14 5-16,-11-17 9 16,-14-12 1-16,0-12-1 15,0-2 1-15,0 4 10 16,-5 11-10-16,-4 19 0 16,9 21-1-16,0 22 10 15,0 12 8-15,-5 11 14 0,-1 3-2 16,-4 0 0-1,-10 17 9-15,-7 19-8 0,-10 15-22 16,19 16-7-16,14 7 7 16,4 11-9-16,4 8-7 15,39 4 7-15,3-1 10 16,-7-10-4-16,-5-8-6 16,-5-20 0-16,-4-18 6 15,-7-13-1-15,3-13-5 16,4-7-6-16,-7-4-1 15,3-3-2-15,4 0-3 16,-3 0 6-16,8-13 4 16,-1-5 1-16,5-4 0 15,3-7-5-15,-10-4 5 0,3-9-5 16,-5-6 5-16,-5-2 1 16,-6-8-1-16,-3 3 0 15,-2 4-5-15,0 8 4 16,-4 9 2-16,-5 12 0 15,7 11 0-15,-7 6 7 16,0 2 2-16,0 1 1 16,0 2-4-16,0 0 8 15,0 0 2-15,0 0 4 16,0 0-4-16,0 7 5 16,0 23-9-16,0 10-12 15,0 15-1-15,4 0 0 16,14 1-11-16,3-8-3 0,4-12 0 15,-2-7 4-15,-3-7-1 16,1-10-1-16,-12-5 1 16,7-4 0-16,-7-3 0 15,0 0-3-15,7 0 7 16,-3-18-5-16,3-6 11 16,-11-4-4-16,-1-6 6 15,-4 0-1-15,0 5 1 16,0 8-2-16,0 8 2 15,0 9 8-15,0 4 16 16,0 0 10-16,0 0-4 16,0 17-7-16,5 11-23 15,0 4-5-15,10 0-21 0,8-2-7 16,2-6 5 0,9-4 17-16,0-3 10 0,1-6-7 15,1-6 2-15,-9-3 0 16,3-2 0-16,-5 0-6 15,0-13 5-15,0-12-5 16,0-4 12-16,-7-2-2 16,-2 0 1-16,-2 2 0 15,-10 10 0-15,-4 2-5 16,0 5-1-16,0 2 7 16,0-4-1-16,-9-1 0 15,-7 1-26-15,12 2-10 16,4 2-5-16,4 3-3 0,42 2-12 15,8 1 1-15,3-1 16 16,-2 0 28-16,-5 0 10 16,-16-2 1-16,-9-6-1 15,-3 2 1-15,-6-4-5 16,-7 6 6-16,1 1 0 16,-4 7 0-16,-6 1 11 15,0 0 59-15,0 23 8 16,0 6-46-16,0 7 1 15,-11 0 13-15,6 2-7 16,5-1-16-16,0-1-14 16,25 0 0-16,23-2-3 15,7-8-5-15,-5-7 7 16,-2-9-8-16,-3-10-1 16,-6 0-14-16,-5-12 9 0,-5-15-3 15,-4-6 3-15,0-3 5 16,-11 2-8-16,-9 5-13 15,-5 7 7-15,0 8 3 16,-14 4-2-16,-32 6 5 16,-6 4-21-16,-2 0 3 15,19 11-4-15,31 23-31 16,4 17-26-16,57 11 20 16,36 6 31-16,16-6 25 15,-16-11-4-15,-38-44-145 16,-28-7-298-16,-27-17-815 0</inkml:trace>
  <inkml:trace contextRef="#ctx0" brushRef="#br0" timeOffset="8539.95">18491 9120 1512 0,'0'0'818'0,"0"0"-526"0,0 0-110 16,0 0-7 0,0 0-37-16,275 5-66 0,-130-5-32 15,24 2-25-15,-3 0-15 16,-9 3-6-16,-10 0-69 16,-24-3-82-16,-36-2-101 15,-33 0-321-15,-33 0-405 0</inkml:trace>
  <inkml:trace contextRef="#ctx0" brushRef="#br0" timeOffset="8734.66">17893 8797 431 0,'0'0'2636'0,"0"0"-1992"15,0 0-490-15,0 0-53 16,0 0-47-16,0 0-54 16,0 0-36-16,13 17-207 15,28 2-450-15,7 5-642 0</inkml:trace>
  <inkml:trace contextRef="#ctx0" brushRef="#br0" timeOffset="9567.28">22750 9021 1891 0,'0'0'896'0,"0"0"-586"16,0 0-57-16,0 0 11 15,0 0-66-15,0 0-90 0,29 137-59 16,-24-57 10-1,-5 8 9-15,0 2-68 0,0-10 0 16,0-6 0-16,0-14 0 16,-9-12 0-16,0-10 0 15,4-11 0-15,-2-11 0 16,7-5 0-16,0-7-45 16,0-2-41-16,0-2-35 15,0 0-71-15,7 0-138 16,50-21-179-16,-7-6-131 15,5-6-184-15</inkml:trace>
  <inkml:trace contextRef="#ctx0" brushRef="#br0" timeOffset="10034.04">22800 9035 1418 0,'0'0'1003'16,"0"0"-515"-16,0 0-205 16,0 0-73-16,0 0-125 15,0 0-55-15,0 0-15 16,211 125-9-16,-154-103-6 16,-2-10-7-16,-1-2 1 15,-11-8 5-15,7-2-7 16,-2 0 1-16,2-7-8 15,5-19 7-15,8-8 8 0,1-7-6 16,-5-1 5-16,-2-3-5 16,-7 9 0-16,-16 8 5 15,-13 8 0-15,-8 13 1 16,-4 4 53-16,-2 3 70 16,-2 3-3-16,-1 24-24 15,-4 15-42-15,0 18 4 16,0 11-4-16,0 3-9 15,0 6-17-15,0-1-28 16,0-5 0-16,0-6 0 16,0-13 0-16,0-14 0 15,0-14 0-15,0-13 0 0,0-7-45 16,0-2-51-16,0 2-62 16,0-2-197-16,0 0-205 15,0-3-236-15,14-2-381 16</inkml:trace>
  <inkml:trace contextRef="#ctx0" brushRef="#br0" timeOffset="10468.45">24569 9389 1287 0,'0'0'746'0,"0"0"-358"0,0 0-47 16,0 0-117-16,0 0-56 15,0 0-62-15,0 0-16 16,-84-13-33-16,27 13-26 16,-14 0-25-16,14 22 2 15,3 7 7-15,15 10-15 16,10 5 11-16,13 1-11 15,16-2-8-15,0-2-2 16,20-4-14-16,28-9 18 16,22-4 6-16,3-9 0 15,5-8 0-15,1-7-6 16,-11 0 5-16,-13-19-10 16,-21-13 11-16,-16-6 2 0,-18-5 23 15,0 0-5-15,-4 1-19 16,-26 5 8-16,1 12-9 15,6 6-69-15,7 10-160 16,16 9-112-16,0 0-420 16,0 6-589-16</inkml:trace>
  <inkml:trace contextRef="#ctx0" brushRef="#br0" timeOffset="11418">25265 9336 1091 0,'0'0'834'0,"0"0"-456"16,0 0-81-16,0 0-33 16,0 0-77-16,0 0-85 15,0 0-60-15,-285 87-26 16,267-56-5-16,11 3-11 16,7 2-6-16,16 0 6 15,32 0 1-15,11-7-1 0,0-4 2 16,0-14-1-16,-4-11-1 15,-7 0 6-15,-7-19 12 16,-7-22 36-16,-12-12-2 16,-1-14 18-16,-12-8 8 15,-9-7-18-15,5-2 9 16,-5-2-7-16,0-4-4 16,6 11-17-16,-6 11-1 15,5 20 4-15,-5 21 7 16,0 18 18-16,0 9-15 15,0 8-20-15,0 32-18 16,0 28-16-16,-21 21 0 16,8 9 0-16,1 9-74 0,12-9-34 15,0-7-20-15,25-9 16 16,25-12 16-16,14-15 58 16,0-16 28-16,-1-15 1 15,-3-15 8-15,-8-9-14 16,-7 0 13-16,-11-16-16 15,-9-16-9-15,-11-6 6 16,-14-3 15-16,0-2 6 16,0 7 5-16,-14 9-5 15,-11 15-18-15,0 10 0 16,16 2-10-16,5 17-78 16,4 16-68-16,0 6 122 15,23-1 40-15,22-4 12 0,3-9 1 16,6-7-1-16,5-6 31 15,5-9 62-15,4-3 8 16,-4-7-10-16,4-25-25 16,-9-9-21-16,-9-14-26 15,-11-10-6-15,-9-5-12 16,-21-7-2-16,-9 2 1 16,0 1 0-16,-23 7 1 15,-27 7 0-15,-18 14-1 16,-12 17 1-16,3 19 9 15,2 10-10-15,27 32 14 16,32 49 4-16,16 42 13 0,71 38-8 16,10-9 8-16,4-34 5 15,-26-44-6-15,-21-33-13 16,1-4-17-16,7-9-1 16,-12-6-58-16,-5-22-172 15,-15 0-372-15,-10-7-297 0</inkml:trace>
  <inkml:trace contextRef="#ctx0" brushRef="#br0" timeOffset="12600.7">9359 10787 884 0,'0'0'1109'0,"0"0"-543"0,0 0-387 15,0 0-84-15,348 0 4 16,-39 0-21-16,107 0-26 16,55 0 3-16,0 0 16 15,-26 0 25-15,-51 0-17 16,-24 0-34-16,-22 12 31 15,-27 10-35-15,-28 2-28 16,-59 0-11-16,-47-5-1 16,-44-2-1-16,-16-2-15 15,5-1-6-15,16 0 3 0,-2 1 10 16,-19 0 8-16,-4 1 1 16,-5 6 24-16,-4 4 25 15,-7 3 35-15,-10 2-14 16,-8-2-34-16,-21-5-17 15,-22-7-13-15,-24-10-7 16,-22-5-21-16,0-2-117 16,-59 0-142-16,-13 0-177 15,-1 0-569-15</inkml:trace>
  <inkml:trace contextRef="#ctx0" brushRef="#br0" timeOffset="14186.53">10639 12635 1377 0,'0'0'668'15,"0"0"-394"-15,0 0-34 0,0 0-56 16,0 0-122-16,0 0-38 15,234 154-15-15,-149-130-8 16,-8-9 1-16,-13-10-2 16,-10-5 14-16,-11 0 38 15,3-3 51-15,-12-10 30 16,5-1 4-16,-1-5-22 16,-4-5-37-16,7-9-15 15,-11-12-3-15,-7-9 12 16,-8-11-3-16,-15-8-14 15,0-2 26-15,0-5-16 16,-20 5-22-16,-10 1-10 16,5 6-4-16,3 8-11 0,6 4-8 15,11 10-4-15,1 11-5 16,4 3 1-16,0 6-1 16,0 1 0-16,0 7 0 15,0 3 0-15,0 5 0 16,0 5 10-16,0 5-11 15,0 0 0-15,0 0 0 16,0 0 0-16,0 0 0 16,0 0 0-16,0 0 0 15,0 0 0-15,0 0 0 16,0 0 0-16,0 0 0 16,4 3 0-16,17 14 0 15,1 11 0-15,19 14 0 0,12 11 0 16,17 9 0-1,7 5 0-15,12 6 0 0,-5-3 0 16,-6-10 0-16,-19-10 0 16,-12-14 0-16,-6-4 0 15,-6-7 0-15,-1 0 0 16,-5-1 0-16,5 0 0 16,-9-2 0-16,-2-3 0 15,-12-6 0-15,-1-6 0 16,-10-5 0-16,0-2 0 15,0 0 0-15,0 0 0 16,0 0 0-16,0 0 0 16,0 0 0-16,0 0 0 15,0 0 0-15,0 0 0 0,0 0 0 16,0 0 0-16,0 0 0 16,0 0 0-16,0 0 0 15,0 0 0-15,0 0 0 16,0 0 0-16,0 0 0 15,0 0 0-15,0 0 0 16,0-9 0-16,0-16 0 16,-14-9 0-16,-7-1 0 15,1-9 0-15,2-2 0 16,-3-7 0-16,8-2 0 16,-3-8 0-16,7-2 0 0,4 1 0 15,1 6 0 1,4 10 0-16,0 11 0 0,0 3 0 15,18 3 0-15,27 0 0 16,3-5 0-16,2-3 0 16,2-1 0-16,-2 1 0 15,-11 3 0-15,-9 8 0 16,-5 6 0-16,-12 7 0 16,3 8 0-16,-7 2 0 15,7 5 0-15,7 0 0 16,2 0-126-16,13 23-168 15,-1 10-338-15,-10 0-369 0</inkml:trace>
  <inkml:trace contextRef="#ctx0" brushRef="#br0" timeOffset="14750.46">13447 12727 806 0,'0'0'783'0,"0"0"-463"15,0 0-18-15,0 0-17 16,0 0-49-16,0 0-7 16,0 0 39-16,-29-42-5 0,4-1-57 15,-5-2-37 1,10-8-44-16,6-5-21 0,14-7-104 16,0-8 0-16,14-7 0 15,27-5 0-15,2 3 0 16,-4 12 0-16,-10 13 0 15,-4 21 0-15,-9 11 0 16,-2 15 0-16,-10 6 0 16,5 4 0-16,3 0 0 15,-3 0-102-15,20 17-153 16,-4 12-453-16,5 0-496 0</inkml:trace>
  <inkml:trace contextRef="#ctx0" brushRef="#br0" timeOffset="15400.44">14250 12111 1543 0,'0'0'804'16,"0"0"-451"-16,0 0 12 15,0 0 0-15,0 0-87 16,0 124-155-16,0-3-60 16,0 2-17-16,0-3-25 15,0-11-9-15,11-26-11 16,3 12 7-16,-9 3-1 15,-5-16-5-15,0-15-1 16,0-17 6-16,0-15-7 16,0-14-24-16,-14-11-29 15,9-10-58-15,-1 0-93 0,6-8-175 16,0-59-286 0,0 5-14-16,11-11-381 0</inkml:trace>
  <inkml:trace contextRef="#ctx0" brushRef="#br0" timeOffset="15783.54">14402 12149 1403 0,'0'0'778'0,"0"0"-482"15,0 0-95-15,0 0-62 16,0 0-56-16,60 164-36 0,-17-114-31 16,2-2-15-1,10-4 0-15,-7-5 5 0,2-14 15 16,-7-5 15-16,-5-13 13 16,3-7-3-16,-7-7 53 15,-11-27 12-15,2-18-5 16,-16-13-4-16,-9-17-30 15,0-5-18-15,0 0-6 16,-4 10 8-16,-10 17-4 16,10 19-5-16,4 17-11 15,0 15-9-15,0 9-6 16,0 0-21-16,0 9-36 16,0 20-128-16,0 36-309 0,9-5-345 15,4-3-948-15</inkml:trace>
  <inkml:trace contextRef="#ctx0" brushRef="#br0" timeOffset="16067.42">15216 12494 1290 0,'0'0'821'0,"0"0"-468"16,0 0-71-16,14 129-12 0,-7-74-38 15,-7 1-70-15,0-6-53 16,0-11-20-16,-21-8-25 16,-29-14-26-16,-6-11-38 15,-8-6-37-15,-2 0-57 16,9-8-131-16,12-14-298 15,26 3-330-15</inkml:trace>
  <inkml:trace contextRef="#ctx0" brushRef="#br0" timeOffset="17734.59">14377 12214 801 0,'0'0'295'0,"0"0"-148"16,0 0-60-16,0 0-17 16,0 0 37-16,0 0 48 15,0 0 48-15,64-60 103 16,-64 50 27-16,0-2-79 16,0-2-41-16,-4 4-74 15,-1 1-52-15,0 2-48 16,5-1-29-16,0-2-10 15,0 3-76-15,0 0-8 16,0 0 26-16,0 5 41 16,0 2 17-16,0 0 15 0,0 0 45 15,0 0 37 1,0 15-29-16,0 7-20 0,0 3-29 16,0 3-6-16,10 2-11 15,1-1-1-15,-2-6 5 16,0 4-4-16,-4-2 10 15,-5-4 4-15,0-2 5 16,0-6-9-16,0-6-10 16,0-5-1-16,0-2-1 15,0 0-6-15,0 0-17 16,-5-14-5-16,-24-13 28 16,-6-9 0-16,1-5 1 15,-4-5 0-15,8 5-1 16,5 8-17-16,11 8 7 15,3 11 9-15,11 9 1 16,0 5 6-16,0 0 4 0,0 0-1 16,0 5 4-16,0 14 5 15,0 13-16-15,16 5-1 16,2 1 5-16,-2-1-5 16,2-2-1-16,-2-7 1 15,-7-8 5-15,3-8-5 16,-8-7 0-16,1 0 1 15,-1-1 4-15,5 3-5 16,12 7 20-16,-1 6-2 16,3 0-1-16,2 2-7 15,-4-7-10-15,-8 0 0 16,-1-7 5-16,-8-2-6 0,1-3 1 16,4 2 13-1,0-1 23-15,7 4-4 0,4-1-16 16,3-3-7-16,-3 2-9 15,1-1 0-15,-3-5 1 16,3 0-2-16,4 0 2 16,9 0-2-16,0 0 0 15,4 2 0-15,1 0 1 16,-9 3 0-16,-5-2 0 16,-12-1 1-16,-6-2-2 15,-2 0 1-15,-5 0-1 16,9 0-1-16,11 0-5 0,3 0 6 15,7 0 0-15,-5-2 0 16,0-6-12-16,-5-1-134 16,-11-20-309-16,0 5-349 15,-4-4-597-15</inkml:trace>
  <inkml:trace contextRef="#ctx0" brushRef="#br0" timeOffset="18418.13">15942 11995 1046 0,'0'0'761'0,"0"0"-218"16,0 0-249-16,0 0-24 15,0 0-86-15,0 0-82 16,0 0-42-16,255-2-40 16,-162 2-10-16,-9 0-4 15,-20 0-6-15,-17 0-5 16,-13 0-36-16,-13 5-29 16,-7 4-53-16,-14 8-104 15,0 2-458-15,0-2-362 0</inkml:trace>
  <inkml:trace contextRef="#ctx0" brushRef="#br0" timeOffset="18985.23">16133 12019 1517 0,'0'0'589'16,"0"0"-329"-16,0 0 3 15,0 0-5-15,0 0-71 0,0 0-43 16,0 0-93-1,-178 178-26-15,151-115-5 0,7-8-3 16,4-4 28-16,16-9 18 16,0 0-12-16,0 2-28 15,36-6-13-15,7 0-8 16,1-9-1-16,6-5 0 16,-12-10 0-16,1-6-1 15,6-8-1-15,-1 0 0 16,6-3 0-16,2-14 1 15,-2 1 0-15,0-1 1 16,-11 2 1-16,-5 1-1 16,-5 5 6-16,-15-3-1 15,-3-2 2-15,-11-4-8 16,0-11 9-16,-25-9 13 0,-34-8 7 16,-9-5-7-16,-7 3-5 15,11 8-11-15,7 8-5 16,16 14 8-16,7 7-8 15,9 9 10-15,-2 2-11 16,-9 0-6-16,2 0-93 16,4 6-138-16,30 7-128 15,0-4-300-15,0-1-192 0</inkml:trace>
  <inkml:trace contextRef="#ctx0" brushRef="#br0" timeOffset="20251.29">16760 11793 1433 0,'0'0'895'16,"0"0"-532"-16,0 0-128 15,0 0 0-15,0 0-37 16,0 0-48-16,314 55-20 16,-221 10-34-16,-15 13-28 15,-15 12-10-15,-17 7-5 16,-21 4-10-16,-21-2-5 16,-4-2-8-16,0-7-21 15,-29-5 0-15,-17-15-9 16,-6-12-11-16,-7-19-5 0,0-9-1 15,4-13-8 1,17-8-11-16,8-6-23 16,16-2-16-16,8-1-24 0,6 0-54 15,0 0-103-15,0-4-213 16,16-13-236-16,9-4-21 0</inkml:trace>
  <inkml:trace contextRef="#ctx0" brushRef="#br0" timeOffset="23734.82">17202 10712 1482 0,'0'0'696'0,"0"0"-365"16,0 0-91-16,0 0-77 15,0 0 27-15,0 0-13 16,0 0-62-16,131 80-51 16,204-27-35-16,56-8-5 0,16-13-17 15,-25-32 4-15,-43-2-5 16,-1-30 10-16,-15 4 1 16,-18 3-8-16,-59 9-9 15,-62 9 1-15,-46 4 0 16,-19 1-1-16,1-1 0 15,10 1 0-15,-10-1 0 16,-26-2 0-16,-24 3 1 16,-27 0-1-16,-18-1 1 15,-11 3 0-15,-3 0-1 16,-6 0 1-16,-5 0 1 16,0 0-1-16,0 0 5 15,0 0-4-15,0 0-1 0,0 0-1 16,0 0-1-16,0 0-32 15,0 0-42-15,0 0-95 16,0 0-82-16,4 5-111 16,5 10-186-16,-4-6 6 15,0-4-112-15</inkml:trace>
  <inkml:trace contextRef="#ctx0" brushRef="#br0" timeOffset="24350.48">22784 10595 1691 0,'309'24'390'15,"89"-7"-211"-15,82-12-27 0,6-5 9 16,-65 0 28-16,-23-3 16 16,-46 3-20-16,-38 7-1 15,-75 10-47-15,-53-5-58 16,-47-2-47-16,-23 0-19 15,18-3-12-15,7 2-1 16,16-4-99-16,-21-3-128 16,8-2-122-16,-37-5-359 15,-28-9-609-15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17:17.1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2556 8039 1151 0,'0'0'699'15,"0"0"-395"-15,0 0-26 16,0 0-62-16,0 0-84 16,0 3-49-16,0-6-36 15,0-19 4-15,0-8 39 16,0-7-33-16,0-2-30 0,0-1-9 16,25 4-11-16,9 1-6 15,5 7 5-15,-1 6-5 16,1 8 0-16,2 5-1 15,-7 9 2-15,-5 0 5 16,-6 2 16-16,2 22 7 16,-4 8-3-16,-3 3-8 15,-2 1-10-15,-7 1-8 16,2-10 1-16,-6-1-2 16,-1-7 1-16,-4-8-1 15,0-7 0-15,0 0 0 16,0-4-17-16,0 0-23 0,5-5-38 15,4-17 18-15,11-8 22 16,15-12-93 0,3-1-65-16,8 1-8 0,-8 14 50 15,1 11 93-15,-5 15 45 16,-4 2 16-16,-1 5 92 16,-8 19 9-16,1 4-42 15,-1 7-25-15,-5 0-23 16,-7-1-5-16,5 0 0 15,-3-8-6-15,-2-4 0 16,0-5 1-16,-4-10 0 16,1-5-1-16,-6-2-14 15,0 0-38-15,0-21 40 16,0-11 12-16,0-6-1 16,10-3-43-16,28-2-38 0,17 3-5 15,4 3 4 1,0 12 44-16,-7 13 28 0,-2 12 11 15,-16 0 43-15,1 15 25 16,-10 14 6-16,-7 4-22 16,2 4-31-16,-4-2-7 15,2 2-5-15,7-6-8 16,0-7-1-16,5-4-1 16,0-8 1-16,-12-8 0 15,2-4-10-15,-2 0-9 16,-2-21 6-16,5-6 8 15,8-2 5-15,5-4 1 16,5 4-1-16,16 0 0 0,-8 2 1 16,8 8 8-1,-16 3 8-15,-10 6 6 0,-15 2 4 16,-14 4 21-16,0 4 57 16,-14 0 10-16,-24 0-49 15,-8 0-26-15,3 9-1 16,9 11 0-16,4 6-6 15,10 1 3-15,15 4-14 16,5-2-10-16,0-1-11 16,0-1 8-16,30-3-9 15,8-2 1-15,3-8-1 16,7-7-10-16,-2-7 3 16,-3 0-2-16,-5-7-15 0,-13-14 4 15,-11-8 4 1,-14-3-1-16,0-1-2 0,-5 1-7 15,-24 6 10-15,6 4-5 16,3 9 20-16,11 4 0 16,9 9 1-16,0 0 19 15,0 2 25-15,18 20-14 16,11 5-20-16,1 0-9 16,-1-1-1-16,1-4-9 15,-5-8-30-15,0-2-4 16,-2-5-16-16,-3-7 0 15,5 0-32-15,-7 0-20 16,8 0 10-16,-1-11 33 0,0-4 16 16,-7 0 11-1,2-1 26-15,1 1 8 0,-3 1 5 16,7-1 2-16,0 4 0 16,4-1 0-16,1 4 0 15,0 3 9-15,-8 5 32 16,-1 0 90-16,-8 2 13 15,-1 16-69-15,-3 5-43 16,0 2-24-16,2 1 2 16,-2 2-9-16,5-1-1 15,11-5-2-15,0-3-19 16,0-7 5-16,5-5 0 16,-8-7-2-16,-1 0 4 15,-1 0-11-15,-1-19 12 16,1-2 5-16,5-6 8 0,0-4 0 15,2 2 0-15,10 0 0 16,-3 3 0-16,0 1 1 16,-5 10 1-16,-6 1 14 15,-7 8 12-15,-11 1-8 16,-5 5 2-16,0 0 30 16,0 0 42-16,-21 9 9 15,-6 13-65-15,-3 7-14 16,5 2 1-16,14 3 5 15,11-5-20-15,0-3-1 16,0-1-8-16,25-6 0 16,5-8-1-16,-1-3 0 15,5-8-11-15,-4 0 2 16,4-5-2-16,-5-14-4 0,-4-6-3 16,-4-1-12-16,-12 0 6 15,-9 2 13-15,0 0 5 16,0 2 0-16,-30 3 6 15,5 4 1-15,0 10 5 16,16 5 99-16,5 3 75 16,4 30-29-16,0 11-94 15,25 11-30-15,13 5-20 16,1 0-6-16,-5-2 1 16,-13-3-2-16,-17-2-1 15,-4-2-33-15,-4-9-40 16,-46-2-5-16,-9-11-3 0,-10-13-37 15,6-11 4-15,10-5 46 16,12 0 34-16,19-5 23 16,15-11 10-16,7-6-4 15,0-7 6-15,41-10 8 16,11-11 10-16,7-8-2 16,0 0 2-16,-4 3 19 15,-7 10 25-15,-3 9 12 16,-6 9 25-16,-5 8 6 15,-9 1-8-15,0 7-44 16,-11-1-20-16,1-2-20 16,-5-1-4-16,-6 3-8 15,1 1 10-15,-5 2-10 0,4 5 0 16,3 4 14 0,-2 0 19-16,4 0 31 0,0 2 8 15,7 13-25-15,-3 7-27 16,8 1-13-16,-8 7-7 15,8 0-1-15,4 4-1 16,0-2-21-16,2-4-4 16,-2-6-7-16,0-5 9 15,0-10-9-15,-11-4-9 16,2-3 5-16,-3 0 17 16,-3-15 7-16,5-12 5 15,6-1 2-15,-3-6 6 16,12-2-21-16,4-1-36 15,0 6-7-15,7 8 34 0,-14 8 29 16,-2 9 1-16,-4 6 1 16,-1 0 17-16,-6 9-5 15,-1 12-2-15,3 6-11 16,-11 4 0-16,4 1-5 16,-2-2-18-16,-7-5-21 15,4-8 20-15,-4-6 15 16,0-6 8-16,0-5 0 15,0 0-17-15,0 0-9 16,0-16 11-16,0-11 14 16,18-4 1-16,12-8-56 15,11 1-61-15,2 4 0 16,0 4 24-16,-9 17 61 16,-4 8 33-16,-5 5 72 0,0 7 43 15,0 20-17-15,-2 6-41 16,2 4-39-16,0-4-10 15,-5 1-8-15,-2-8 0 16,3-6-1-16,-12-11-14 16,0-7-12-16,2-2-6 15,-1 0 1-15,-1-9 23 16,11-8 8-16,10-5 1 16,8-1 22-16,8-4-2 15,-3-4-10-15,0 1-2 0,-6 1-8 16,-15 7 1-1,-17 9-1-15,-5 8 42 0,0 5 63 16,-14 3 37 0,-15 20-80-16,-5 11 7 0,4 5-35 15,10-1-26-15,15 0-8 16,5-4-36-16,0-3 1 16,0-6 14-16,0-6 8 15,20-5 12-15,1-5-1 16,2-3-7-16,2-6-6 15,9 0 3-15,11 0 6 16,-2-8 6-16,-4-9-6 16,0 1 5-16,-14 1-1 15,-9 5 1-15,-7 6 1 16,-5 4 0-16,5 0 0 16,16 0 1-16,10 0 14 0,15 0 0 15,4 7 6-15,3 3-7 16,-2 0-7-16,-5-8 5 15,-16-2 3-15,0 0-7 16,-9-17 7-16,4-12 24 16,-6-10-5-16,2-10-11 15,0-7-16-15,-4-10-5 16,-12-5-2-16,-5-4 1 16,-4-2 0-16,0 2-1 15,-29 8-1-15,-14 14-32 16,-8 14 6-16,-3 28 22 15,-3 11 5-15,-7 21 9 16,5 29-2-16,14 18-6 16,27 9 0-16,18 9 5 0,9 4-5 15,54 1 0-15,31 3 5 16,8-2 2-16,12-4-1 16,-8-13 16-16,-17-17-14 15,-21-24-8-15,-34-30-1 16,-29-4-102-16,-39-77-169 15,-39 3-295-15,-20-4-689 0</inkml:trace>
  <inkml:trace contextRef="#ctx0" brushRef="#br0" timeOffset="665.69">7388 7837 1587 0,'0'0'893'0,"0"0"-657"16,0 0-94-16,0 0-7 16,0 0-4-16,0 0-2 15,0 0-76-15,79 77-9 16,-40-31 0-16,4 4-10 16,3 3-14-16,1-7-14 15,-6-6 3-15,-11-10-8 16,-12-14 5-16,-9-6-6 15,-2-7-28-15,-7-3-65 16,0 0-58-16,0 0-63 0,-16-13 58 16,-18-18-140-16,4 5-217 15,1 2-268-15</inkml:trace>
  <inkml:trace contextRef="#ctx0" brushRef="#br0" timeOffset="1017.1">6183 7404 2675 0,'0'0'876'0,"0"0"-655"15,0 0-92-15,0 0-59 16,0 0-40-16,0 0-28 15,0 0-2-15,-14 24-98 16,18-12-128-16,10 2-363 16,-9-2-396-16</inkml:trace>
  <inkml:trace contextRef="#ctx0" brushRef="#br0" timeOffset="7833.5">19246 6020 1520 0,'0'0'831'16,"0"0"-476"-16,0 0-38 16,0 0-22-16,0 0-72 15,0 0-145-15,68 84-48 16,-43-52-17-16,-5-1-1 16,-10-4-4-16,-10 1 4 15,0 4 39-15,0 6 7 16,-39 3 2-16,-11 0-19 15,-5-4-11-15,3-7-12 16,-7-7-15-16,0-7-3 0,-5-10-8 16,5-2-7-1,0-4-6-15,16 0-42 16,9 0-67-16,18-10-112 0,16-26-218 16,29 3-141-16,26-4-258 0</inkml:trace>
  <inkml:trace contextRef="#ctx0" brushRef="#br0" timeOffset="8051.51">19271 5876 1790 0,'0'0'1020'0,"0"0"-652"15,0 0-146-15,0 0-80 16,0 0-80-16,0 0-62 16,0 0-83-1,-21 21-227-15,26 4-402 0,15 3-349 0</inkml:trace>
  <inkml:trace contextRef="#ctx0" brushRef="#br0" timeOffset="8483.45">19794 6042 385 0,'0'0'1102'16,"0"0"-549"-16,0 0-325 16,0 0 45-16,0 0-21 15,0 0-43-15,0 0-91 16,-209 48-65-16,188-1-22 16,12 5-18-16,9-7-13 15,0-4 0-15,30-7-1 16,17-5-1-16,12-5-4 15,5-7 5-15,11-10-5 0,-2-7 3 16,-5 0-3-16,-9-24-2 16,-16-14 7-16,-22-6 1 15,-21-2-1-15,0 3 0 16,-5 7 1-16,-29 7 0 16,0 12-16-16,5 10-140 15,17 9-132-15,12 23-417 16,0 3-456-16</inkml:trace>
  <inkml:trace contextRef="#ctx0" brushRef="#br0" timeOffset="9616.99">20324 6395 1932 0,'0'0'720'0,"0"0"-529"15,0 0-13-15,0 0-70 16,0 0-56-16,0 0 5 16,0 0-33-16,54-129-9 15,-54 87-13-15,0 4 11 16,0 9-7-16,0 9 18 15,0 12 12-15,0 3-9 0,0 5-12 16,0 0-5-16,0 0 14 16,0 7 5-16,0 17-29 15,0 7-32-15,0 3-22 16,21-3-4-16,1-2-8 16,8-7 21-16,4-3 17 15,0-2 20-15,-4-8 7 16,4-4-5-16,-9-5-2 15,4 0-2-15,-4-8-8 16,0-12 1-16,0-7 10 16,-6 1 1-16,-4-1 6 15,-1 3-1-15,2 8 1 16,-7 3 0-16,0 6 0 16,-4 7 0-16,-1 0 10 15,8 0 13-15,-3 10-2 0,7 13-12 16,-3 4-8-16,8 4-1 15,-3 0-59-15,2 1-42 16,1-8-1-16,-7-5 8 16,-1-7 34-16,-1-7 35 15,-3-5 5-15,-9 0-12 16,4-14-34-16,1-18 27 16,2-3-48-16,6-9-90 15,8 3-32-15,8 0 65 16,1 7 90-16,4 8 38 15,-11 9 16-15,-3 10 14 0,-6 7 100 16,-3 0-5-16,-6 15-44 16,-5 9-11-16,0 6 4 15,0 2-20-15,0-3-18 16,0 0-7-16,0-4-9 16,13-10-4-16,3 0-1 15,14-5 0-15,-1-6 1 16,1 1 117-16,-1-1 90 15,1-1-34-15,-7 1-23 16,-3-3-59-16,-11 2-51 16,3-3-26-16,-8 0-14 15,1 0 0-15,-1 0-60 16,-4 0 8-16,5 0 35 16,-1 0 7-16,3-4 10 0,-2-12 24 15,-1 0 24 1,5-6-6-16,-4-2-12 0,6-5-20 15,-2-2-4-15,-9-6-5 16,0-3 0-16,0-12 5 16,0-8 60-16,-15-14 55 15,-8-6 20-15,2-1-45 16,1 6-21-16,6 11-2 16,-2 15 11-16,7 16-18 15,-4 18-18-15,-8 15-15 16,-4 5-4-16,-4 36-29 15,6 21-14-15,7 21-11 16,16 10-10-16,0 6-13 0,25 2-15 16,23-5-4-1,15-2 4-15,-4-4 1 0,1-12-19 16,-1-10-33-16,-9-18 12 16,-7-16 31-16,-9-17-28 15,-4-12-141-15,-21-5-266 16,-3-19-83-16,-6-3-457 0</inkml:trace>
  <inkml:trace contextRef="#ctx0" brushRef="#br0" timeOffset="9867">21049 5998 2013 0,'0'0'651'16,"0"0"-526"-16,0 0 13 15,0 0 73-15,280-26-69 16,-137 26-70-16,2 0-36 16,-1 5-17-16,-22 5-19 15,-19-8-42-15,-31-2-169 16,-22 0-94-16,-40-7-248 15,-10-5-70-15,0-3-463 0</inkml:trace>
  <inkml:trace contextRef="#ctx0" brushRef="#br0" timeOffset="10151.07">20471 5758 2550 0,'0'0'881'16,"0"0"-590"-16,0 0-65 15,0 0-78-15,0 0-148 0,0 0 0 16,0 0 0-16,-34-17 0 15,30 15-155-15,-17 2-227 16,8 11-383-16,-12 13-682 16</inkml:trace>
  <inkml:trace contextRef="#ctx0" brushRef="#br0" timeOffset="11818.71">18295 8422 1400 0,'0'0'662'15,"0"0"-349"-15,0 0-125 16,0 0-16-16,0 0 13 16,0 0-13-16,0 0-43 15,-4 0-17-15,4 0-25 16,0 0-20-16,34-3-25 15,34-2-12-15,25-2 2 16,30 1-16-16,13-4-8 0,8 2 1 16,-12 1-3-16,-14 0-6 15,-25-1 1-15,-25 3 1 16,-25 1-1-16,-17 2 0 16,-13-1 0-16,-8 3 5 15,-5 0 9-15,0 0 27 16,0 0 6-16,0 0-8 15,0 0-13-15,0 0-10 16,0-2-11-16,0 2-6 16,0 0-1-16,0 0-14 15,0 0-63-15,0 0-79 0,0 0-135 16,36 11-299 0,16 9-146-16,12-3-242 0</inkml:trace>
  <inkml:trace contextRef="#ctx0" brushRef="#br0" timeOffset="12640.04">19673 8434 1640 0,'0'0'714'16,"0"0"-393"-16,0 0-47 15,0 0-18-15,0 0-9 16,0 0-77-16,0 0-94 16,-109 0-52-16,189 0-12 0,22-3 0 15,9-4 5-15,3-1 1 16,-16-1 10-16,-9 3-10 16,-12-2-17-16,-13 1 11 15,-10 2-11-15,1 0 8 16,-12 3-1-16,2-1-7 15,-6 3 1-15,-14 0-1 16,-7 0 5-16,-13 0-5 16,2 0-1-16,-7 0 1 15,0 0 0-15,0 0-1 16,0 0 0-16,0 0-7 16,0 0-14-16,0 0-20 15,0 0-40-15,0 0-78 0,0 0-94 16,0 3-123-16,0 9-198 15,0-3 5-15,0-1-444 0</inkml:trace>
  <inkml:trace contextRef="#ctx0" brushRef="#br0" timeOffset="14684.6">16633 9512 1337 0,'0'0'490'16,"0"0"-342"-16,0 0-9 15,0 0-6-15,0 0 18 16,0 0-14-16,0 0-14 16,-216-12-27-16,187 2-7 15,-1 3 17-15,0 2 12 16,8-2-10-16,1 2-21 16,-4-3-3-16,12 2-32 15,-8-3-16-15,7-4-16 0,-6-4-4 16,-1 0-5-16,8-3-4 15,-8 0 2-15,3 0 0 16,-2 0 0-16,-1 4-8 16,3 2 7-16,2-1-7 15,3 0-2-15,-3 2 2 16,7-2 6-16,-5 1-7 16,2-1 1-16,3-2-1 15,0 3-1-15,2-6 0 16,-2-1-5-16,5-3 6 15,-1 0 0-15,1 2 1 16,4 3 4-16,0 4-5 16,0 1-6-16,0 2 5 0,0-3-6 15,22 1 7-15,15-5 2 16,2-1-2-16,-1 1 2 16,5-2-1-16,3 1 0 15,-3 4 5-15,7-1-5 16,-2 2 0-16,2 0-1 15,4 4 0-15,-1-4 1 16,1 3 0-16,1 2 0 16,-7 1 0-16,-3 0 0 15,-11 4 0-15,0 0 0 16,0 0-1-16,-4 5 1 16,4 0 0-16,5 0 6 0,2 0-6 15,6 0 8-15,3 7 1 16,-2 10-4-16,2 1 0 15,-7 0-5-15,-4 1 5 16,-3 1-5-16,-8 2 7 16,1-1-7-16,-8 6 8 15,-1-1-2-15,-6 3 4 16,2 2-1-16,-7 3 8 16,5-1-4-16,-3-1-8 15,-2-2-5-15,-4 2 0 16,-5-5 7-16,0-1-8 15,0 1 8-15,0-1 1 16,-25 3 22-16,-5-2 5 0,0-1-1 16,-4-2-7-1,5-1-8-15,1-3-8 0,-8 0-11 16,2-6 11-16,-5 3-6 16,-15-6-4-16,-5 4-1 15,-14-3 1-15,0-1 5 16,-6 0-5-16,10-1-1 15,1-3-1-15,14-5-5 16,10 1 5-16,6-3-26 16,13 0-53-16,4 0-73 15,21 0-115-15,0 0-287 16,0 0-344-16</inkml:trace>
  <inkml:trace contextRef="#ctx0" brushRef="#br0" timeOffset="16271.1">12315 8578 810 0,'0'0'307'0,"0"0"-8"16,-289-7-30-16,219-2-15 16,31 1 23-16,35 6 74 15,4-1-95-15,20 1-142 16,48-3-23-16,35-2 69 16,44-1-25-16,69 2 4 0,82 0-31 15,75 6-27-15,25 0-28 16,-36 0-16-16,-87 0-11 15,-89 0-13-15,-49 3-1 16,-24-3-12-16,3 0 2 16,-2 0-1-16,-7 0 0 15,-32 0 1-15,-32 0-1 16,-18 0-1-16,-16 0 1 16,-9 0 0-16,0 0 0 15,0 0 0-15,0 0-1 16,0 0-17-16,0 0-74 15,0 0-136-15,0 0-225 0,0 12-256 16,0-2-633-16</inkml:trace>
  <inkml:trace contextRef="#ctx0" brushRef="#br0" timeOffset="17065.97">12083 8484 846 0,'0'0'309'0,"0"0"-67"16,0 0 39-16,0 0-20 15,0 0-29-15,0 0 6 16,0 0 18-16,0-8-31 16,0-28-15-16,0-18-41 15,-4-9-24-15,4-14-29 16,0-9-26-16,0-13 1 16,11-5-22-16,3 1-19 15,-5 4-14-15,2 17-21 16,-6 20-9-16,-5 16-6 15,4 17 0-15,-4 11 0 16,5 7-8-16,-5 7-26 0,0 1-52 16,4 1-71-1,-4 2-119-15,5-5-89 0,6 0-183 16,-6-2-2-16,4 2-402 0</inkml:trace>
  <inkml:trace contextRef="#ctx0" brushRef="#br0" timeOffset="18051.82">12079 7182 1450 0,'0'0'595'16,"0"0"-296"-16,0 0-61 15,0 0-13-15,0 0-79 16,0 0-47-16,0 0-9 15,284-9-38-15,-150 4-19 0,2-2-16 16,1 0-10 0,2-1 4-16,6 4-10 15,12-1 14-15,11 2-4 0,3 3 1 16,-5 0-11 0,-9 0 1-16,-14 0-1 0,-25 0 1 15,-20 0-1-15,-21 0-1 16,-13 0 0-16,-14 0 0 15,-2 0 0-15,2 0 0 16,-3 0 2-16,17 0-2 16,0 0 1-16,-1 0 0 15,3 0 0-15,-18 0 4 16,-9 0-5-16,-14 0 0 16,-16 0-6-16,-2 0 5 15,-7 0-6-15,0 0 7 0,0 0 2 16,4 0-2-1,1 0 2-15,4 0-1 0,0 0 0 16,2 3 0-16,-2-1-1 16,-4 1-8-16,0-3 7 15,-5 2-8-15,0-2 8 16,0 0 1-16,0 2 1 16,0 1 5-16,0 2 0 15,0 0-6-15,0 2-13 16,0 0-24-16,0 2-44 15,-5 0-41-15,-9-3-57 16,-6-1-146-16,-5-3-160 16,-5 0 90-16,12-2-276 0,2 0 165 15,7 0 430 1,9 0 76-16,0 3 95 0,0-3-55 16,0 3-31-16,0-3-8 15,0 0 113-15,0 2 249 16,0 5 260-16,0 10-25 15,0 17-81-15,0 20-195 16,0 24-30-16,16 36-71 16,-2-5-89-16,-1 12-60 15,-1-2-6-15,-12-21-41 16,0 5-13-16,0-11-11 16,0-16 1-16,0-8-1 15,0-13 0-15,0-11-1 16,0-11-1-16,0-8-20 15,4-12-18-15,5-3-21 0,3-2-41 16,-3-4-29-16,-9 0-56 16,0-4-51-16,0-6-122 15,0-14-348-15,0-1-5 0</inkml:trace>
  <inkml:trace contextRef="#ctx0" brushRef="#br0" timeOffset="24082.5">4113 10899 1328 0,'0'0'790'0,"0"0"-506"16,0 0-75-16,0 0-82 15,0 0-78-15,0 0 23 16,128 112-66-16,-108-78 56 16,-6 0 6-16,-7-1 86 15,-7 6-36-15,4 4 2 16,1 4-5-16,-1 4-44 0,5 0-40 16,-4-6-5-1,2-8-26-15,-7-9 22 0,0-5-44 16,-34-9 14-16,-41-2 1 15,-19-6 5-15,-13 0-5 16,-2-6 5-16,7 0 4 16,25 0-22-16,18 0 56 15,20-10-72-15,14-4 35 16,20-10-181-16,5-12-153 16,0-29-167-16,23 5-238 15,2 4-607-15</inkml:trace>
  <inkml:trace contextRef="#ctx0" brushRef="#br0" timeOffset="24282.01">3981 10501 2002 0,'0'0'959'15,"0"0"-706"-15,0 0-181 16,0 0-39-16,0 0-33 16,0 0-199-16,0 0-294 15,137 118-457-15</inkml:trace>
  <inkml:trace contextRef="#ctx0" brushRef="#br0" timeOffset="24782.85">4786 10920 1033 0,'0'0'697'0,"0"0"-220"16,0 0-187-16,0 0-88 15,0 0-39-15,0 0-60 16,0 0-26-16,-202 118-24 15,202-68-41-15,0 1-12 16,39-6 15-16,24-3-40 16,8-11-7-16,2-13 16 15,-5-7-6-15,0-11 22 16,-4 0-9-16,-10-13-2 16,-4-20 4-16,-16-11 7 15,-15-6 36-15,-13-5-29 16,-6-2 41-16,0 8-48 0,-20 7 21 15,-19 9-21-15,5 6 0 16,-2 13-30-16,13 12-160 16,23 14-98-16,0 21-413 15,9 7-407-15</inkml:trace>
  <inkml:trace contextRef="#ctx0" brushRef="#br0" timeOffset="25849.24">5580 11262 1580 0,'0'0'958'0,"0"0"-703"16,0 0-109-16,0 0-146 16,0 0 27-16,0 0-16 15,0 0-5-15,5-164 0 16,-5 111-6-16,0 2 0 16,0 8 1-16,0 14 70 15,0 12-24-15,0 7 55 16,0 10 1-16,0 0 29 0,0 0-62 15,0 25 20-15,0 7-81 16,9 8-9-16,7 1-9 16,-3-5-77-16,12-5 5 15,5-7-71-15,4-2 114 16,-5-8-32-16,1-5 62 16,-5-4-26-16,-2-5 10 15,-3 0-38-15,5-14-12 16,5-17 14-16,-5-7 18 15,9-8 26-15,-5 0 11 16,6 3-8-16,-6 7 26 16,1 11-23-16,-8 13 10 0,-1 12 0 15,-7 0 26 1,6 9-13-16,-4 19 9 0,-2 0 1 16,-5 4-22-16,2-1 14 15,-6-2-30-15,-5-3 8 16,4-6 7-16,1-6-2 15,-1-5 2-15,-4-4-10 16,0-2 14-16,5-3-23 16,-5 0-6-16,7-19 14 15,6-15-13-15,12-11 14 16,9-9-119-16,10 3-43 16,6 4 72-16,-3 12 59 15,-6 15 33-15,-11 15 16 16,-7 5 35-16,-3 5-34 15,-6 18-8-15,2 6-1 0,-7 6-44 16,7-5-29-16,-3 4 33 16,8-5 24-16,4-2 8 15,2-6-14-15,3-7 44 16,-1-2 7-16,1-7 19 16,-1-5 31-16,-4 0-12 15,0 0 40-15,0-17 39 16,-11-11-48-16,6-13 4 15,-11-10-65-15,-4-14 40 16,-5-5-67-16,0-7 53 16,0-2 4-16,0 1 37 15,-25 9-54-15,2 6-18 16,3 13 2-16,-1 14-26 0,12 11 14 16,5 16 1-1,4 9 7-15,0 0 9 0,0 27 106 16,0 21-116-16,0 14-14 15,18 18-7-15,11 9-7 16,12 4-2-16,7 2 15 16,2-10-44-16,2-7 22 15,3-14-4-15,-10-10-48 16,-6-13 42-16,-14-15-42 16,-7-9-37-16,-6-12-35 15,-12-5-78-15,0-22-108 16,0-14-313-16,0-4 68 0</inkml:trace>
  <inkml:trace contextRef="#ctx0" brushRef="#br0" timeOffset="26099.53">6585 10525 1974 0,'0'0'556'0,"0"0"-437"16,0 0-9-16,264 0-80 15,-126 0 1-15,3 0-4 0,-9-10-9 16,-13-4-18 0,-26-1 11-16,-25 1-25 0,-29-5-155 15,-23 4-183-15,-16 3-359 16</inkml:trace>
  <inkml:trace contextRef="#ctx0" brushRef="#br0" timeOffset="26315.85">5826 10388 2699 0,'0'0'676'16,"0"0"-463"-16,0 0-119 0,0 0-52 16,0 0-42-16,0 0-142 15,0 0-183-15,77 12-525 16,-43-9-751-16</inkml:trace>
  <inkml:trace contextRef="#ctx0" brushRef="#br0" timeOffset="32102.92">20044 11677 1729 0,'0'0'609'15,"0"0"-396"-15,0 0-73 16,0 0-5-16,0 0 25 16,330 0 3-16,-174 0 10 15,15 0-1-15,20-7-19 16,11-5-54-16,-2-4-38 16,12-4-28-16,-12 1-10 15,-9 2-23-15,-14 3 8 16,-20 4-8-16,-25 1 11 15,-18 3-10-15,-32 2-1 0,-23 2 1 16,-25-1-1 0,-14 3 0-16,-11 0-6 15,-9-2 5-15,0 2-33 0,0 0-28 16,0-3-28-16,-29 3-91 16,-10 0-113-16,-11 0-211 15,7 3-239-15,13 6-431 0</inkml:trace>
  <inkml:trace contextRef="#ctx0" brushRef="#br0" timeOffset="33333.43">16976 11682 1209 0,'0'0'535'0,"0"0"-208"0,-275 0-53 16,203-2-32-16,33-1 3 15,28 3-8-15,11 0-52 16,25 0-99-16,54 0-30 16,42 0-34-16,36 0-1 15,29 0 2-15,16 0 7 16,3 0-5-16,2-2-7 16,-2-6 2-16,-3 4-1 15,-7 4 7-15,-8 0 1 16,-5 0 4-16,-16 0-13 15,-14 0 5-15,-15 0-11 16,-19 0-5-16,-16 0-5 16,-18 0-1-16,-6 0 0 0,-15 0-1 15,-8-2 1 1,-5 2-2-16,-11 0 2 0,-14 0 0 16,-7 0-1-16,-7 0 0 15,-11 0 0-15,0 0 4 16,0 0-4-16,0 0 0 15,0 0 0-15,0 0 0 16,0 0 0-16,0 0 0 16,0 0-14-16,0 0-19 15,0 0-41-15,0 0-62 16,0 0-117-16,0-3-93 16,-36-6-269-16,-3-1 7 15,-4-2-405-15</inkml:trace>
  <inkml:trace contextRef="#ctx0" brushRef="#br0" timeOffset="44682.9">12286 11524 1005 0,'0'0'405'15,"0"0"-102"-15,0 0 7 16,0 0 38-16,0 0-31 16,0 0-62-16,-203 21-56 15,274-13-48-15,36-2-55 16,45 2-29-16,68-1-28 16,1-7-19-16,13 0-11 15,7 0 0-15,-41 0-8 16,21 0 1-16,-19-10 4 15,-20 1-5-15,-16-1 0 16,-14 6 0-16,-15-1 0 0,-5 1 1 16,-14-2-1-16,-11-1 0 15,-14-1 1-15,-18 1 5 16,-16 2-7-16,-20 1-2 16,-14 2 2-16,-16-1 0 15,-4 3 6-15,-5 0-6 16,0 0 0-16,-55 0-2 15,-31 7-5-15,-33 7 5 16,-28 1-13-16,-24 0 5 16,-27-3-7-16,-11-3 5 0,-16-3-1 15,-12-2 2-15,12-4-4 16,18 0 0-16,32 0 8 16,48 0-2-16,38 0 8 15,39 0 0-15,32 0-1 16,18 0 1-16,14 0-14 15,61-4-3-15,36 4 11 16,46-1 6-16,30-2 1 16,13-2-2-16,11 1 2 15,-9-4 0-15,-11-1 1 16,-15 4-1-16,-15 0 0 16,-4 1 1-16,-9 1-1 15,-12-2 0-15,-9 3-9 16,-8-4-33-16,-26 4 17 15,-13-2 15-15,-33 1 1 0,-13 3 9 16,-18 0 0-16,-16-2-1 16,0 2-35-16,-25-2-147 15,-77 2-146-15,4 0-422 16,-6 0-971-16</inkml:trace>
  <inkml:trace contextRef="#ctx0" brushRef="#br0" timeOffset="46755.28">11310 11162 1129 0,'0'0'342'0,"0"0"-64"16,0 0 22-16,0 0-11 15,0 0 10-15,0 0-66 16,0 0-41-16,-161-139-40 16,101 84-24-16,1-14-12 15,-9-36-14-15,0-37-6 0,-3-31-32 16,19 9-16-16,11 35-27 16,28 42-9-16,13 31 6 15,0-1-4-15,20 1 7 16,32-4 9-16,28 7-15 15,9 6-5-15,-3-2-8 16,-2 1-1-16,-11 5 1 16,-19 2-1-16,-8 7-1 15,-7 10 0-15,-10 5 0 16,-4 3 0-16,-2 5 0 16,-3 4-1-16,1 5-6 15,-8-1-23-15,-3 3-33 16,5 0-82-16,-10 0-116 0,-5 30-214 15,0-2-255 1,0-1-467-16</inkml:trace>
  <inkml:trace contextRef="#ctx0" brushRef="#br0" timeOffset="47333.8">11030 9323 1071 0,'0'0'682'15,"0"0"-328"-15,0 0-22 16,0 0-36-16,0 0-30 16,0 0-64-16,0 0-66 15,-50-11-36-15,121 4-31 16,2-5-37-16,15-3-22 15,5-2-9-15,1-1 0 0,8 1 0 16,0-1-1-16,-4 1-6 16,-9 6-12-16,-16 4-5 15,-19 2 10-15,-20 2 6 16,-13 3 7-16,-17 0 9 16,-4 0 10-16,0 13 29 15,0 17 0-15,0 18 18 16,-9 19-13-16,9 11-10 15,0 11-16-15,0 3-15 16,18-3-7-16,12-5-5 16,-1-15-1-16,-3-8-7 15,-13-16 8-15,-1-8-18 16,-8-14-23-16,-4-5-46 16,0-9-82-16,0 8-117 0,0-5-223 15,0 0-221-15</inkml:trace>
  <inkml:trace contextRef="#ctx0" brushRef="#br0" timeOffset="68982.12">26167 7423 1679 0,'0'0'615'0,"0"0"-381"0,0 0-42 15,0 0-110-15,275 15-10 16,-11-10-20-16,80-1-23 16,-17-4 19-16,-61 0-20 15,-80 0 24-15,-58 0-16 16,13 0 14-16,11 0-23 15,10 0 10-15,-19 0-4 16,-20 0-18-16,-17 0-15 16,-12 0 23-16,-22 0-31 15,-17 0 16-15,-21 0-14 0,-13 0 16 16,-17 0-20 0,-4 0 8-16,0 0-31 0,0 3-31 15,0 8-79-15,-4 21-129 16,-21-3-365-16,-5-5-289 0</inkml:trace>
  <inkml:trace contextRef="#ctx0" brushRef="#br0" timeOffset="69665.92">27118 6204 1809 0,'0'0'705'0,"0"0"-355"16,0 0-28-16,0 0-96 15,-9 134-57-15,-7-69-25 16,7 5-48-16,4-3-30 16,1-2 9-16,4 0-63 15,0-3 33-15,0 1-45 16,0-8 16-16,0-9-15 15,0-12-2-15,0-13-8 16,0-16-29-16,-12-5-62 16,-6-7-118-16,7-60-129 15,1 2-262-15,10-3-352 0</inkml:trace>
  <inkml:trace contextRef="#ctx0" brushRef="#br0" timeOffset="69917.82">27075 6224 1903 0,'0'0'801'16,"0"0"-504"-16,0 0-117 16,0 0 5-16,0 0-57 15,0 0-41-15,352-91-68 16,-225 80-19-16,-4 5-27 15,-16 4-96-15,-14 2-70 16,-25 0-76-16,-13 12-96 16,-25 6-277-16,-15-3-219 0</inkml:trace>
  <inkml:trace contextRef="#ctx0" brushRef="#br0" timeOffset="70114.81">26952 6571 1408 0,'0'0'1331'16,"0"0"-831"-16,0 0-340 15,0 0-37-15,0 0-75 16,289 20-13-16,-171-20-34 16,-2 0-2-16,-7 0-38 15,-20 0-85-15,-12 0-66 0,-4 38-78 16,-14 3-70-16,-14 7-426 0</inkml:trace>
  <inkml:trace contextRef="#ctx0" brushRef="#br0" timeOffset="70814.75">27202 7969 1307 0,'0'0'747'16,"0"0"-215"-16,0 0-174 16,0 0-58-16,0 0-43 15,0 0-75-15,0 0-89 16,-5 166-63-16,-15-86-3 16,-1 4 4-16,3 0 1 0,-2-6 13 15,11-7-44-15,-7-11 24 16,11-11-19-16,1-15-12 15,4-13-21-15,0-9-44 16,0-2-59-16,0-3-74 16,0 0-75-16,0-4-17 15,0-3-7-15,13-5-190 16,12-17-65-16,5-2-319 0</inkml:trace>
  <inkml:trace contextRef="#ctx0" brushRef="#br0" timeOffset="71167.87">26383 8044 2134 0,'0'0'688'15,"0"0"-410"-15,0 0-62 16,0 0-51-16,0 0-126 16,0 0 19-16,250-15-2 15,-79-4 22-15,24 0-36 16,3-3-3-16,-18 3-38 0,-12 7 0 16,-22 2-1-1,-19 9 2-15,-13 1 1 0,-12 0 4 16,-18 0-14-16,-16 0-10 15,-13 4-2-15,-21 1-44 16,-16 1-18-16,-18 0-96 16,0 8-160-16,-22 0-385 15,-19 1-326-15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18:36.3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13850 3357 1252 0,'0'0'481'0,"0"0"-329"16,0 0 6-16,0 0 43 0,0 0-12 16,371 22-9-16,-215-8-52 15,22-2-23-15,4 0-38 16,-3-5-39-16,3-5-11 16,-4-2-11-16,-8 0-5 15,-2 0 0-15,-11 0 10 16,-7 0 2-16,-6 0 7 15,-8 3 1-15,-9 0-1 16,-4 4-8-16,0-3-6 16,-9-1-5-16,-7-3-1 15,-5 0 0-15,-9 0 0 16,0 0 0-16,-9 0 0 16,1 0 1-16,-4 0 1 0,4 0-1 15,-8 0 0 1,2 0 5-16,-6 2-6 0,-5-2 0 15,-4 0 1-15,-9 0-2 16,-1 0 1-16,1 0 0 16,-12 0 0-16,7 0 0 15,-2-2 0-15,-5 2 1 16,7-3-1-16,0 3 1 16,-7-2-1-16,7 2 0 15,-7 0 2-15,1 0-1 16,1 0 0-16,-2 0-1 15,-4 0 0-15,2 0 0 16,-2 0 1-16,-5 0-1 0,0 0 0 16,0 0 0-16,0 0 0 15,-4 0 0-15,4 0 0 16,-5 0 0-16,1 0 0 16,4-2 0-16,5 2 0 15,2-3 0-15,2 3 0 16,7 0 1-16,-7 0 0 15,0 0-1-15,-2 0 1 16,-2 0 1-16,-1 0 11 16,1 0 10-16,7 0 1 15,1 0 0-15,8 0-3 16,4 0 3-16,5 3-11 0,-1-1-4 16,-4-2-7-16,-11 0-1 15,-7 0 0-15,-11 0 0 16,-12 0 5-16,2 0-5 15,1 0 8-15,1 0 2 16,13 0 1-16,6 0-3 16,2 0-2-16,0 2-6 15,2 1 1-15,-6-1 5 16,-14-2-7-16,0 0 0 16,-11 3 0-16,6-3 1 15,5 0 0-15,9 2 10 16,10-1 11-16,10 7-3 15,5-1-5-15,-2 1-8 16,-7-4 0-16,-16 1-5 0,-4 0 9 16,-14-5 5-16,-3 3 5 15,-4-3 4-15,7 0-2 16,14 2-1-16,13 1 2 16,16-1-2-16,5 3-8 15,4 2-5-15,-4-2-2 16,-10-1-5-16,-15 0 0 15,-14-3 0-15,-5-1-1 16,-10 0 0-16,-6 0-1 16,1 0-17-16,4 0-83 15,-2 0-135-15,-7 0-339 16,0 0-314-16</inkml:trace>
  <inkml:trace contextRef="#ctx0" brushRef="#br0" timeOffset="4183.39">11280 7106 932 0,'0'0'309'15,"0"0"-72"-15,0 0-22 16,0 0 47-16,0 0-23 15,0 0-36-15,335 0-29 16,-190-2-45-16,17-3-54 16,15-5-18-16,5 0-33 15,9-2-5-15,5 4-4 16,4 2-3-16,2 3 3 16,-2 3-5-16,2-2 4 15,-1 2-5-15,-1-2 1 16,-3 0-4-16,-1 2 3 0,-5 0-7 15,-9 0 4-15,-12 0 0 16,-13 0-5-16,-13 0 9 16,-12 6-9-16,-21-1-1 15,-2-1-6-15,-7-1 6 16,-4-3 0-16,11 0 0 16,3 0 0-16,6 0-8 15,9 0 8-15,-4 3-1 16,-5-1 1-16,-6 0 0 15,-14-2 0-15,-10 0 0 16,-15 0-6-16,2 0-3 16,-11-2 8-16,4-3 0 15,0 2 0-15,12 3 1 0,-3 0 0 16,7 0 1-16,-7 0-1 16,3 0 7-16,-16 0-7 15,-5 0 0-15,-11 0-1 16,-10 0-1-16,3 0 2 15,-7 0-2-15,5 0 2 16,4-2 0-16,12-2 0 16,-1 1 0-16,5 1 0 15,-6 2 1-15,6-2 5 16,0 2-6-16,-5 0 0 16,1-2-1-16,-12-1 0 15,0 0 1-15,3 1 1 16,-7-1 0-16,4 1-1 15,2-1 0-15,3 3 0 0,7-2 1 16,4 2-1-16,-5 0 0 16,5 0 1-16,5 0 0 15,4 0 1-15,5 0-2 16,0 0 2-16,-3 0-1 16,-6 0 5-16,0 0-5 15,-5 0-1-15,-2 0 1 16,2 0 0-16,4 0-1 15,6 0 6-15,-6 0 3 16,-4 0-7-16,0 0 11 16,1 0-6-16,-1 0-6 15,-5 2-1-15,-6 1 0 16,-2-1 0-16,-8-2 1 0,-4 3 0 16,5-3-1-1,6 2 0-15,-1-2 1 0,6 3 0 16,2 2-1-16,-2-3 1 15,-2-2-1-15,2 2 6 16,-7-2-6-16,7 0-1 16,5 0 1-16,4 3 0 15,4-1 0-15,6 0 0 16,-6 0 1-16,5 1 0 16,1 0 6-16,3-3 8 15,8 2 6-15,4 0 7 16,9 3 10-16,-15-3-8 0,-6 1-21 15,-12-2-3-15,-10 3-6 16,-16-4 7-16,-9 2-7 16,-3-2 0-16,8 3 0 15,4 2 0-15,12 2 8 16,8 0-8-16,10 5 0 16,9 0-1-16,-5-2 0 15,-14 2-33-15,-49-2-113 16,-5-1-179-16,-30-5-751 0</inkml:trace>
  <inkml:trace contextRef="#ctx0" brushRef="#br0" timeOffset="6101.89">11421 7053 1008 0,'0'0'520'0,"0"0"-333"16,0 0-62-16,0 0 54 15,0 0 71-15,0 0-5 16,0-138-77-16,0 95-26 16,0 0-15-16,0-1-15 15,0 1-25-15,0-2-15 0,0-8-2 16,0-8-6-16,0-9 2 16,0-11-9-16,0-11-15 15,0-11-16-15,0-5-2 16,0-8-3-16,0 0 0 15,0 1-12-15,0 8-2 16,16 0-1-16,5 8-4 16,-3 3 4-16,2 0-5 15,6 4 5-15,-13 5-5 16,1 8 0-16,2 12 5 16,-7 10-5-16,-5 12-1 15,3 10 1-15,-2 6 0 16,-1 4 0-16,-4 2 0 0,0-2 0 15,5 4 0-15,-5-5 0 16,4-1 0-16,-4 1 8 16,0 1-9-16,0 2 1 15,0 4 0-15,0 1-1 16,0 4 0-16,0-1 1 16,0 3 0-16,5-2-1 15,6 0 0-15,-2-4 6 16,5-1-1-16,-3 3-4 15,-2-1 4-15,-4-3-5 16,-5-1 0-16,0-11 1 16,0-5 0-16,0-12 0 15,-5 1 1-15,-4 4-2 16,5 13 1-16,-3 9 1 0,7 13-2 16,0 7 2-16,0 2 4 15,0-2-5-15,0 2-1 16,0 0-1-16,0-3-14 15,0 3-39-15,0 0-54 16,0 0-66-16,0 0-85 16,0 14-213-16,0 13-223 15,0 1-635-15</inkml:trace>
  <inkml:trace contextRef="#ctx0" brushRef="#br0" timeOffset="6550.89">12129 4196 480 0,'0'0'106'16,"0"0"-106"-16</inkml:trace>
  <inkml:trace contextRef="#ctx0" brushRef="#br0" timeOffset="8183.99">11794 4037 1139 0,'0'0'328'0,"0"0"-84"16,0 0-52-16,0 0 0 15,0 0 45-15,0 0-20 16,0 0-96-16,119-23-63 15,42 23-24-15,26 0-10 16,13 0-14-16,7 4-4 0,-7-1-6 16,2-1 1-16,-6 0 0 15,-5 0 8-15,-5 1 3 16,-4 4 5-16,0 3-1 16,-12 2-5-16,-4 3 2 15,-9-1-7-15,0 0-4 16,-9 1 0-16,-7-3-1 15,-2-3 0-15,-8 3 0 16,-3-2 1-16,-10 0-1 16,-7 0 0-16,-6-3 11 15,-3-5-3-15,-8 1 0 16,-1-1 2-16,-4-2-10 16,-3 0 5-16,-2 0-6 15,0 0 1-15,-6 0-1 16,6 0 1-16,-7 0 1 0,-2 0-1 15,-7 0 7-15,-4 0-7 16,0 0 1-16,-1 0-2 16,1 0 0-16,4 0 1 15,5-2-1-15,6-5 1 16,6-1 15-16,-13 3-7 16,-3 0-7-16,-6 3 4 15,-8 0-6-15,-7-1 6 16,-3 2 0-16,-6-3 3 15,-1 4-8-15,3-2 7 16,2 2-7-16,1 0 5 16,10 0-4-16,5 0 4 0,5 0-5 15,0 0 63-15,-1 0-40 16,-8 0-14-16,-12 0-4 16,3 0-5-16,-12 0-1 15,-5 0 1-15,-1 0 0 16,-3 0-1-16,0 0 1 15,0 0 0-15,0 0-1 16,9 2 1-16,4 2-1 16,10 0 1-16,2 0 0 15,5 1-1-15,-8 0 0 16,3-2 0-16,-11-3 1 16,-5 2-1-16,0-2 0 15,-4 0 0-15,-1 0 0 0,6 0 1 16,-1 0-1-16,7 3 0 15,6-1 0-15,3 0 0 16,14 1 0-16,4-1 0 16,5-2 1-16,2 0 0 15,-7 0-1-15,-9 0 0 16,-6 0 0-16,-8 0 0 16,-2-5 0-16,7 3 0 15,-2 0 0-15,2-1 0 16,5 3 1-16,-3-2-1 15,7 2-1-15,0 0-5 16,5 0 6-16,4 0-1 16,-4 0 1-16,4 0 0 0,-4 0 1 15,-5 0-1-15,-9 0 1 16,-11 0-1-16,-10 0 1 16,1 0-1-16,-10 0-1 15,10 0 1-15,-3 0 1 16,14 0 0-16,7 0-1 15,6 0 0-15,14 0 1 16,1 0-1-16,1-3 7 16,-13 0-6-16,-12 1 0 15,-6 2-1-15,-14-2 1 16,0-1-1-16,-2 1 0 16,6 0 0-16,1 2 0 15,0 0 1-15,-1 0-1 16,-4 0 2-16,0 0-1 0,5 0-1 15,4 0 2-15,0 0-2 16,5 0 1-16,-5 0 0 16,0 0-1-16,-9 0 0 15,0 0 0-15,-7 0 0 16,2 0 1-16,10 0-1 16,4 0 0-16,5 0 2 15,2 0-1-15,-3 0 0 16,-4 0-1-16,-9 0 1 15,-2 0 0-15,-7-3 0 16,-7 3 0-16,-4 0-1 16,-1-1 0-16,3 1 0 15,-2 0 1-15,4-4-1 0,0 2 0 16,7-1 0-16,-3 1 1 16,8 2 0-16,-12 0-1 15,-4 0 1-15,-5 0-1 16,-10 11-218-16,-28 7-565 15,-8 6-1107-15</inkml:trace>
  <inkml:trace contextRef="#ctx0" brushRef="#br0" timeOffset="10434.03">22156 4276 795 0,'0'0'742'0,"0"0"-393"16,0 0-109-16,0 0-14 16,0 0 15-16,0 0-30 15,0 0-10-15,7-25-14 16,-2 25-18-16,13 17-27 16,11 17-59-16,17 15-34 15,2 15-11-15,-3 11-13 16,-6 9-8-16,-10 3 1 15,-8 2 0-15,-17 2 0 16,-4 1-8-16,0-1 2 16,0 0-10-16,0-8 4 0,0-7-6 15,0-8 1-15,0-8 1 16,0-7-1-16,0-5 0 16,0-5 5-16,0-4-4 15,0-8 4-15,0-4-5 16,-11-6 8-16,2-2-7 15,4-1-1-15,-4-2 1 16,9 3-1-16,0 1 5 16,0 1-5-16,0 3-1 15,0 0 0-15,0 0 0 16,0 1 0-16,5-2 1 16,-1-1 0-16,-4 0-1 0,0 1 1 15,0 0-2-15,0 0 1 16,0 2-1-16,0-6 0 15,0-2 0-15,0-4 0 16,5-7 1-16,-1 3 0 16,8 1 0-16,-8 0 0 15,5 2 0-15,-4 1 0 16,-1-2 8-16,-4 1-8 16,5 3 0-16,-5-3 0 15,7 5 0-15,-7-4-1 16,4 5 1-16,1-1 0 15,-5-1-1-15,4 1 1 16,1 0 0-16,-5-5 0 0,5 2 1 16,-5-2-1-1,0 3 1-15,0-3-1 0,0 5 0 16,0-4 0-16,0 5 0 16,0 1 0-16,0 0-1 15,0 1 1-15,0-1 0 16,0 0 0-16,0 1 0 15,0-6 0-15,0 3 0 16,0-5 1-16,0-5 0 16,0 3-1-16,0-3 0 15,0 0 0-15,0 3 0 16,0 1 0-16,0 2 0 16,11 1 0-16,-7-2 0 0,1-2 0 15,-5 0 0 1,5-3 0-16,-5-2 1 0,0 2-1 15,0 2 0-15,4 1 1 16,-4 0-1-16,5-1 1 16,-5 1-1-16,0 0 0 15,7-5 1-15,-7 1-1 16,0-1 0-16,4 0 0 16,-4 0 0-16,0 0 5 15,5 5-5-15,-1-1 0 16,-4 3-2-16,5 0 2 15,-1-2-1-15,-4-3 1 0,0 0 0 16,7-4 0 0,-7 2 0-16,0-1 4 15,0 6-4-15,5 1 0 0,-1 4-1 16,1 3 0-16,-1-6 1 16,1-3-1-16,-5-5 1 15,0-4 0 1,0 0-6-16,0 0 4 0,0 0 2 15,0 2 0-15,0 1 2 16,0 5-1-16,0-1 0 16,0-1 5-16,0-2-6 15,0-2-1-15,0-2-1 16,0 0-5-16,0 0 6 16,0 0 0-16,0 3 1 15,0-3 6-15,0 2-6 0,0 0 0 16,0 0 0-16,0 1 0 15,0-3 0-15,0 0 1 16,0 0-1-16,0 0 0 16,0 0-1-16,0 0 1 15,0 0-1-15,0 0 1 16,0 0-1-16,0 0 1 16,0 0-1-16,0 0-5 15,0 0-3-15,0 0-3 16,0 0 6-16,-5 0 6 15,5 0 0-15,0 0 1 16,-4 0-1-16,4 0-8 16,-5 0-1-16,1 0 3 0,-12 0 0 15,-9 0-3-15,-3 0 9 16,-1 0 0-16,-1 0-1 16,-4 0 0-16,9 0 1 15,-4 0 0-15,-1 0 1 16,-9 0-1-16,-6 0-1 15,-7 0 1-15,-3 0 0 16,0 0 0-16,12 0 0 16,14 0 0-16,8 0 1 15,12 0-1-15,9 0 0 16,0 0 0-16,0 0 0 16,0 0-42-16,0 0-55 15,0 0-52-15,0 0-72 0,0 0-41 16,0 0-202-1,25 0-136-15,-2 0-476 0</inkml:trace>
  <inkml:trace contextRef="#ctx0" brushRef="#br0" timeOffset="15037.46">10903 9810 1672 0,'0'0'579'0,"0"0"-379"16,0 0-102-16,0 0 41 0,0 0-34 16,0 0 16-1,323-7-47-15,-184-2-10 0,-8-1-51 16,-8-2-11-16,-25 2-2 15,-21 3 12-15,-22 0-26 16,-25 5 41-16,-10-1-34 16,-20 3 17-16,0 0-5 15,0 0-5-15,-7 0-1 16,-22 0 0-16,-15 0-35 16,6 0-140-16,17 0-285 15,8 0-83-15,13 0-643 0</inkml:trace>
  <inkml:trace contextRef="#ctx0" brushRef="#br0" timeOffset="15749.93">12201 9716 1894 0,'0'0'736'15,"0"0"-396"-15,0 0-139 16,0 0-20-16,0 0-141 16,0 0 4-16,305 3-26 15,-178-3-17-15,1 0-1 16,-15 0 13-16,-22-9-29 0,-6 1 38 16,-17 3-31-1,-5 3 20-15,-8 2 2 0,0 0-13 16,-8 0 1-16,-6 0 8 15,-11 0-8-15,-7 4-2 16,-8-1 19-16,-10-1-52 16,0-2 8-16,-5 2-85 15,0 3-113-15,0 17-32 16,0-3-294-16,4 5-129 0</inkml:trace>
  <inkml:trace contextRef="#ctx0" brushRef="#br0" timeOffset="17500.03">14991 9904 1438 0,'0'0'526'0,"0"0"-304"16,0 0 35-16,0 0-41 15,0 0-36-15,0 0-113 16,0 0 7-16,153-2-40 16,13-8 29-16,20 3 22 15,5-1-7-15,0-3 24 16,-4-1-90-16,-17-3 22 0,-6 0-20 16,-19 3-23-16,-17 3 9 15,-15 2 0-15,-19 2 0 16,-26 3 0-16,-20-2-1 15,-19 4 10-15,-13-1-24 16,-16 1 30-16,0 0-26 16,0 0 11-16,0 0-37 15,-20 14-158-15,-10 10-187 16,7 3-484-16</inkml:trace>
  <inkml:trace contextRef="#ctx0" brushRef="#br0" timeOffset="18333.63">17083 11112 1167 0,'0'0'527'16,"0"0"-293"-16,0 0-49 15,0 0 64-15,0 0 14 16,0 0-21-16,0 0-45 15,0-101-84-15,0 49 2 16,0-4-80-16,0-2 30 16,12 3-51-16,1-1 20 15,8 3-34-15,-3 5 0 16,-2 5 3-16,2 7 3 16,-2 9-12-16,-7 10 17 15,-4 10-25-15,-5 5 28 16,6 2-19-16,-6 0 5 15,0 0-10-15,0 0-94 0,0 17-187 16,-15 0-346-16,-6-2-362 16</inkml:trace>
  <inkml:trace contextRef="#ctx0" brushRef="#br0" timeOffset="18966.68">17222 10585 561 0,'0'0'598'0,"0"0"-397"0,0 0-135 16,0 0-5-16,0 0 42 16,0 0 75-16,0 0 34 15,-45-58 26-15,15 51 2 16,-13 2-51-16,-21 0-39 16,-9 0-44-16,-15 3 4 15,-17 2-69-15,-6-2 39 16,-12-1-79-16,0 1 20 15,5 2-13-15,2 0-5 16,11 0 5-16,7 0-7 16,5 0-2-16,11 0 16 0,-2 0-30 15,16 0 35 1,9 5-29-16,20-3 18 0,10 0-12 16,17-2 3-16,8 0-1 15,4 3 1-15,0-3-16 16,0 0 15-16,0 0 2 15,0 0-16-15,-5 0 30 16,-4 0-28-16,0 0 19 16,-2 0-8-16,-3 0 2 15,-2 0-6-15,3 0 5 16,-8 0 2-16,7 0-18 16,-6 0 37-16,-1 0-32 0,3 0 24 15,-7 0-17 1,5 0 5-16,6 0-1 0,10 0-22 15,4 0-53-15,0 0-84 16,0 0-196-16,4 2-177 16,17 1-214-16</inkml:trace>
  <inkml:trace contextRef="#ctx0" brushRef="#br0" timeOffset="19750.81">15369 10470 1549 0,'0'0'507'0,"0"0"-296"16,0 0 83 0,0 0-78-16,0 0-91 0,0 0-78 15,-12 132-19-15,12-75 1 16,16 3-29-16,-7 3 15 15,-4 0 5-15,2-5-9 16,-7-2-5-16,0-7 8 16,0-3-13-16,0-9 0 15,0-9 8-15,0-8-8 16,0-8-2-16,0-8 16 16,4-1-33-16,-4-3 36 15,0 0-28-15,0 0 20 16,0 0-5-16,0 0-5 0,0 0 0 15,0 0-2-15,0 0 11 16,0 0-25-16,0 2 31 16,5 0-36-16,-1 2 37 15,1-1-28-15,0 0 13 16,-5-1-1-16,0-2 5 16,0 0-4-16,0 0-2 15,0 0 16-15,0 0-21 16,0 0 18-16,0 0-16 15,6 3 16-15,-1-3-18 16,0 2 6-16,-1 0-5 16,-4-2 4-16,5 3 2 15,-1-3 15-15,8 3-8 0,6-3 50 16,16 2-43-16,20 1 11 16,10-3-25-16,16 0-1 15,6 0 5-15,3 0-4 16,8-8-2-16,8-2 7 15,2 2-26-15,11-3 40 16,14 4-29-16,16 3 21 16,9 1-9-16,-7 3-3 15,-2-2-5-15,-26-1 4 16,-19 1 2-16,-28-1-11 16,-27 3 32-16,-14 0-20 15,-14 0 5-15,-11 0 49 16,-9 0-22-16,5 0 0 15,-5 0-17-15,4 0-17 0,3 0 0 16,7 0-6-16,6 0-11 16,3 0-59-16,2 0-134 15,-5-12-175-15,-6 0-239 16,-3-2-99-16</inkml:trace>
  <inkml:trace contextRef="#ctx0" brushRef="#br0" timeOffset="31051.13">1517 7360 1743 0,'0'0'638'16,"0"0"-312"-16,0 0-62 16,0 0 7-16,0 0-46 15,0 0-62-15,0 26 5 16,0 23-106-16,0 21 4 15,0 17-65-15,0 11 29 16,0 3-30-16,0-7 1 16,0-7 4-16,0-10-4 15,0-14-2-15,0-15 2 16,0-14-23-16,4-16 16 16,-4-8-20-16,0-10-97 15,0 0-103-15,14-34-373 0,2-9-220 16,-3-5-414-16</inkml:trace>
  <inkml:trace contextRef="#ctx0" brushRef="#br0" timeOffset="31382.23">1530 7240 1744 0,'0'0'563'0,"0"0"-343"16,0 0-106-16,0 0-39 16,0 0-11-16,255-91-64 15,-171 91 44-15,0 0-43 0,-11 10 20 16,-9 16-10-16,-10 10 68 16,-6 9 42-16,-14 11-9 15,-18 2 5-15,-16 2-59 16,0-2 28-16,-50-7-71 15,-27-11 19-15,-21-6-34 16,-25-8 8-16,-4-6-8 16,-1-6-12-16,19-7-24 15,27 3-68-15,28-5-35 16,45 7-144-16,9 0-196 16,0-3-369-16</inkml:trace>
  <inkml:trace contextRef="#ctx0" brushRef="#br0" timeOffset="31899.8">2544 8167 468 0,'0'0'852'16,"0"0"-352"-16,0 0-230 15,0 0 1-15,0 0-55 16,0 0 7-16,0 0-51 16,-116-138 41-16,91 78-44 15,5-9-9-15,11-11-43 16,9-4-27-16,0-5-55 15,9 5-28-15,32 2-7 0,2 14 9 16,-4 13-27-16,-5 14 35 16,-5 14-34-16,-13 14 28 15,-2 5-22-15,-9 4-64 16,-1 4-96-16,12 0-137 16,-7 4-298-16,7 10-143 0</inkml:trace>
  <inkml:trace contextRef="#ctx0" brushRef="#br0" timeOffset="32298.88">2942 7967 1758 0,'0'0'779'15,"0"0"-448"-15,0 0-189 16,0 0-54-16,0 0-64 16,0 0 36-16,50-145 1 15,3 63-23-15,1-6-35 16,1 3 13-16,-7 9-32 16,-8 8 37-16,-5 10-32 15,-13 13 22-15,-1 11-19 16,-12 14 8-16,7 16 0 15,-7 4 21-15,7 19 1 16,-3 30-2-16,8 15-4 0,8 13-4 16,1 10-3-1,9 2 2-15,4 0-10 0,2-7 2 16,-6-12-3-16,-9-17-9 16,-17-20-45-16,-13-18-157 15,0-15-246-15,-38-2-311 16,-6-16-633-16</inkml:trace>
  <inkml:trace contextRef="#ctx0" brushRef="#br0" timeOffset="32482.89">2908 7702 1607 0,'0'0'978'0,"0"0"-652"16,0 0-173-16,0 0-3 15,0 0-96-15,305 0-2 16,-212 0-52-16,34 0-64 16,-29 0-397-16,-16 0-386 0</inkml:trace>
  <inkml:trace contextRef="#ctx0" brushRef="#br0" timeOffset="32816.89">4168 7233 1075 0,'0'0'1103'0,"0"0"-505"16,0 0-310-16,0 0 21 15,0 0-75-15,0 0-35 16,0 0-131-16,-9 106 11 15,9-32-47-15,0 13 31 16,0 2-39-16,0 2 0 16,0-6-24-16,0-5 0 15,0-14 0-15,0-10 0 16,0-17 0-16,0-13 0 0,0-9 0 16,0-12-18-1,0-3-15-15,0-2-65 0,0 0-76 16,0 0-148-16,0-27-306 15,0-1-77-15,0-8-512 0</inkml:trace>
  <inkml:trace contextRef="#ctx0" brushRef="#br0" timeOffset="33132.48">4648 7298 1891 0,'0'0'902'0,"0"0"-551"16,0 0-135-16,0 0-24 16,-48 180-48-16,32-105-60 15,7 4-18-15,9 11-66 16,0 1 44-16,0 1-38 15,0-3-3-15,0-15 10 16,9-16-16-16,2-22 3 16,-6-17-22-16,0-17-64 15,-5-2-149-15,0-21-132 16,4-52-116-16,1 6-137 16,4 0-609-16</inkml:trace>
  <inkml:trace contextRef="#ctx0" brushRef="#br0" timeOffset="33666.48">4736 7214 71 0,'0'0'1896'0,"0"0"-1250"15,0 0-429-15,0 0-96 16,0 0-4-16,0 0-30 15,271-118-9-15,-207 123-18 16,-8 23-29-16,-5 7-4 16,-17 3-21-16,-14 5 24 15,-20 2-30-15,0 6 29 0,-29 0-28 16,-35 0 1-16,-16-6-2 16,-2-7-83-16,-2-13-17 15,12-11-30 1,17-9 0-16,25-5-17 0,17 0 102 15,13 0-7-15,0-7 33 16,13-5-53-16,37 1 61 16,14 4 11-16,9 7 0 15,4 3 40-15,3 24 18 16,-7 10 29-16,-10 1-54 16,-8 4 46-16,-17 0 0 15,-13 1 60-15,-15-1-31 16,-10-4 21-16,0 2 3 0,-23-1-29 15,-23-1 5-15,-8-6-66 16,-10-6 57-16,-4-7-69 16,-14-7 6-16,-7-9-34 15,-8-3 4-15,-1 0-6 16,9 0-26-16,21-10-47 16,13-2-86-16,55-3-116 15,0 4-342-15,30 4-332 0</inkml:trace>
  <inkml:trace contextRef="#ctx0" brushRef="#br0" timeOffset="34149.99">5819 6993 1761 0,'0'0'692'0,"0"0"-424"15,0 0 1-15,0 0-8 16,0 0-52-16,152 151-68 16,-97-69-18-16,-5 12-43 15,-12 7 23-15,-13 2-70 16,-20-2 29-16,-5 1-29 15,-11-7 28-15,-42-8-61 16,-10-7 0-16,-8-15 0 16,7-10 0-16,17-17 0 15,3-11 0-15,15-11 0 16,4-3 0-16,4-7-71 0,3 0-121 16,-2 6-163-16,4-3-497 15,7-4-1044-15</inkml:trace>
  <inkml:trace contextRef="#ctx0" brushRef="#br0" timeOffset="35066.3">1564 9057 472 0,'0'0'1387'0,"0"0"-787"16,0 0-292-16,0 0 75 0,0 0-81 15,0 0-128 1,0 0-72-16,-43 139-31 0,23-76 25 15,-5 4-48-15,2 11 58 16,-7 6-59-16,-4 5-47 16,0 5 0-16,5-1 0 15,4-8 0-15,4-15 0 16,8-18 0-16,1-20 0 16,8-15 0-16,4-12 0 15,-5-5-12-15,5 0-180 16,0-27-155-16,0-43-224 15,0 3-171-15,21-5-674 0</inkml:trace>
  <inkml:trace contextRef="#ctx0" brushRef="#br0" timeOffset="35415.74">1423 8929 1807 0,'0'0'765'16,"0"0"-478"-16,0 0-147 16,0 0-40-16,0 0-44 15,0 0-31-15,0 0-10 16,344-136-10-16,-228 131 2 16,-7 5-2-16,-16 7 1 15,-16 19 13-15,-17 10-1 16,-15 5 56-16,-18 5 15 0,-11 2-35 15,-16 2-3-15,0-4-45 16,-34 0 41-16,-34-7-34 16,-16-4 41-16,-19-3-28 15,-6-3 4-15,2-10-12 16,10-2-17-16,17-6-1 16,21-3-9-16,36-1-48 15,23 3-183-15,39 0-229 16,20 0-423-16</inkml:trace>
  <inkml:trace contextRef="#ctx0" brushRef="#br0" timeOffset="35900.35">2713 9875 1005 0,'0'0'694'0,"0"0"-194"15,0 0-156-15,0 0-17 16,0 0-43-16,0 0-49 16,-182-142-36-16,152 80-79 15,10-32 53-15,15-36-86 16,5 7 0-16,5 10-63 15,45 19-7-15,-7 34-17 16,12 2 0-16,-1 10 0 0,-11 19 0 16,-9 13 0-1,-9 8 0-15,-9 4 0 0,-11 4-53 16,-1 0-85-16,6 0-163 16,5 12-300-16,-1 6-389 0</inkml:trace>
  <inkml:trace contextRef="#ctx0" brushRef="#br0" timeOffset="36183.94">3265 8992 1189 0,'0'0'719'0,"0"0"-354"16,0 0 144-16,0 0-42 0,0 0-232 15,0 142-53-15,0-60-74 16,0 11 16-16,5 2-71 16,6-9 1-16,-6-11-42 15,4-12 4-15,-5-18-16 16,-4-14-6-16,0-10-13 16,7-8-71-16,-7-10-90 15,0-3-383-15,0-17-309 16,0-8-750-16</inkml:trace>
  <inkml:trace contextRef="#ctx0" brushRef="#br0" timeOffset="36651.44">3281 8975 1735 0,'0'0'805'16,"0"0"-493"-16,0 0-60 15,0 0 4-15,250-84-106 16,-186 84-60-16,-12 11-70 16,-2 19 10-16,-16 4-30 15,-9 2 1-15,-16 2-1 16,-9 3 14-16,0 3-28 16,-47-1 10-16,-12-3 3 15,-5-3-75-15,-4-11-8 16,13-9-79-16,5-9-26 15,21-6 26-15,15-2 27 0,9 0 37 16,5 0-62-16,0 0-10 16,30 0 97-16,18 0 74 15,15 7 40-15,6 17 121 16,-6 5-23-16,1 7-33 16,-5 5-28-16,-9-3 4 15,-16 3 40-15,-9-2-43 16,-11-6 99-16,-14-4-35 15,0-2 8-15,-18-6-51 16,-37 1 6-16,-9-1-24 16,-8 1-23-16,-8-2-2 15,-9-1-56-15,1-5 19 16,1-1-2-16,3-4-34 0,16-4-50 16,18-5-112-1,20 0-364-15,26 0-344 0</inkml:trace>
  <inkml:trace contextRef="#ctx0" brushRef="#br0" timeOffset="37151.05">4686 8737 1582 0,'0'0'956'0,"0"0"-607"0,0 0 6 16,0 0-69 0,0 0-76-16,0 0-108 0,46 159-11 15,-12-68-41-15,-4 16-17 16,-1-2 3-16,-11-1-27 15,-6-9 10-15,-8-10-1 16,-4-13-18-16,0-19 0 16,0-19 0-16,0-13 0 15,-9-11 0-15,-2-5 0 16,2-5-77-16,9 0-45 16,0 0-152-16,0-13-247 15,0-10-389-15</inkml:trace>
  <inkml:trace contextRef="#ctx0" brushRef="#br0" timeOffset="37566.96">5164 9572 2006 0,'0'0'811'16,"0"0"-575"-16,0 0-116 16,0 0-48-16,0 0-29 15,0 0-4-15,111-163-14 16,-42 78-2-16,1-3-25 16,-2-2 16-16,-15 8-26 0,-3 17 19 15,-12 17-14-15,-8 17 4 16,4 13 3-16,0 17 4 15,0 1 13-15,12 14 97 16,-3 22-45-16,2 15 31 16,-6 9-64-16,4 9 17 15,-2 8-37-15,2 11 25 16,5 3-2-16,-3 0-24 16,-1-9-15-16,-3-17 13 15,-19-19-32-15,-6-22-68 16,-16-17-174-16,-16-7-322 15,-27-14-198-15,-16-9-642 0</inkml:trace>
  <inkml:trace contextRef="#ctx0" brushRef="#br0" timeOffset="37766.57">5394 9401 2051 0,'0'0'776'15,"0"0"-513"-15,0 0-22 16,352-9-94-16,-225 0-43 16,1-7-85-16,-10 2-18 15,-16-1-1-15,-9 3-54 16,17 2-126-16,-33 3-372 16,-13 3-450-16</inkml:trace>
  <inkml:trace contextRef="#ctx0" brushRef="#br0" timeOffset="38733.19">6360 8708 1602 0,'0'0'642'16,"0"0"-310"-16,0 0-74 0,0 0 40 15,250 159-24 1,-173-72-100-16,-13 6-54 0,-21 3-80 16,-18-6 41-16,-13-7-60 15,-12-3 24-15,0 0-30 16,-21-1 39-16,-18 3-37 16,-11-5-1-16,3-7-7 15,-3-10-7-15,11-14-4 16,5-13 25-16,9-9-37 15,4-11 14-15,17-9 0 16,-1-1-72-16,5-3-41 16,0 0-113-16,21 0-237 15,27 0-131-15,2 0-210 0</inkml:trace>
  <inkml:trace contextRef="#ctx0" brushRef="#br0" timeOffset="40368">22732 8682 1373 0,'0'0'549'0,"0"0"-316"16,0 0 30-16,0 0 2 15,0 0 8-15,0 0 16 0,0 0-144 16,-221-15-38-16,285 15-88 16,29 0 29-16,14 0-27 15,15 0 38-15,15 0 2 16,11 0-5-16,13 0-7 15,12 0-31-15,13 0 32 16,-1 0-44-16,1 8 35 16,-13 1-40-16,-16 0 25 15,-21-4-25-15,-27-2 25 16,-22-3 4-16,-24 0-21 16,-17 0-9-16,-12 0 21 15,-4 0-36-15,-5 0 33 0,-7 0-29 16,2 0 25-1,-6 0-16-15,-3 0 2 0,-6 0 0 16,-5 0-1-16,0 0-51 16,0 0-6-16,0 2-121 15,0 8-106-15,-16-1-530 16,-2 1-441-16</inkml:trace>
  <inkml:trace contextRef="#ctx0" brushRef="#br0" timeOffset="41339.78">22563 8633 998 0,'0'0'375'0,"0"0"-153"0,0 0-41 16,0 0 17-16,0 0-12 15,0 0 67-15,0 0-32 16,-29-13 32-16,29-5-28 16,-5-6-5-16,5-10-100 15,-4-6-19-15,4-11-31 16,0-11-23-16,0-8-4 15,0-8-34-15,0 7 11 16,0 8-4-16,4 17-25 16,1 15 18-16,2 16-12 15,-3 11 3-15,-4 1-7 16,5 3-25-16,-5 0-98 16,0-2-4-16,0-5-32 0,0-3 127 15,0-1-12-15,0 3 51 16,0-2-16-16,0 5 15 15,0 3-7-15,0 0-158 16,13 2-134-16,8 0-397 16,4 0-288-16</inkml:trace>
  <inkml:trace contextRef="#ctx0" brushRef="#br0" timeOffset="42184.02">22791 7765 1483 0,'0'0'560'0,"0"0"-332"16,0 0 26-16,0 0-61 0,0 0-114 16,0 0-31-1,0 0-48-15,-7 0-37 0,7 0-138 16,0 0 28-16,0 0 76 15,0 0 71-15,0 0 3 16,0 0 58-16,-14 0 31 16,-6 0-61-16,-14 0 8 15,-5 0-39-15,0 0 0 16,5 0-21-16,5-3 12 16,8 1 8-16,12-3 1 15,5 3 26-15,-3 2 82 16,7 0 68-16,0 0-42 15,0 0 10-15,16 0-81 0,43-3 12 16,23 1 6 0,36-1-11-16,14-2-7 0,11 1-19 15,5-5-13-15,-3-3-22 16,-6-5-6-16,-12-1 15 16,-11 2-31-16,-2 4 28 15,-7 9-12-15,2 3-3 16,-2 0 0-16,7 0-6 15,-3 15 13-15,-2-1-14 16,-16 3 28-16,-15-5-33 16,-15-4 28-16,-13-1-29 15,-20-2 25-15,-12-1-13 16,-2-4 1-16,-7 2-2 16,2-2-4-16,-1 0 12 15,-1 0-25-15,0 0 40 0,7 0-32 16,-3 0 23-1,-1 0-15-15,1 0 3 0,3 0 0 16,-2 0-1-16,2 0 3 16,-7 0-4-16,0 0 17 15,-4 0-28-15,1 0 25 16,-6 0-24-16,0 0 24 16,0 0-24-16,5 0 10 15,-5 0-52-15,0 0-64 16,0 5-147-16,0 17-209 15,0 0-306-15,0-4-591 0</inkml:trace>
  <inkml:trace contextRef="#ctx0" brushRef="#br0" timeOffset="42533.16">25133 7785 1483 0,'0'0'1043'16,"0"0"-444"-16,0 0-277 16,0 0-80-16,-114 189-59 15,96-95-95-15,13 5 8 16,-2-6-87-16,7-13 19 0,0-15-25 15,0-19-3-15,0-13 0 16,0-8 0-16,0-9 0 16,0-5-7-16,0 0 6 15,0-1-64-15,0-5 47 16,0-1-89-16,0-1-4 16,-4-1-118-16,4 0-131 15,0 3-323-15,0 0-224 0</inkml:trace>
  <inkml:trace contextRef="#ctx0" brushRef="#br0" timeOffset="78183.23">26731 7242 456 0,'0'0'1499'0,"0"0"-836"16,0 0-291-16,0 0-85 15,0 0 14-15,0 0-109 16,-16 66-3-16,16 42-103 0,5 48-35 16,2 3-51-16,-7-19 0 15,0-44 0-15,0-31 0 16,0 5 0-16,0 4 0 15,0-2 0-15,-12-16 0 16,8-17 0-16,-1-16 0 16,5-11 0-16,0-9 0 15,0-3 0-15,0 0 0 16,-4 0-96-16,4 0 13 16,-9-10-133-16,-3-16-82 15,3-15-79-15,5-20-139 16,-1-48-49-16,5 9-132 15,0 7-386-15</inkml:trace>
  <inkml:trace contextRef="#ctx0" brushRef="#br0" timeOffset="78882.02">25858 7433 365 0,'0'0'1252'0,"0"0"-748"15,0 0-195-15,0 0-89 16,0 0-2-16,0 0-16 15,0 0-27-15,-20 17-36 16,20-17-95-16,0 0 16 0,0-3-59 16,0-11 35-1,15-11 6-15,24-8 30 0,11-5-54 16,14-11-9-16,9 1-5 16,11-1 5-16,9 0-18 15,0 6 29 1,0 6-32-16,-11 8 24 0,-14 7-23 15,-8 6 11-15,-15 5 0 16,-15-2 0-16,-12 5 1 16,-7 1-2-16,-11 5 7 15,5 2-4-15,-5 0 4 16,4 4 61-16,10 22 5 16,2 9-18-16,9 11-34 0,4 4 1 15,6 5 12 1,8 3-15-16,0-3 28 0,7 1-44 15,0-5 34-15,-7-8-26 16,0-7-20-16,-9-10 10 16,-8-9-12-16,-11-7-33 15,-10-6-60-15,0-4-72 16,-1 0-278-16,5 0-154 16,7 0-517-16</inkml:trace>
  <inkml:trace contextRef="#ctx0" brushRef="#br0" timeOffset="84519.35">1992 17178 1423 0,'0'0'227'0,"0"0"-227"16,0 0-157-16,0 0-519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20:14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30019 6956 1320 0,'0'0'480'15,"0"0"-258"-15,0 0-14 16,0 0-11-16,0 0 14 0,0 0-8 15,30 0-49 1,127 0-42-16,38 0-89 0,26 0 55 16,11 0-77-16,-3 0 40 15,-13-5-35-15,-16-4 7 16,-22 2-12-16,-17 5-1 16,-13 2 18-16,-32 0-12 15,-2 0 43-15,-17 2-43 16,-17 5 12-16,-23-2-11 15,-16-3 2-15,-12 0-9 16,-24-2 0-16,-1 0-1 16,-4 0-5-16,0 0 5 15,0 0-108-15,0 0-47 0,0 0-125 16,-63 3-195 0,8-1-132-16,-13 0-327 0</inkml:trace>
  <inkml:trace contextRef="#ctx0" brushRef="#br0" timeOffset="4848.72">30083 6910 1285 0,'0'0'620'0,"0"0"-396"16,0 0-36-16,0 0-88 16,0 0 24-16,0 0-59 15,0 0 1-15,-30 0-48 16,-8 0-4-16,-10 0 19 15,-23-4 36-15,3-2 97 0,-5 4-48 16,5 2 32-16,-2 0-78 16,17 0 10-16,15 0-57 15,13 0 1-15,9 0-13 16,11 0-13-16,5 0 0 16,0 0 8-16,0 0-32 15,0 0 15-15,0 0 7 16,0 0-82-16,9 0 20 15,7 0 15-15,5-2 22 16,-12-3 25-16,-5 3 2 16,-4 0-13-16,0 2 37 15,0 0-14-15,0 0 1 16,0 0-14-16,0-2 3 0,0-1 0 16,0-2 0-1,0-2 1-15,0-5-9 0,0-8 19 16,0-11-29-16,0-14 36 15,0-18 1-15,0-12 10 16,-4-14 24-16,-5-5-35 16,9-3-6-16,0 7-7 15,0 8 2-15,0 9-14 16,22 11 29-16,3 7-37 16,0 7 30-16,-6 6-28 15,-3 12 19-15,-7 10-7 16,-9 10 1-16,4 8 0 15,-4 2-1-15,0 0-28 0,0 0-23 16,0 0-123 0,7 0-115-16,-7 0-320 0,0 0-67 15,0 10-318-15</inkml:trace>
  <inkml:trace contextRef="#ctx0" brushRef="#br0" timeOffset="5333.04">29569 5765 1572 0,'0'0'394'0,"0"0"-98"15,0 0-77-15,0 0 9 16,0 0-97-16,0 0-55 16,0 0-43-16,268 0-25 15,-159-4-8-15,10-4 10 16,-17 1 12-16,16-3-21 16,-6 3 37-16,10 2-37 15,10 3 27-15,2 2-28 16,3 0 1-16,-5 0 1 15,-9 2 8-15,-17 5-20 16,-6 1 29-16,-22-3-35 0,-5 0 29 16,-14-5-23-1,-9 0 20-15,-12 0-16 0,-8 0 6 16,-10 0 0-16,-1 0-1 16,1 0 2-16,-6 0-15 15,-3 0 34-15,3 0-34 16,-5 0 28-16,2 0-28 15,3 0 7-15,2 1-90 16,-3 7-102-16,3 6-262 16,-2-2-43-16,6 3-273 0</inkml:trace>
  <inkml:trace contextRef="#ctx0" brushRef="#br0" timeOffset="5997.91">31852 5784 742 0,'0'0'810'15,"0"0"-463"-15,0 0-66 16,0 0-11-16,0 0-54 0,0 0 14 15,0 0-66-15,-132 193-20 16,132-68-55-16,0 0-4 16,0-10-46-16,0-20 1 15,0-33 13-15,0 0-14 16,0-4 27-16,0-12-57 16,-5-10 45-16,1-7-48 15,-5-7-2-15,9-5 7 16,0-8-12-16,-12-4 1 15,12-5-8-15,0 0 7 16,0 0-46-16,0 0 10 16,0 0-83-16,0 0-21 0,0 0-117 15,0 0-33-15,0-5-243 16,0-9-1-16,0 2-231 0</inkml:trace>
  <inkml:trace contextRef="#ctx0" brushRef="#br0" timeOffset="13431.14">22172 3137 1817 0,'0'0'860'0,"0"0"-526"16,0 0-99-16,0 0-31 15,-43 130-41-15,43-43-97 16,4 12-22-16,15 4-37 16,-3-7 31-16,-12-9-31 15,-4-10 5-15,0-10-4 16,0-9 10-16,0-7-18 16,0-10-8-16,0-12 7 0,0-13-70 15,0-13-90 1,0-15-401-16,9-24-168 0,7-5-562 0</inkml:trace>
  <inkml:trace contextRef="#ctx0" brushRef="#br0" timeOffset="13766.26">22079 3185 469 0,'0'0'1329'0,"0"0"-797"16,0 0-345 0,0 0-44-16,152-151-81 0,-79 120 2 15,0 9-17-15,6 7-11 16,-6 11 31-16,7 4 8 16,-8 0 55-16,-8 23-52 15,-5 14 25-15,-20 4-52 16,-14 8 7-16,-25 3-38 15,0-2-5-15,-34-1 19 16,-46-6-13-16,-18-7 40 16,-24-2-60-16,-10-8 36 15,4-7-25-15,10-8-24 16,32-2 1-16,31-7-112 16,55-2-215-16,0 0-491 15,55 0-793-15</inkml:trace>
  <inkml:trace contextRef="#ctx0" brushRef="#br0" timeOffset="14082.15">23004 2803 2002 0,'0'0'716'0,"0"0"-428"16,0 0-54-16,0 0-11 0,0 0-54 15,0 0-43 1,0 0-48-16,37 156-22 0,-28-74-14 16,-9 4-27-16,0-6 4 15,0-13-5-15,0-18-28 16,4-18-20-16,-4-13-53 15,5-7-125-15,-5-9-155 16,0-2-270-16,0 0-361 0</inkml:trace>
  <inkml:trace contextRef="#ctx0" brushRef="#br0" timeOffset="14448.15">23737 3792 1614 0,'0'0'708'16,"0"0"-351"-16,0 0-31 15,0 0-19-15,0 0-135 16,-191-168 12-16,191 88-107 16,0-11 13-16,18-5-56 15,32 2 25-15,2 10-38 0,-2 17-11 16,-7 16-10-16,-9 14 11 16,-4 9-20-16,-5 6 34 15,-5 7-50-15,-6 3 1 16,2 8-78-16,2 4-195 15,23 4-278-15,-2 20-207 16,-5 3-434-16</inkml:trace>
  <inkml:trace contextRef="#ctx0" brushRef="#br0" timeOffset="14714.14">24157 3056 1326 0,'0'0'768'0,"0"0"-424"16,0 0-43-16,0 0-28 15,0 0-23-15,271 163-132 16,-208-117-22-16,1 4-81 16,9 6 5-16,4-1-14 15,3 5 7-15,-3-5-13 16,-6-6-9-16,-19-13-22 15,-11-12-112-15,-28-14-69 16,-13-10-169-16,-13 0-212 16,-33-10-139-16</inkml:trace>
  <inkml:trace contextRef="#ctx0" brushRef="#br0" timeOffset="14952.15">24128 3580 2163 0,'0'0'800'0,"0"0"-505"16,0 0 18-16,-5-126-145 15,60 55 18-15,31-13-108 16,23-3 12-16,19 5-87 16,-6 15-3-16,-3 16 0 15,-26 18 0-15,-20 13-8 16,-26 11-69-16,-17 4-11 15,-14 5-112-15,-3 0-104 0,-8 12-355 16,6 1-542-16</inkml:trace>
  <inkml:trace contextRef="#ctx0" brushRef="#br0" timeOffset="15264.86">25217 2870 1260 0,'0'0'994'16,"0"0"-452"-16,0 0-283 16,0 0 18-16,0 0-78 15,0 0-17-15,0 0-82 16,284 101-31-16,-250-36-16 16,-16 11-28-16,-2 12 28 0,-11 6-52 15,-5 5 57-15,0-3-57 16,0-7 14-16,0-15-7 15,-21-11-8-15,-8-17 0 16,-5-17 0-16,0-13 0 16,-10-9-35-16,6-4 23 15,4-3-81-15,9 0 18 16,9 0-78-16,11 0-79 16,5-8-257-16,30-8-267 15,20-3-376-15</inkml:trace>
  <inkml:trace contextRef="#ctx0" brushRef="#br0" timeOffset="15815.64">27864 3398 129 0,'0'0'148'0,"0"0"-148"0</inkml:trace>
  <inkml:trace contextRef="#ctx0" brushRef="#br0" timeOffset="16184.72">28025 2981 1687 0,'0'0'908'15,"0"0"-316"-15,0 0-270 16,0 0-22-16,0 0-135 15,0 0-43-15,0 0-122 16,-64 98 0-16,64-15 0 16,0 35 0-16,0-5 0 15,-16 5 0-15,-18-3 0 0,5-21 0 16,-5 4 0-16,4-18 0 16,12-22 0-16,2-20 0 15,11-20 0-15,5-16-68 16,0-2-127-16,0-13-180 15,21-42-211-15,13 2-169 16,5 3-795-16</inkml:trace>
  <inkml:trace contextRef="#ctx0" brushRef="#br0" timeOffset="16498.53">28157 2923 1614 0,'0'0'781'0,"0"0"-440"16,0 0-28-16,0 0-50 15,0 0-33-15,0 0-138 16,289-7-31-16,-235 34-60 16,-4 4 25-16,-22 12-26 15,-17 7-6-15,-11 6 4 16,-5 4 4-16,-58 0-8 15,-17-2 33-15,-22-5-29 16,-7-7 11-16,-3-10-18 16,14-12-1-16,23-10-31 15,23-9-65-15,27-5-113 0,25 0-125 16,48 0-438-16,22 0-315 0</inkml:trace>
  <inkml:trace contextRef="#ctx0" brushRef="#br0" timeOffset="16797.07">29153 3511 1627 0,'0'0'754'0,"0"0"-293"15,0 0-198-15,-168-128 17 0,149 68-88 16,15-15-60-16,4-11-39 16,0-13-2-16,34-5 11 15,9 8-90-15,-4 11 36 16,-10 25-42-16,-8 22-7 16,-12 22 2-16,2 16-2 15,3 0-52-15,0 11-134 16,22 38-352-16,-9-6-357 15,3-5-491-15</inkml:trace>
  <inkml:trace contextRef="#ctx0" brushRef="#br0" timeOffset="17032.18">29564 2904 1570 0,'0'0'1073'0,"0"0"-619"15,0 0-283-15,0 0 39 16,171 175-92-16,-103-104-29 16,3-2-88-16,-8-1 16 15,-10-10-17-15,-3-10-14 16,-12-5-64-16,-8-10-64 16,-21-6-89-16,-14-8-251 15,-42-7-186-15,-13-7-727 0</inkml:trace>
  <inkml:trace contextRef="#ctx0" brushRef="#br0" timeOffset="17231.23">29187 3526 1759 0,'0'0'912'0,"0"0"-451"16,0 0-196-16,0 0-17 15,0 0-83-15,416-196-50 16,-255 107-67-16,-4-10-33 15,-13-2 9-15,-51 24-48 16,-11 10 6-16,-28 23-42 16,-24 23-82-16,-10 21-67 15,-6 17-273-15,-5 21-299 16,2 0-477-16</inkml:trace>
  <inkml:trace contextRef="#ctx0" brushRef="#br0" timeOffset="17514.08">30328 2842 1735 0,'0'0'638'0,"0"0"-389"15,0 0 60-15,0 0-50 16,21 137-134-16,8-44 8 15,6 14-51-15,-13 1 2 0,-6-7-51 16,-11-10-7-16,-5-11-10 16,0-15-16-16,-25-15 0 15,-5-7-51-15,1-12-18 16,6-1-135-16,-11-4-64 16,4-7-279-16,10-4-180 0</inkml:trace>
  <inkml:trace contextRef="#ctx0" brushRef="#br0" timeOffset="22915.05">2569 7758 1298 0,'0'0'907'0,"0"0"-355"15,0 0-297-15,0 0 30 16,0 0-49-16,0 0-68 16,166 0-61-16,-18 0-62 15,18 0-27-15,7 0 4 16,-12 0-25-16,-24 0 18 15,-33 0-25-15,-35-3 22 0,-26 1-8 16,-23 2-4 0,-15 0 0-16,-5 0 1 0,0 0 5 15,0 0 11-15,0 0 1 16,0 0-21-16,0 0 3 16,0 0-18-16,4 0-81 15,12 0-65-15,18 12-164 16,1 5-320-16,3-1-281 0</inkml:trace>
  <inkml:trace contextRef="#ctx0" brushRef="#br0" timeOffset="23864.86">4907 7762 656 0,'0'0'902'0,"0"0"-556"15,0 0-46-15,0 0-37 0,0 0-60 16,0 0-15-16,0 0-52 16,20 3-26-16,103-3-68 15,30-3 29-15,17-11-22 16,17 2-8-16,4-2-1 15,11 2-18-15,3 2 14 16,-10 5-27-16,-8 2 17 16,-26 3-16-16,-22 0-16 15,-28 0 15-15,-31 0-4 16,-26 0 4-16,-20 0-9 16,-20 0 2-16,-9 0 10 15,-1 0-8-15,-4 0 7 16,0 0-7-16,0 0 4 0,0 0-4 15,0 0-4-15,0 0 0 16,0 0 0-16,0 0-30 16,0 0-36-1,-27 10-165-15,-10 3-275 0,10-4-403 0</inkml:trace>
  <inkml:trace contextRef="#ctx0" brushRef="#br0" timeOffset="25048.18">8413 8487 1119 0,'0'0'399'16,"0"0"-85"-16,0 0-51 15,0 0 14-15,0 0-98 16,0 0 25-16,0 0 0 16,416 0-47-16,-111 0-86 15,61 0-7-15,2-11 2 16,-63-4-26-16,-80-5-11 15,-84 5-22-15,-2 1 2 16,18-3 5-16,9 0-17 16,20 0 13-16,-20 1-7 15,-4 4-3-15,-5 0 0 16,-5 5 0-16,-4 4 1 16,4 0-7-16,-6 3 24 0,1 0-26 15,1 0 20-15,-11 0-24 16,-1 0 23-16,-2-4-11 15,-6-4 0-15,-12 2 1 16,-3-4-1-16,-6-1 12 16,-2 2-21-16,2 0 30 15,6 4-29-15,10 0 17 16,4 0-4-16,5 5-5 16,0 0 0-16,-14 0 5 15,-11 0-4-15,-14 0 40 16,-18 0-35-16,-6 3 63 15,-10 1-51-15,-7-1 22 16,3-1-39-16,-1 1 20 0,-11-3-21 16,3 3-5-16,-19-3 4 15,-6 0 2-15,-17 0-14 16,1 0 31-16,-5 0-41 16,0 0 23-16,0 0-24 15,-43 0-148-15,-55 11-57 16,5 2-508-16,4-1-835 0</inkml:trace>
  <inkml:trace contextRef="#ctx0" brushRef="#br0" timeOffset="26164.47">8511 8424 1111 0,'0'0'563'15,"0"0"-435"-15,0 0 13 16,0 0-14-16,0 0 69 16,0 0 19-16,0 0-15 15,0-176-45-15,0 75 2 16,0-36 4-16,0-31-56 0,0 6 1 16,0 33-32-16,0 35-1 15,9 27-50-15,7-11 13 16,-2-8-36-16,6-13 0 15,-2 0 7-15,-6 4-6 16,-3-2-2-16,-5 3 20 16,-4 10-4-16,0 7-9 15,0 12 12-15,-9 17-17 16,-7 10 27-16,3 11 2 16,-3 1 6-16,7 0-3 0,0-6-33 15,-1-7 8 1,-1-4 11-16,2-3-25 0,0 1 15 15,2-2-12-15,7 10 3 16,0 3 0-16,0 8 2 16,0 3-2-16,0 9 0 15,0-1 12-15,0-1-21 16,0-6 21-16,0-12-21 16,0-4 19-16,0-10-5 15,0 0-5-15,0 0-6 16,0 4 4-16,0 8 4 15,0 8-14-15,7 8 31 16,-3 5-28-16,6 5 23 16,-6-1-25-16,1 1 12 15,6-2-1-15,-6 0 0 0,4 5 0 16,-5-1 0-16,1 4-26 16,-5 4-13-16,7 0-120 15,-3 0-109-15,14 0-252 16,-2 10-227-16,9 1-484 0</inkml:trace>
  <inkml:trace contextRef="#ctx0" brushRef="#br0" timeOffset="27416.36">8520 5373 1685 0,'0'0'535'16,"0"0"-286"-16,0 0-48 0,0 0 22 16,0 0-77-16,0 0-79 15,352 14-24-15,-213-2-37 16,7 3 41-16,6 0-14 16,0-2 43-16,5 2-21 15,9 2-1-15,12 4-34 16,4 1-13-16,-1 2-4 15,-10-1 8-15,-5 3-20 16,-14-7 27-16,-15 0-26 16,-8-4 17-16,-8-6-12 0,-3 0 3 15,5-4 0 1,4-2 6-16,-9-1-5 0,-6 3-1 16,2 2 10-16,-1 3-17 15,-1 0 16-15,-3-1-18 16,-7 1 18-16,-9-3-17 15,-15-1 8-15,-8 0-5 16,-13-3 4-16,-7 2 2 16,-2-4-8-16,6 5 23 15,6-4-25-15,12 3 21 16,8-1-19-16,4 1 7 16,-7 2-6-16,3-2 5 15,-16 0-7-15,-8-2 7 16,-10-3 1-16,-3 0-18 15,7 0 16-15,2 0 1 0,14 0-19 16,7 0 11-16,4-3-34 16,3-2 22-16,-12 0 13 15,-13 5-29-15,-12 0 37 16,-13 0 0-16,-1 0-13 16,-8 0 19-16,-3 0-12 15,-2 0-39-15,-7 0 15 16,-5 0 7-16,-4 0 11 15,0 0 12-15,0 0-51 16,0 0 36-16,0 0-21 16,9 3 35-16,3-1-42 15,1 3 42-15,3 1-14 16,-7-4 15-16,1 0 15 0,-10-2-3 16,6 0-2-1,-6 0 5-15,0 0-14 0,5 0 10 16,-1-4-20-16,10-2 9 15,7 4 0-15,-1 2-8 16,-2 0 8-16,3 0-6 16,-12 0 12-16,0 0-15 15,-9 0 23-15,0 0-25 16,0 0 11-16,0 0-1 16,0 0-29-16,0 0-3 15,0 0 8-15,0 0 13 16,0 0 4-16,0 0 16 15,0 8 41-15,0 13 2 16,0 15 39-16,7 9-6 16,6 11 29-16,1 8-56 0,11 4-27 15,9 6-10-15,7 9-14 16,-2 10 31-16,-1 6-35 16,1 7 52-16,-5 0-32 15,-9 0 26-15,-4-3-28 16,-8-4 11-16,3-5 1 15,-7-10 1-15,0-10-14 16,12-11-5-16,-8-7-2 16,8-10-6-16,4-6 0 15,-11-4-5-15,1-7 2 0,-5-5-3 16,-10-5 0 0,0 2-1-16,0-6 7 0,0 8-20 15,4 0 32-15,1 3-24 16,11 0 20-16,-3 1-25 15,3 0 11-15,-2-10 0 16,-3-3-1-16,-6-7-12 16,-1-4 5-16,-4-3-44 15,0 0 29-15,0 0-44 16,0 0 28-16,0 0-44 16,0 0-11-16,0 0-69 15,0-3-19-15,0-11-25 16,-29-22-127-16,4 5-162 15,-5 2-243-15</inkml:trace>
  <inkml:trace contextRef="#ctx0" brushRef="#br0" timeOffset="29414.38">24246 12399 876 0,'0'0'514'0,"0"0"-314"16,0 0-67-16,0 0 38 16,0 0-55-16,0 0-74 15,0 0-21-15,39 128-8 16,-30-90 22-16,2-4-1 0,-6 2 65 15,-5 3 9-15,0 11 27 16,0 13-74-16,0 16-4 16,0 13-35-16,0 2-6 15,0-3 10-15,0-9-20 16,0-15 29-16,0-12-34 16,9-8 32-16,0-9-31 15,2-3 17-15,-6 2-10 16,4-1-8-16,-5 6 16 15,3 3-10-15,-7 3-7 16,0 5 11-16,0-5-17 16,0-2 13-16,0-8-10 15,-11-2 12-15,6-8-7 0,1 2-2 16,4-4-1 0,0 0 0-16,0 3 1 0,4 2-13 15,21 1 28 1,0 4-24-16,-2 1 19 0,-7-4-20 15,-2-1 11-15,-8-9-1 16,-6-1 1-16,0-5 0 16,0 0-1-16,0 0 15 15,0 0-13-15,0 1 4 16,0 2 9-16,0 0-14 16,0-2 8-16,0-1-9 15,0 0 0-15,0-5 8 16,0 2-8-16,0-1 21 15,0-1-12-15,0 3 36 0,0 0-29 16,0 0 28-16,0 3-38 16,0-4 12-16,0-1-17 15,0 0 11-15,0-2 12 16,0 0-18-16,0 3 36 16,0 1-23-16,0 2 35 15,0-1-34-15,0-1 26 16,0-3-29-16,0-2 5 15,0-3-4-15,-6 2-2 16,6-2 14-16,0 3-22 16,-5-5 20-16,5 2-17 15,0-4-22-15,0-3 17 16,0 2-12-16,0-2-13 0,0 2-31 16,0 3-26-16,0 8-63 15,34 8-71-15,-4 0-290 16,-14-1-213-16</inkml:trace>
  <inkml:trace contextRef="#ctx0" brushRef="#br0" timeOffset="30165.17">24496 15186 867 0,'0'0'533'0,"0"0"-327"15,0 0-29-15,0 0-5 16,0 0 58-16,0 0-106 16,0 0-16-16,-157 33-44 15,107-3 23-15,2 3 0 16,3 3-29-16,11-2-13 15,4-3-23-15,21 1 24 16,9 0-35-16,0-2 10 0,34-4-20 16,16-1-2-1,7-6-7-15,7-10-5 0,-10-6 11 16,-4-3-3-16,-16 0 4 16,-9-24 1-16,-11-11-11 15,-9-3 22-15,-5-4-13 16,0 2 4-16,0 12 4 15,0 11-6-15,-5 10 0 16,5 7 13-16,0 0 26 16,0 2 111-16,0 23-101 15,0 0-3-15,0 7-40 16,16 3 15-16,2-5-21 16,7 0 0-16,9-4-6 0,0-8-18 15,5-2-107 1,16-16-138-16,-17 0-398 0,-4 0-549 0</inkml:trace>
  <inkml:trace contextRef="#ctx0" brushRef="#br0" timeOffset="32330.91">25947 10214 1192 0,'0'0'389'16,"0"0"-169"-16,0 0-32 15,0 0 7-15,0 0-60 16,0 0 17-16,0 0-49 15,9 143 25-15,0-86-37 16,7 15-3-16,-12 7-10 16,1 13-20-16,-5 23-6 15,0-6-51-15,0 7 47 16,-5-1-38-16,-8-16 28 16,-3 7-29-16,7-8 30 15,4-9-32-15,5-9 1 16,0-6-8-16,0-2 7 0,0-3-19 15,0-3 33 1,0-1-28-16,0-2 22 0,5-1-27 16,4-4 12-16,0 0 0 15,2-3 1-15,-6-4-1 16,-5-3 0-16,0-5 9 16,0 0-23-16,0 3 28 15,0 0-20-15,0 5 16 16,9 2-10-16,7 0 0 15,2-3 0-15,2 0-1 16,1-7 3-16,-7-2-13 16,6-4 31-16,-11-1-26 15,0 2 19-15,3 1-26 0,1 2 11 16,8-1 2 0,-3 4 0-16,7 2 0 0,0 2 0 15,-5 0 6-15,-1 0-24 16,-10 2 38-16,2 1-31 15,-11-3 23-15,5-2-15 16,-5-10 3-16,4-7 0 16,5-3 0-16,3 3 0 15,-3 2-6-15,4 5 18 16,3 3-23-16,-2 0 25 16,-3-9-28-16,-2-5 25 15,5-5-19-15,-3-4 8 0,-2-2 0 16,1 1 0-1,1 2 1-15,-7-3-18 0,1 1 38 16,0-1-31-16,-1 8 22 16,3 7-20-16,-7 9 8 15,0 15 0-15,0 5 0 16,0-6 0-16,0-10 0 16,0-14 12-16,0-10-20 15,0-9 19-15,0-2-22 16,0 0 22-16,0 0-13 15,0 3 2-15,0 0 0 16,5 2 0-16,4 2 1 16,-5 1-16-16,5 2 32 15,3 0-32-15,-3-6 30 16,-9 2-24-16,0-1 10 0,0-3-1 16,0 6 0-16,0 4 1 15,0 5-1-15,4 2 7 16,1 1-22-16,6-3 30 15,-6-5-27-15,-1-4 26 16,-4-4-16-16,0-3 2 16,0-1 0-16,0-1 0 15,0 5 0-15,0 4-7 16,0-2 25-16,0 5-29 16,5-4 25-16,-1 1-28 15,-4-8 19-15,0 0-5 16,0-2 12-16,0 2 38 15,0 3 10-15,0 4-40 0,0 3 8 16,0 2-22 0,0-2 11-16,0 0-16 0,0-5 40 15,0-3-26-15,0 1 27 16,0 2 3-16,0 7-21 16,0 8-11-16,0 6 5 15,0 4-10-15,0 1 5 16,0-7-20-16,0-4 17 15,0-8-2-15,0-7-2 16,0-6 12-16,0-5-2 16,0 2-14-16,0 4 16 15,0 5-11-15,0 2-4 16,0 3 9-16,0 0-18 16,0-6 6-16,0-5 0 15,0-3 0-15,0-3-5 0,0 0 4 16,0 0-72-16,0 0-2 15,0-3-223-15,34-24-309 16,16 1-156-16,-6-3-815 0</inkml:trace>
  <inkml:trace contextRef="#ctx0" brushRef="#br0" timeOffset="33148.54">26761 15367 874 0,'0'0'1092'0,"0"0"-628"16,0 0-238-16,0 0 47 16,0 0-91-16,0 0-6 15,0 0-40-15,-34 155-21 0,22-96-22 16,3 6-24-16,-4 6 21 15,1 7-58-15,3-1 28 16,0 0-53-16,2-10 7 16,3-14-13-16,-1-15-1 15,0-16 4-15,5-10-4 16,-4-9-1-16,-1-3-109 16,5 0-41-16,0-3-311 15,0-11-281-15,0-1-342 0</inkml:trace>
  <inkml:trace contextRef="#ctx0" brushRef="#br0" timeOffset="33514.96">26677 15848 1448 0,'0'0'552'16,"0"0"-401"-16,0 0-18 15,0 0 18-15,0 0 24 16,0 0-41-16,270-106-46 16,-188 106-35-16,-2 0-15 15,-12 14 16-15,-14 10-24 16,-15 5 82-16,-14 7-17 16,-16 2 32-16,-9 4-34 15,0-6 0-15,-13-1-9 0,-28-3-15 16,-12-4-23-1,-10-3-40-15,-12-5 9 0,-3-5-1 16,-6-4-23-16,0-4 19 16,2-1-19-16,14-5 9 15,18 4-33-15,25-2-28 16,25 6-49-16,0 0-86 16,64 9-258-16,11-1-6 15,-7-6-236-15</inkml:trace>
  <inkml:trace contextRef="#ctx0" brushRef="#br0" timeOffset="37713.74">3549 12508 576 0,'0'0'325'16,"0"0"8"-16,0 0-106 15,0 0-33-15,0 0-15 16,0 0 70-16,0 0 10 16,251-82-20-16,-95 80-20 15,76 2-56-15,75 0 46 16,78 0-66-16,19 19-3 16,-10 0-78-16,-51-5 16 15,-50-6-63-15,-17-6-6 0,-22-2-9 16,-33 3 9-16,-35-3-18 15,-33 5 40-15,-1-1-32 16,28 1 19-16,31 0-21 16,14-3 15-16,-13 1-13 15,-17-3 1-15,-29 0 0 16,-18-3-6-16,-16-9 7 16,-14-5-25-16,-4 3 48 15,2 0-37-15,7 4 29 16,-1 0-17-16,6 5 1 15,4 3-1-15,2 0 1 16,-14-1 0-16,-6 1-9 0,-7-1 33 16,-14 2-41-1,0-3 38-15,12 1-40 16,6 3 35-16,17 0-17 0,10 0 1 16,-1 3 0-16,-5 5-2 15,-14-3 8-15,-20-3-31 16,-10-2 53-16,-10 0-44 15,-8 0 32-15,3 0-22 16,-5 2 7-16,5 0-1 16,-10 1 0-16,-3 2 1 15,-15-2-7-15,-11-3 25 16,-16 0-38-16,-6 2 38 16,1-2-37-16,3 2 36 15,7 1-27-15,13 4 9 0,8 0-6 16,3 2 0-16,-1 1-55 15,-17-2 43-15,-19-3-98 16,-10-5-1-16,-85 0-194 16,-26-8-245-16,-12-10-214 0</inkml:trace>
  <inkml:trace contextRef="#ctx0" brushRef="#br0" timeOffset="39981.14">3718 12231 679 0,'0'0'234'0,"0"0"-103"15,0 0-27-15,0 0 69 16,0 0 18-16,0 0-26 15,0 0-65-15,-46 72 41 16,46-69-8-16,0-3 41 16,0 2 57-16,0 3-39 15,0 0-30-15,-4-3-69 16,4 1 64-16,0-3-100 16,-5 0-1-16,5 0-55 15,0-17 13-15,0-17 31 0,0-15 21 16,0-13 2-16,0-11-48 15,0-15 62 1,0-11-68-16,0-26 55 0,0-27-44 16,0-26 46-16,0 15-43 15,0 33-16-15,0 46 5 16,0 31-16-16,0 0-2 16,0 0 31-16,0 0-23 15,0 10 11-15,0 1-30 16,0 2 29-16,5-3-23 15,-1-1 6-15,1-2 0 16,-5 3-6-16,0 2 13 16,0 8-28-16,0 4 47 0,0 7-38 15,0 9 24-15,0 5-15 16,0 1 3-16,0-1 0 16,0-4-1-16,-9-5 2 15,4-5-7-15,-4-2 27 16,-2-4-37-16,2-2 34 15,4 4-33-15,0 2 30 16,1 5-20-16,-3 2 5 16,7 0-3-16,-4 3-3 15,-1-3 12-15,0-3-27 16,1 3 50-16,-1 2-18 0,5-1-10 16,0 4 36-1,0 1-37-15,0-4 9 0,0-2 2 16,0-5-10-16,0-1-2 15,0 1 22-15,0 0-39 16,0 3 37-16,0 4-32 16,0 3 26-16,0 5-13 15,0 3 0-15,0-1-6 16,0 0 5-16,0-5 2 16,5-2-19-16,-5-3 50 15,0-1-46-15,4 1 32 16,-4 6-33-16,0 1 15 15,0 3 0-15,0 5-2 16,0 0-74-16,5 0-70 16,4 0-173-16,16 17-64 0,0 5-346 15,5 4-168-15</inkml:trace>
  <inkml:trace contextRef="#ctx0" brushRef="#br0" timeOffset="41597.91">3659 9776 758 0,'0'0'243'0,"0"0"-68"16,0 0 36-16,0 0 7 15,0 0 29-15,0 0 5 16,0 0 45-16,72-43-14 15,51 35-45-15,34 7-33 0,29 1-112 16,60 0 3-16,52 0-90 16,-18 0 13-16,-30 0-7 15,-30 0-7-15,-38 0-5 16,18 0 0-16,21 0-8 16,-10 0 16-16,-11 0-22 15,-13 0 41-15,-14 0-36 16,-12 0 27-16,-9 0-33 15,-6 0 17-15,-3 0-2 16,3 0 0-16,6 0 1 16,5 0-2-16,0 0 11 15,0 1-32-15,-9 5 44 16,-12-4-35-16,-9 3 28 16,-8-2-15-16,-13-3 0 0,-5 0-8 15,-20 0 7-15,-6 0 2 16,-6 0-10-16,3 0 33 15,8 0-39-15,6 0 35 16,8 0-40-16,15 0 29 16,-2 0-10-16,-5 0 1 15,-2 0 0-15,-14 0-9 16,-11 0 18-16,-11 0-36 16,-5 0 54-16,-11 0-40 15,2 0 28-15,-2 0-18 16,6 0 3-16,5 0-1 15,5 0 1-15,9 0 0 0,6 0-7 16,-6 0 28 0,-5 0-36-16,-4 0 36 0,-14 0-39 15,-7 0 31-15,-4 0-14 16,2 0 1-16,2 0-3 16,7 0-5-16,-2 0 16 15,6 0-31-15,6 5 52 16,-13-1-43-16,8 3 29 15,-12-2-18-15,-2 0 5 16,-2 0-2-16,-1-3 19 16,1 0-10-16,6 3 21 15,-1-1-13-15,1 2 36 16,-6-1-52-16,-10-3 19 16,-4 1-6-16,-15-1-14 0,-6-2 0 15,-4 0-2-15,0 0-4 16,0 0 12-16,0 0-30 15,0 3 57-15,0-1-52 16,0 2 19-16,0 4-47 16,-25 11-219-16,-5-2-366 15,-4-3-367-15</inkml:trace>
  <inkml:trace contextRef="#ctx0" brushRef="#br0" timeOffset="42582.11">11615 9859 434 0,'0'0'1272'15,"0"0"-782"-15,0 0-306 16,0 0-16-16,0 0 27 16,0 0-101-16,107 161 40 15,-82-94-72-15,-3 12 36 16,19 32-41-16,7 36 3 15,2 43-21-15,-16 8-16 0,-20-32 9 16,-14-46-21 0,0-51 22-16,0-16-27 0,-18 2 37 15,-3 3-32-15,-4 5 39 16,12-8-50-16,-3-4 0 16,11 0-2-16,0-3 8 15,5-3-22-15,0-4 41 16,0-7-43-16,0-8 41 15,0-6-41-15,0-6 19 16,0-5-2-16,0 4 1 16,0-4 0-16,0 1 0 15,0-1 7-15,0 1-32 16,0-3 55-16,0 1-44 16,0-1 29-16,5 4-13 15,-5 2-2-15,5 1 0 0,-5-2-8 16,6 3 16-16,-6-5-22 15,0-1 40-15,0-5-46 16,0 1 43-16,0-2-43 16,5 2 34-16,0 2-20 15,-1 1 6-15,5 4 0 16,3 2-8-16,-3 2 17 16,0 4-34-16,7-3 53 15,-12-1-38-15,5-1 22 16,-9-5 0-16,0-3-6 15,0 0-6-15,0-2 11 16,0 3-10-16,5 1-2 16,6 5 26-16,-2 3-34 15,7 0 32-15,-2 0-41 0,-10-5 36 16,1-5-23-16,-5-5 5 16,0-2-1-16,0 0-7 15,0 0 2-15,0 0-16 16,0 0-5-16,4 0-30 15,8 0-177-15,1 0-68 16,3-11-316-16,-6-9 13 16,-6 1-662-16</inkml:trace>
  <inkml:trace contextRef="#ctx0" brushRef="#br0" timeOffset="47484.33">6678 9810 1345 0,'0'0'499'15,"0"0"-332"-15,0 0 15 0,0 0 64 16,0 0-50-16,0 0-22 15,18-159-86-15,3 85 28 16,-7-34-46-16,-14-37 26 16,0 8-21-16,0 10 13 15,0 21 2-15,0 33-14 16,0 3 17-16,0 8-93 16,0 20 66-16,0 12-57 15,0 8-7-15,6 3 10 16,3 3-18-16,1-4 6 15,-6 3-33-15,7 5-36 16,-1 5-87-16,-1 5-13 16,11 2-119-16,5 0-7 0,14 0-208 15,-5 0 23 1,-5 4-325-16</inkml:trace>
  <inkml:trace contextRef="#ctx0" brushRef="#br0" timeOffset="49563.92">6922 8552 1257 0,'0'0'530'0,"0"0"-324"16,0 0 6-16,0 0-27 15,0 0 20-15,0 0-22 16,0 0-75-16,25 2-37 15,63 1-62-15,15 2 69 0,15-3-45 16,0 3 18-16,5-5-45 16,4 0 24-16,5 0-30 15,0 0 0-15,11 0-2 16,-6 0 4-16,-1 2-11 16,-2 0 34-16,-6 0-40 15,-13-2 32-15,-1 0-32 16,-11 0 15-16,-6 0 0 15,-3 0 0-15,-1 0 1 16,5 0-3-16,-5 0 8 16,5 0-24-16,2 0 36 15,-7 0-28-15,-2 0 20 0,-3 0-7 16,-8 0-3-16,-7 0-6 16,-5 0 5-16,-4 0 2 15,-5 0-11-15,0 0 37 16,0 0-42-16,0 0 30 15,0 0-30-15,5 0 13 16,-5 0 2-16,-7 0 1 16,7 0 0-16,-9 0-2 15,-2 0 10-15,2 0-28 16,-7 0 38-16,3 0-28 16,-3 0 21-16,-4 0-12 15,6 0 0-15,-11 0 0 16,0 0-1-16,1 0 2 0,-10 0-13 15,-7 0 33-15,2 0-38 16,1 0 34-16,8 0-32 16,-1 0 25-16,8 0-11 15,3 0 1-15,-5 0 0 16,-5 0-8-16,-11 0 17 16,3 0-31-16,-1 0 44 15,3 3-34-15,7 0 24 16,11-1-13-16,2 3 1 15,0-1-1-15,-7-1 0 16,-8-2 2-16,-8 3-10 16,-15-4 27-16,-1 2-34 15,-4-2 29-15,0 0-26 0,0 0 26 16,0 0-16 0,0 0 3-16,0 3 0 0,0 2-1 15,0 5 8-15,0 3-20 16,0 4 40-16,0 5-39 15,-4 4 25-15,-10 6-16 16,-2 6 4-16,7 5-1 16,-5 8 1-16,8 4 0 15,6 8-1-15,0 4 19 16,0 3-25-16,0 0 20 16,11-3-16-16,-2-2 16 15,0-5-13-15,-9-3-1 16,0-3 0-16,0-3-6 15,0-8 12-15,-14-2-27 16,5-5 54-16,-2-2-42 0,6 2 26 16,5 3-31-1,-4-1 14-15,4-2 0 0,-5-8-1 16,5-3 2-16,0-8-7 16,-4-8 24-16,4-4-42 15,0-1 48-15,0-1-40 16,0 2 32-16,0 2-17 15,0 2 1-15,0-1-2 16,0 2-4-16,0-3 12 16,0 2-24-16,0-1 47 15,0-1-47-15,0-2 37 16,0 2-37-16,0 1 24 16,0-2-6-16,0 4 0 15,0-3 0-15,0 3-6 0,-7-3 15 16,2-2-30-16,1-2 42 15,-1 0 11-15,1-1-22 16,-1-2 31-16,5 2-41 16,-4 0 0-16,-3-2-1 15,2 3 9-15,-8-1-19 16,-12 2 35-16,-9-1-36 16,-16 0 35-16,-14-3-31 15,-9 2 16-15,-16-2 7 16,-8 0-3-16,-6 0-3 15,-6 0-5-15,2 0 14 0,-6 0-28 16,-3 0 32 0,-3 0-29-16,-8 0 22 0,4 0-20 15,1 0 5-15,8 0 0 16,12-5 0-16,20 0 1 16,11 1-7-16,8 1 27 15,10-1-39-15,-1 2 37 16,-5-1-34-16,-10-2 30 15,-10 2-19-15,-3-4 4 16,-7 1-2-16,1 2-4 16,10-1 12-16,15 3-27 15,8 0 48-15,9 2-40 16,12-2 29-16,0 2-26 16,0 0 10-16,-4 0 0 15,-13 0 0-15,-5 0 1 0,-24-3-2 16,-4 0 19-16,-9-1-37 15,-5-3 38-15,16-1-34 16,2 1 30-16,17 2-21 16,8-3 6-16,3 6-1 15,2-2-7-15,2 1 16 16,-11 3-31-16,-5-2 50 16,-11 0-42-16,-7-3 36 15,-6-2-40-15,-1 0 19 16,12-1 0-16,6 3-2 15,14 0 4-15,12 3-4 16,2 0 14-16,9-1-34 0,0 3 44 16,4 0-35-16,-4 0 26 15,-2 0-11-15,-3 0-2 16,0-3-6-16,-4 3 4 16,2 0 4-16,2-2-19 15,5 2 47-15,0-2-45 16,9 2 33-16,7 0-34 15,7 0 17-15,2 0-1 16,9 0 0-16,-5 0 1 16,0 0-3-16,-1 0 13 15,-3 0-35-15,-1 0 48 16,-5 0-38-16,5 0 29 16,1 0-15-16,5 0 0 15,4 0-4-15,0 0 2 0,0 0 4 16,0 0-11-16,0 0 33 15,0-2-42-15,0 2 36 16,-7 0-36-16,2-3 31 16,5 3-19-16,0-2 6 15,0-5-9-15,0 0 8 16,0-6-1-16,16-4-27 16,3 3 58-16,-4-4-47 15,-1 5 36-15,-9 1-33 16,-5 2 15-16,0-2-51 15,0 3-82-15,-30 4-218 16,3 5-543-16</inkml:trace>
  <inkml:trace contextRef="#ctx0" brushRef="#br0" timeOffset="59736.79">11055 15672 454 0,'0'0'1339'0,"0"0"-801"16,0 0-251-16,0 0-11 15,0 0-32-15,-245 38-33 16,245-34-66-16,0-4-68 16,0 0-34-16,13 0-14 15,33 0-29-15,18 0 9 16,8 0-9-16,17-4 13 15,9-5-13-15,4 2 0 0,7 0 0 16,-2-1-6-16,-2 3 20 16,-19 3-34-16,-18-3 40 15,-18 3-32-15,-25-1 25 16,-20 3-17-16,-5 0 4 16,0 0 0-16,-5 0 0 15,-33 0 0-15,-17 0 0 16,-13 0 31-16,-12 0-38 15,-1 7 25-15,-4 3-36 16,6-2 13-16,15-1-52 16,12-2-75-16,22-3-59 15,30 3-1-15,89 16-58 0,38 1-343 16,30-1-465-16</inkml:trace>
  <inkml:trace contextRef="#ctx0" brushRef="#br0" timeOffset="60564.45">12693 15662 1371 0,'0'0'629'0,"0"0"-384"15,0 0-20-15,0 0-16 16,0 0-35-16,0 0-108 16,0 0-2-16,302-14-10 15,-184 5-26-15,-4-1-4 16,-21 0-10-16,-20 5 13 15,-14 0-18-15,-16 3-9 16,-13 2 10-16,-10 0-8 16,-11 0-2-16,-4 0 0 15,-5 0 0-15,0 0 6 16,0 0-20-16,-34 0 31 0,-30 0-26 16,-13 0 9-1,-12 2-29-15,10 3-80 0,22 0-31 16,20-5-66-16,28 1-89 15,9-1-69-15,21 4-352 16,13-4-349-16</inkml:trace>
  <inkml:trace contextRef="#ctx0" brushRef="#br0" timeOffset="72582.08">1992 17789 1077 0,'0'0'309'15,"0"0"-68"-15,0 0-31 16,0 0 25-16,0 0-47 16,0 0-56-16,-39 10-64 15,87-8 29-15,25-2-42 16,31 3 5-16,19-3-45 0,18 2 5 16,21 3-5-16,10 0 5 15,3 2 1-15,-2 1-14 16,-11-1 25-16,-10-3-31 15,-20-4 4-15,-9 0-3 16,-12 0-2-16,-2 0 0 16,-6 0 0-16,-1 0-1 15,7 0 2-15,2 0-2 16,8 0 8-16,-1 0-8 16,5 0 2-16,-12 0 16 15,-2 0-16-15,-15 0 8 16,-13 0-3-16,-17 0-6 15,-5 0 0-15,-9 0 8 0,-2 0-11 16,2 0 9 0,5 0-12-16,4 0 12 0,-7-4-6 15,3 4 0-15,-5 0 0 16,-12 0 0-16,-13 0 1 16,-7 0 8-16,-13 0-3 15,0 0 3-15,-5 0-8 16,0 0 4-16,0 0-5 15,0 0 0-15,0 0-16 16,6 0-124-16,3 0-220 16,1 0-268-16,-6 0-208 0</inkml:trace>
  <inkml:trace contextRef="#ctx0" brushRef="#br0" timeOffset="75930.91">7777 18025 874 0,'0'0'347'15,"0"0"-77"-15,0 0 1 16,0 0-8-16,0 0 47 15,0 0-44-15,0 0-62 16,34-21-50-16,34 9-12 16,16 3-15-16,7 1-26 15,23 3 26-15,8 2-76 16,10 1 34-16,21-1-53 16,13 3 10-16,6-2-41 15,-1-7-1-15,-5-1 1 16,-2-4 0-16,-23-1-1 15,-14 3 9-15,-13 3-21 16,-12 4 25-16,-4 5-19 0,-5 0 15 16,5 0-4-16,-5 0-5 15,-4 0 0-15,-1 0-1 16,-6 5 7-16,-2-5-18 16,-3 2 30-16,-2-2-29 15,2 0 25-15,3 0-22 16,9 0 9-16,-3-2-1 15,7-3 1-15,-4 0 0 16,-5 0-1-16,-7 3 10 16,-1-1-20-16,-8 3 23 15,-9 0-25-15,-2-2 24 16,-7 2-15-16,4-3 3 16,-1 3 0-16,1-2-1 0,5 2 1 15,5 0-13 1,4 0 29-16,7 0-26 0,-7 0 23 15,1 0-26-15,-6 0 14 16,-4 0-1-16,-15 2 1 16,-6-2 0-16,-8 0-1 15,-1 0 7-15,1 0-20 16,11 0 26-16,2 3-23 16,12 2 22-16,-8-1-11 15,-1-1-1-15,-7 2-1 16,-10-5 0-16,-11 5 1 15,-2-5-10-15,-7 0 26 16,7 0-28-16,2 0 29 0,3 0-31 16,-7 0 15-1,1 0-1-15,-5 0 1 0,-6 0-1 16,-4 0 0-16,5 0 6 16,1 0-21-16,13 0 30 15,6 0-22-15,9 0 14 16,0 5-2-16,0-3-5 15,-14 2 0-15,-6 1-1 16,-7-5 2-16,-7 0-7 16,0 0 19-16,0 0-29 15,0 0 29-15,0 0-26 16,4 0 5-16,1 0 8 0,-5 5-22 16,0-5-23-1,0 0-72-15,0 0-130 0,-25 0-69 16,-30-5 66-16,-42-11-34 15,8-1-335-15,16 7-413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22:10.7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4143 5417 1480 0,'0'0'694'16,"0"0"-349"-16,0 0-62 0,0 0-62 16,0 0 14-16,0 0-82 15,-18 0-41-15,31 0-37 16,31 0-16-16,19 0-20 16,17 0-39-16,9-5 11 15,4-5 8-15,-5 0-23 16,-6 2 11-16,-2-1-5 15,-12 5-2-15,-9-1 0 16,-16 2-1-16,-13 3 2 16,-14-2-2-16,-12 2 14 15,-4 0-20-15,0 0 16 16,0 0 7-16,-11 0 4 16,-28 0 31-16,-20 0-33 0,-13 0-12 15,-13 10-6 1,8-1-33-16,9 3 19 0,18 4-76 15,20 2 3-15,30 8-132 16,34 25-116-16,46-5-352 16,6-5-161-16</inkml:trace>
  <inkml:trace contextRef="#ctx0" brushRef="#br0" timeOffset="1800.43">4618 7491 1430 0,'0'0'603'0,"0"0"-326"15,0 0 23-15,0 0-43 16,0 0-69-16,0 0-79 0,0 0 29 16,182-8-56-1,-68 3-32-15,9-2-28 0,8 0-11 16,-8 2-11-16,-7 0 19 15,-18 3-25-15,-14 0 17 16,-25 2-16-16,-16 0 5 16,-18 0-10-16,-15 0-68 15,-10 0-135-15,0 0-126 16,-14 11-512-16,-16 4-360 0</inkml:trace>
  <inkml:trace contextRef="#ctx0" brushRef="#br0" timeOffset="2350.51">4659 7488 753 0,'0'0'791'0,"0"0"-284"15,0 0-263-15,0 0 26 16,0 0-61-16,0 0 21 16,0 0-45-16,-216 10-51 15,187 45-36-15,3 15-47 16,17 9-33-16,9 6 8 16,0-4-28-16,48-7 14 15,16-8-24-15,15-11 18 16,3-11-13-16,7-17 7 15,0-16-19-15,-1-11 18 16,-10-3-10-16,-10-25-10 0,-9-13 36 16,-14-10-26-16,-20-6 22 15,-20-6-13-15,-5 1 2 16,-16-1 0-16,-39 3-1 16,-17 5 2-16,-6 6-10 15,3 6-39-15,12 14-23 16,29 17-63-16,34 19 21 15,25 24-187-15,29 11-548 0</inkml:trace>
  <inkml:trace contextRef="#ctx0" brushRef="#br0" timeOffset="3100.55">5550 7134 595 0,'0'0'1212'0,"0"0"-665"15,0 0-414-15,0 0 17 16,0 0-80-16,0 0 12 16,0 0-32-16,171-86 15 15,-130 86-5-15,-12 0 24 16,-6 7 37-16,-7 22-53 16,-16 12 33-16,0 9-63 15,0 3 19-15,-11 0-56 16,-12-8 15-16,-2-11-15 15,9-9-1-15,7-13 1 16,9-8 0-16,0-1-2 16,0-3 10-16,0 0-9 0,5 0 13 15,29 2 58-15,11 0-31 16,7-2 16-16,3 3-55 16,0-3-1-16,-1 0 0 15,-11 0-30-15,-4 0-43 16,-5 0-159-16,0 0-22 15,-4 0-286-15,-10 0-145 0</inkml:trace>
  <inkml:trace contextRef="#ctx0" brushRef="#br0" timeOffset="10120.57">8286 7245 1272 0,'0'0'868'15,"0"0"-276"-15,0 0-281 16,0 0 3-16,0 0-149 0,4 181-36 15,5-88-91-15,12 6-23 16,-3-7-14-16,3-15 13 16,-1-15-28-16,-6-14 31 15,2-9-34-15,-12-8 34 16,1-2-34-16,-1 0 19 16,1 0-2-16,-1-3 0 15,8-2 0-15,-3-7-6 16,-5-8-72-16,-4-9-32 15,0 0-194-15,0-33-164 16,0-62-19-16,0 9-34 16,0 0-431-16</inkml:trace>
  <inkml:trace contextRef="#ctx0" brushRef="#br0" timeOffset="10417.87">8143 7240 1534 0,'0'0'558'0,"0"0"-320"15,0 0-82-15,0 0 39 16,0 0-91-16,0 0 48 0,0 0-50 15,186-74-24-15,-93 62-38 16,-4 2-26-16,0 0-14 16,-8 3-15-16,-5 2-92 15,1 5-153-15,-18 0-338 16,-20 0-366-16</inkml:trace>
  <inkml:trace contextRef="#ctx0" brushRef="#br0" timeOffset="10633.53">8354 7644 1807 0,'0'0'676'0,"0"0"-452"0,0 0-136 15,0 0-10-15,0 0-64 16,0 0-6-16,339 3-8 15,-250-3-98-15,-12 0-182 16,16 2-106-16,-29 18-185 16,-10 3-322-16</inkml:trace>
  <inkml:trace contextRef="#ctx0" brushRef="#br0" timeOffset="10933.46">8375 8239 1166 0,'0'0'717'0,"0"0"-475"16,0 0-111-16,0 0-67 15,0 0 27-15,0 0 4 16,272-24-25-16,-183 17 18 15,-5 4-49-15,-6 1 41 16,-3 2-59-16,-19 0 9 16,-1 0-28-16,-10 0 3 15,-10-3-5-15,-13-2-23 16,-6-2-95-16,-11-9-231 0,-5 1-207 16,0 0-355-16</inkml:trace>
  <inkml:trace contextRef="#ctx0" brushRef="#br0" timeOffset="12251.71">9295 6829 1023 0,'0'0'608'15,"0"0"-340"-15,0 0-49 16,0 0-84-16,0 0-3 16,0 0-72-16,0 0-35 15,239-22-9-15,-184 20-15 16,-10 2-1-16,-11 0-17 15,-11 0-85-15,-16 0-146 16,-7 2-228-16,0 3-712 0</inkml:trace>
  <inkml:trace contextRef="#ctx0" brushRef="#br0" timeOffset="12701.25">9250 6834 1674 0,'0'0'728'16,"0"0"-489"-16,0 0 24 16,-5 142-134-16,5-72-34 15,0 9-60-15,0 0 7 16,0 0-41-16,5-4 0 16,2 0-1-16,-7-1 9 0,0-2-20 15,0-2 41 1,0 1-34-16,0-11 13 0,-12-5-14 15,3-10 6-15,0-6-1 16,5-3 2-16,-3-2-2 16,2-6 0-16,1-3 18 15,4-11-18-15,0-4 9 16,0-8 6-16,0 0-9 16,0-2 46-16,0 0-36 15,4 0-16-15,26 0 0 16,9 0 9-16,11 0-22 15,0 0 38-15,2 0-35 16,7 0 25-16,-4 0-29 16,-1-4 14-16,-6-1 0 15,-5 0 0-15,-2 0 1 0,-7 3-2 16,-16 0-57-16,3-1 16 16,-12-2-107-16,2-2-47 15,-2-8-135-15,-4 4-139 16,4-4-256-16</inkml:trace>
  <inkml:trace contextRef="#ctx0" brushRef="#br0" timeOffset="16217.84">10132 7840 1081 0,'0'0'554'0,"0"0"-376"15,0 0 46-15,0 0-53 16,0 0 29-16,0 0 21 16,0 0-34-16,109-60-27 15,-88 13-12-15,-8-11-16 16,-3-6-25-16,-10-6-21 15,0-5-53-15,0 3 48 0,0 0-74 16,-10 5 16 0,1 9-16-16,5 10-2 15,4 7-5-15,0 12-6 0,0 7 6 16,0 6-16-16,13 1 7 16,8 3-89-16,-3 0 7 15,7 3-83-15,-4 1-55 16,8 8-229-16,-6 0-118 15,-3 0-341-15</inkml:trace>
  <inkml:trace contextRef="#ctx0" brushRef="#br0" timeOffset="16451.25">10089 7383 1448 0,'0'0'675'15,"0"0"-357"-15,0 0-89 16,0 0-51-16,0 0-74 16,0 0-23-16,0 0-48 15,255-18-23-15,-167 11-20 16,1 7-105-16,18 0-173 16,-23 20-322-16,-16 3-523 0</inkml:trace>
  <inkml:trace contextRef="#ctx0" brushRef="#br0" timeOffset="16734.13">11212 7830 1646 0,'0'0'608'0,"0"0"-333"16,0 0-91-16,0 0 34 15,0 0-59-15,-173-130-5 16,164 74-77-16,9-9 21 16,0-4-65-16,0-3-21 15,39 7-12-15,6 12 9 0,3 14-21 16,2 18 18-16,-2 12-19 15,20 9-128-15,-13 0-184 16,-10 6-565-16</inkml:trace>
  <inkml:trace contextRef="#ctx0" brushRef="#br0" timeOffset="16952.24">11722 7251 2105 0,'0'0'736'16,"0"0"-521"-16,0 0-54 0,0 0-40 15,220 175-4-15,-136-113-86 16,-6-1-25-16,-10-10-6 16,-14-9-110-16,-15-11-42 15,-14-4-169-15,-20-10-212 16,-5-5-157-16</inkml:trace>
  <inkml:trace contextRef="#ctx0" brushRef="#br0" timeOffset="17168.07">11594 7720 1465 0,'0'0'945'15,"0"0"-446"-15,0 0-276 0,0 0-56 16,0 0 33-16,123-136-116 15,-41 98 24-15,2 2-102 16,0 7 6-16,-7 5-12 16,-13 5-46-16,-9 7-124 15,8-1-280-15,-8 6-241 16,-16 0-524-16</inkml:trace>
  <inkml:trace contextRef="#ctx0" brushRef="#br0" timeOffset="17434.18">12452 7069 1633 0,'0'0'953'0,"0"0"-634"0,0 0-22 16,0 0-103-16,88 133-47 15,-38-63-12-15,-7 4-93 16,1 3 15-16,-15 0-56 15,-8-5 33-15,-17-4-32 16,-4-8 20-16,0-5 2 16,-34-7-24-16,-5-9 0 15,-2-13-25-15,14-6 14 16,-2-8-89-16,4-5-53 16,9-7-141-16,7 0-177 15,9 0-392-15</inkml:trace>
  <inkml:trace contextRef="#ctx0" brushRef="#br0" timeOffset="17918.64">13138 7558 1587 0,'0'0'818'0,"0"0"-516"15,0 0-12-15,0 0-128 16,0 0-51-16,0 0 22 0,255 0-76 15,-153 0 1-15,-9 0-47 16,-13 0 4-16,-16 0-3 16,-21 5-24-16,-14-3-53 15,-13-2-114-15,3 0-133 16,1 0-296-16,-2 0-297 0</inkml:trace>
  <inkml:trace contextRef="#ctx0" brushRef="#br0" timeOffset="33321.01">14334 7173 80 0,'0'0'548'15,"0"0"-239"-15,0 0 26 16,0 0-14-16,0 0 18 0,0 0-7 16,0 0-10-16,-4-7-134 15,4 23-1-15,0 14-115 16,0 5-1-16,9 11-36 15,0 2 19-15,2 5 6 16,-11 7-3-16,0 4 5 16,0 0-53-16,0 1 48 15,0-5-40-15,0-12 40 16,0-10-26-16,0-9 29 16,0-9-46-16,0-6-8 15,0 1-2-15,0 4 2 16,0 5-12-16,0 12 29 15,0 5-41-15,0 0 34 16,0-5-29-16,0-10 22 0,0-8-10 16,0-11 1-16,0-5-13 15,0-2 11-15,0 0-58 16,0 0-16-16,0 0-171 16,14-5-231-16,36-31-33 15,-7 3-56-15,3-4-409 0</inkml:trace>
  <inkml:trace contextRef="#ctx0" brushRef="#br0" timeOffset="33550.86">14389 7149 682 0,'0'0'1133'15,"0"0"-868"-15,0 0-69 16,0 0-17-16,0 0-49 16,0 0-66-16,302-48-64 15,-222 48-17-15,-7 0-188 16,11 19-135-16,-16 5-330 16,-14 0-431-16</inkml:trace>
  <inkml:trace contextRef="#ctx0" brushRef="#br0" timeOffset="33749.72">14398 7433 1646 0,'0'0'590'0,"0"0"-405"15,0 0-54-15,0 0 4 16,0 0-69-16,293 2-35 15,-195 6-24-15,-9 6-7 16,-1 22-167-16,-24-3-473 16,-25 1-203-16</inkml:trace>
  <inkml:trace contextRef="#ctx0" brushRef="#br0" timeOffset="34034">14427 8013 1588 0,'0'0'658'0,"0"0"-447"15,0 0-87-15,0 0-30 16,0 0 11-16,0 0 16 16,0 0-65-16,314 0-4 15,-236-3-43-15,-3 3-8 16,-12-2-1-16,-15 0 6 15,-3 2-15-15,-15-4 33 16,-12 3-43-16,-6 1 19 16,-3-2-57-16,0-1-117 0,0 1-85 15,7-3-71 1,-3 0-63-16,3 1-242 0</inkml:trace>
  <inkml:trace contextRef="#ctx0" brushRef="#br0" timeOffset="35369.74">15653 7117 215 0,'0'0'1272'16,"0"0"-773"-16,0 0-331 15,0 0-40-15,0 0 35 16,0 0-46-16,0 0-39 15,216-18-60-15,-157 23-18 0,5 16-78 16,-16-2-392 0,-19-2-404-16</inkml:trace>
  <inkml:trace contextRef="#ctx0" brushRef="#br0" timeOffset="35766.72">15603 7104 1375 0,'0'0'548'16,"0"0"-227"-16,0 0-62 15,-59 175-54-15,54-91-115 16,5 10-18-16,0-2-72 16,0-9 14-16,0-8-14 0,12-12 1 15,1-13-3-15,-4-7 7 16,7-9-20-16,-11-11 30 15,4-5-18-15,-4-10 11 16,-5-4 9-16,0-1-16 16,6-3 7-16,-6 2 25 15,5 0-24-15,4 3-1 16,0 0 14-16,3 0-22 16,6-3 15-16,2 3-27 15,5-5 14-15,5 0-2 16,4 0 0-16,9 0 0 0,3 0-6 15,6 0 9 1,2 0-24-16,1-5 18 0,-7 0-79 16,15-7-268-1,-17 1-249-15,-12 1-468 0</inkml:trace>
  <inkml:trace contextRef="#ctx0" brushRef="#br0" timeOffset="36102.68">16447 7972 1624 0,'0'0'608'16,"0"0"-509"-16,0 0 48 15,0 0 59-15,0 0-35 0,0 0 26 16,113-123-83-16,-113 54 35 15,0-19-40-15,0-4-7 16,0-8-63-16,0 11 6 16,0 10-45-16,19 13-1 15,1 14 0-15,5 13 2 16,-2 8-14-16,-3 9 34 16,5 4-54-16,-7 5 12 15,3 1-81-15,4 5-126 16,18 7-123-16,-9 0-325 15,0 0-343-15</inkml:trace>
  <inkml:trace contextRef="#ctx0" brushRef="#br0" timeOffset="36299.85">16340 7491 1587 0,'0'0'631'15,"0"0"-431"-15,0 0 32 16,0 0-26-16,0 0-55 16,314-44-55-16,-212 25-86 15,-9 7-10-15,-16 4-60 16,3 8-135-16,-25 10-373 16,-17 12-430-16</inkml:trace>
  <inkml:trace contextRef="#ctx0" brushRef="#br0" timeOffset="36567.07">17315 7860 1620 0,'0'0'756'15,"0"0"-522"-15,0 0-27 16,0 0-29-16,0 0-12 15,-186-145-43-15,170 77-52 16,16-9 12-16,0-10-52 16,0 1 4-16,25 9-20 0,14 17-14 15,1 17 7-15,8 17-16 16,11 12-29-16,30 14-173 16,-12 17-328-16,-8 8-791 0</inkml:trace>
  <inkml:trace contextRef="#ctx0" brushRef="#br0" timeOffset="36767.36">17952 7269 599 0,'0'0'1701'0,"0"0"-1108"15,0 0-379-15,170 137-16 0,-95-74-51 16,7 4-84-1,-7-7-63-15,-6-7 0 0,-22-17-68 16,-13-11-170-16,-27-11-98 16,-7-9-353-16,0-1-262 0</inkml:trace>
  <inkml:trace contextRef="#ctx0" brushRef="#br0" timeOffset="36983.55">17868 7772 1820 0,'0'0'931'16,"0"0"-693"-16,0 0-32 15,0 0-41-15,0 0 12 0,152-128-116 16,-84 76-13-16,1-4-48 16,-10 6-6-16,-5 9 6 15,-15 7-16-15,-10 8-25 16,-4 6-182-16,0 8-111 15,-6 5-480-15,-3 4-537 0</inkml:trace>
  <inkml:trace contextRef="#ctx0" brushRef="#br0" timeOffset="37867.75">18343 7104 922 0,'0'0'531'0,"0"0"-339"16,0 0-17-16,0 0 13 15,0 0 84-15,0 0 14 0,0 0-35 16,134-25-91 0,-70 25-50-16,4 0-83 0,5 0-13 15,-14 0-14-15,-11 0 7 16,-12 1-14-16,-13 3 28 15,-12-4-26-15,-6 2 17 16,-1-2-24-16,-4 3 20 16,0 7-8-16,0 4 21 15,5 15-11-15,-1 11 8 16,8 16 12-16,-3 9 62 16,0 7-36-16,2 3 52 15,-2-1-37-15,0-6 20 16,7-3-53-16,-2-2-25 15,7-3-2-15,-3 0-1 0,-2-3-20 16,2-6 32-16,-2-8-28 16,-7-14 24-1,-5-10-25-15,3-11 19 0,-7-4-15 16,0-4 3-16,0 0 0 16,0 0-1-16,0 0 2 15,0 0-20-15,0 0 26 16,0 0-28-16,0 0 11 15,0 0-17-15,0 0-78 16,0-7 24-16,-11-5 25 16,6 2 4-16,-4 3 16 15,9 5-63-15,0-1 69 16,0 3-57-16,0 0 47 0,0 0 16 16,0 0 12-16,0 0 12 15,-4 0 0-15,4 0 47 16,0 0 14-16,0 0 52 15,-7 0-70-15,2 0 56 16,-13 0-63-16,-11 0 33 16,-22-4-39-16,-8 0-2 15,-4 1 2-15,-6 0-18 16,6 1-4-16,8 2 11 16,12 0-26-16,13 0 19 15,10 0-24-15,11 0-39 16,9 0-47-16,0 0-107 15,0-5-91-15,0-4-185 16,29-4 111-16,10-1-141 16,2 2-469-16</inkml:trace>
  <inkml:trace contextRef="#ctx0" brushRef="#br0" timeOffset="38983.19">18461 7238 1026 0,'0'0'689'0,"0"0"-466"16,0 0 2-16,0 0-9 16,0 0 96-16,0 0-181 15,0 0 14-15,30 74-19 0,-21-40-15 16,-5 6-14-16,-4 7-19 15,0 3-14-15,0 11-22 16,0 1 26-16,-13 3-61 16,-8-5 38-16,12-4-39 15,0-10 12-15,-2-12-18 16,11-11-1-16,-5-8 0 16,1-9-27-16,-1-3-19 15,-4-3-100-15,4 0 23 16,-6 0-168-16,7 0-82 15,4-3-237-15,0-8-154 0</inkml:trace>
  <inkml:trace contextRef="#ctx0" brushRef="#br0" timeOffset="41151.01">19093 6753 1152 0,'0'0'761'16,"0"0"-393"-16,0 0-139 15,0 0-31-15,0 0-66 16,0 0 34-16,0 0-77 16,119-60 9-16,-81 60-19 15,-4 0-23-15,-4 21 2 16,-14 9-27-16,-7 14 31 16,-9 13-41-16,0 8 52 0,-9 9-67 15,-25-8 11 1,-7-8-11-16,2-15-6 0,10-14 0 15,4-15 1-15,15-6-3 16,10-6 11-16,0-2-33 16,0 0 47-16,0 0-23 15,5 0 1-15,34 0 59 16,24 0-27-16,12 0-15 16,7 0 12-16,2 0-29 15,-4-2-1-15,-12-3 28 16,-9-1-44-16,-6-3 16 15,-12 2 0-15,-12 2-63 16,-15 1-21-16,-5 2-93 0,-5-1-41 16,-4 3-56-1,0 0-222-15,0 0-40 0,0 7-673 16</inkml:trace>
  <inkml:trace contextRef="#ctx0" brushRef="#br0" timeOffset="42116.99">19835 6626 1307 0,'0'0'618'0,"0"0"-330"15,0 0-65-15,0 0-13 16,0 0-34-16,0 0-81 15,0 0-56-15,179-40-22 16,-95 37-13-16,5 1-2 16,-12 2-4-16,-13 0 1 15,-5 0 1-15,-18 15 15 16,-7 11 56-16,-11 8 33 16,-12 9 20-16,-2 11 50 15,-9 10-77-15,5 10 14 16,0 3-61-16,10 3 4 15,-1-1-53-15,2 0 5 0,-2-4-6 16,2-5 6-16,-3 0-12 16,3-3 27-16,2 0-30 15,3 1 25-15,-3 1-25 16,12 4 21-16,-5-5-10 16,-5-4-2-16,5-11 0 15,-7-7-6-15,-2-10 13 16,2-7-26-16,-2-1 50 15,-2 2-46-15,2 3 32 16,-3 1-31-16,8 2 14 16,-7-7 0-16,-3-2 0 15,-2-11 0-15,-9-9 0 16,0-2 16-16,0-3-32 0,0-2 35 16,0 0-29-1,0 0 20-15,0 0-4 0,0 0-6 16,0 0 0-16,-5 0 9 15,-35 0-2-15,-24 0-14 16,-13 0 40-16,-12 0-41 16,-13 0 25-16,-1 0-29 15,10 0 13-15,4 0-1 16,21-2 0-16,14 2-5 16,24 0 4-16,16 0-87 15,14-2-20-15,0-1-146 16,0 1-51-16,0-7-79 0,0-21-158 15,14 2 184 1,11-1-364-16</inkml:trace>
  <inkml:trace contextRef="#ctx0" brushRef="#br0" timeOffset="47623.19">6569 6169 75 0,'0'0'1814'16,"0"0"-1416"-16,0 0-179 15,0 0-40-15,0 0-64 16,0 0 1-16,25 10-80 16,107-10 14-16,41 0-8 15,27-3-1-15,20-6 1 16,10 1-7-16,2 4 58 15,-11 0-62-15,-21-1 45 16,-18 3-74-16,-30-5 13 16,-25 3-14-16,-24-3-1 15,-31 0 0-15,-22-1 1 0,-20 4-3 16,-12 1 13-16,-11 1-2 16,-2 2-8-16,-5 0 23 15,0 0-18-15,0 0 12 16,0 0-18-16,0 0-6 15,4 0-18-15,1 0-89 16,11 2-81-16,2 10-410 16,2 5-468-16</inkml:trace>
  <inkml:trace contextRef="#ctx0" brushRef="#br0" timeOffset="49967.53">10510 6137 1305 0,'0'0'270'15,"0"0"-88"-15,0 0-51 16,0 0 41-16,266 4-42 16,95-8-58-16,71-9-23 15,25-4-34-15,-22-2 31 16,-67-3-33-16,-25 0 84 16,-20-5-33-16,-23 1 37 15,-11 2-27-15,-14 0-14 16,-36 8-29-16,-48 1-25 15,-39 8-6-15,-4-3 17 0,23 0-28 16,20-5 25-16,20 2-19 16,-15-2 17-16,-14 3-12 15,-16 3 0-15,-19 4 0 16,-15-1 36-16,-13 6 30 16,-17 0 13-16,-9-1-65 15,-9 1 57-15,-6-5-71 16,1 0 20-16,-2-2-11 15,8-1-2-15,8-2-7 16,0 6-1-16,5-1-5 16,-10 1 12-16,-3 1-23 15,-8-2 44-15,-13 1-39 0,-1 1 27 16,5-2-22-16,7 3 8 16,12-1-1-16,11 3 15 15,2 0-14-15,-7 0-1 16,-7 0 19-16,-15 0-25 15,-28 0 17-15,-9 0-8 16,-18 0 6-16,-11 0-2 16,-1 0-7-16,-4 0 0 15,0 0-1-15,0 0 2 16,0 0-11-16,0 0 37 16,0 0-36-16,0 0 21 15,0 0-24-15,0 3-101 16,-64 16-160-16,1 0-328 15,-1 1-572-15</inkml:trace>
  <inkml:trace contextRef="#ctx0" brushRef="#br0" timeOffset="76984.95">4309 15881 1558 0,'0'0'364'0,"0"0"-196"15,261 28-60-15,-95-12 37 16,71 0-28-16,61 4 0 0,59-1-96 15,16-5 42 1,-25-4-41-16,-30 0 44 0,-34 4-28 16,7 8 30-16,2 4 3 15,5 8-5-15,7 0 9 16,-12 2-54-16,3-5 27 16,-7-7-42-16,0-4 12 15,6-9-17-15,-6-1 7 16,9-1-8-16,6 4 0 15,6 1-2-15,-3 5 4 16,-3 3-11-16,1 0 34 16,-16-1-22-16,-19 1 9 15,-40-5 32-15,-48-3-26 16,-36-2 27-16,-8-2-30 16,24 1-14-16,29 4-1 0,25-3 19 15,4 0-41-15,5-4 50 16,5-1-40-16,2-1 24 15,2 0-15-15,0 1 3 16,-6 5 0-16,-8 0 0 16,-6 5 8-16,-7 4-16 15,-12 4 29-15,-4-4-37 16,-4 1 31-16,-1-5-30 16,5-3 30-16,0-2-32 15,7-2 17-15,2-5-1 16,0 1 1-16,-2 1 0 0,-14-1-22 15,-2 1 53 1,-9 0-39-16,-11 0 22 0,-1 1-19 16,-4-1 6-1,9 0-1-15,11 1 0 0,14 4 6 16,14-8-14-16,6 1 22 16,1-3-40-16,-1-2 44 15,-11 0-34-15,-13 0 32 16,-17 0-22-16,-17-9 6 15,-21 7-1-15,-19-5-5 16,-15 7 12-16,-5 0-23 16,-4 0 49-16,0 0-32 15,-7 0 12-15,-3 7 28 16,-6-5-32-16,-14 2 7 16,-11 1-14-16,-12-5 0 15,-18 3-1-15,-2-3 10 16,-2 0-26-16,6 0 32 0,5 2 2 15,3-2-18-15,8 3 37 16,-2-3-37-16,-4 0 1 16,-1 2 16-16,-11-2-16 15,-8 0-2-15,-4 0 24 16,-1 0-41-16,-5 0 34 16,9 0-32-16,7 0 20 15,7 0-11-15,18 0-4 16,11 0-92-16,32 0-176 15,-16 0-544-15,-9 0-1080 0</inkml:trace>
  <inkml:trace contextRef="#ctx0" brushRef="#br0" timeOffset="85534.37">1098 6217 1172 0,'0'0'297'16,"0"0"-79"-16,0 0-17 16,0 0-36-16,0 0 32 15,41-2-88-15,198 16-38 16,120 8-45-16,48-2 52 15,0-9-19-15,-41-2 26 16,-47-8-46-16,-15 1 15 16,-15 3-41-16,-52-2 0 15,-58 1 0-15,-49-1-12 16,-23 0-2-16,11-1 22 16,-2 1-35-16,11-1 28 15,-22 0-28-15,-23-2 12 16,-23 0 2-16,-14 3 1 0,-26-3-1 15,-4 0 0-15,-15 2 9 16,0-2-27-16,0 0 18 16,0 3-51-16,0 12-187 15,-15 6-251-15,1-2-469 0</inkml:trace>
  <inkml:trace contextRef="#ctx0" brushRef="#br0" timeOffset="87166.3">1712 11874 1340 0,'0'0'260'15,"0"0"-211"-15,0 0 42 16,0 0 14-16,280-15 48 15,-191-3-33-15,4-6-2 16,-7-12-49-16,-2-15 28 16,-4-12 33-16,-16-12-20 15,-1-11-1-15,-6-5-70 16,2 0 43-16,0-1-71 0,0 6 20 16,5 1-30-1,-5 4 8-15,0 1 3 0,0-1-11 16,-6-1-1-16,6 2 10 15,-5 8-26-15,-4 7 32 16,-2 10-25-16,-5 7 20 16,-2 6-13-16,-7 4 2 15,-9 2-5-15,-2 0 4 16,-2-3 2-16,-1-4-8 16,-2 2 25-16,7-2-33 15,9 4 25-15,1 4-20 16,3 0 7-16,8 5 3 0,-3-2 0 15,2 3 6 1,-11-2-13-16,-4 2 19 0,-7 2-24 16,-3 0 28-1,1 6-23-15,1 3 16 0,3 0-6 16,10 1-3-16,10 1-2 16,-2-1-4-16,7 0 12 15,3-2-16-15,-3 0 31 16,0-1-35-16,-3 1 28 15,-8 0-28-15,7 4 22 16,-8 1-9-16,12 2 1 16,-2 2 0-16,2 6-6 15,9 1 13-15,-2 3-16 16,7 0 27-16,-5 5-16 16,0 14 4-16,0 5 39 0,0 7-29 15,-4 8 5-15,1 7 1 16,-1 8 1-16,-5 6-1 15,2 6-7-15,3 2 9 16,0-1-18-16,4-1 0 16,0 5 5-16,0-1-6 15,-2 7-5-15,2 2 0 16,0 7-1-16,-4 6 9 16,-1 2 11-16,-6 2-17 15,6-6 56-15,-6-5-49 16,-2-7 23-16,1-14-32 15,-6-7 0-15,-2-14 5 16,0-11-4-16,-5-6-2 0,0-7 12 16,0 0-30-1,7 0 38-15,2 3-32 0,7 2 26 16,-7 0-13-16,5-3 0 16,-7-1-6-16,-7-5 5 15,-9-6 2-15,-7-5-21 16,3-4 28-16,-3 0-31 15,2 0 31-15,10 0-20 16,0 0-9-16,4-4-17 16,0-5-32-16,0-5-87 15,-5 1-44-15,-8-18-269 16,-12 1-54-16,-9 2-543 0</inkml:trace>
  <inkml:trace contextRef="#ctx0" brushRef="#br0" timeOffset="91849.2">24835 15588 1265 0,'0'0'321'0,"0"0"-136"0,0 0-69 16,0 0 37-16,0 0-45 15,0 0 42-15,0 0-53 16,63-41 36-16,6 22-58 16,8-2 18-16,7-4-24 15,5-4-18-15,-7-2-8 16,-3-3-42-16,-1-4 43 16,-3-5-36-16,-7-4 49 15,-5 2-45-15,-3-3 45 16,-8-3-28-16,2-2 27 15,1-2-7-15,-7 0-11 16,2-1 8-16,-2 1-38 16,2 4 44-16,-7 1-44 0,2-1 3 15,-6 0 0-15,6-6-4 16,-1-3-6-16,-1-7 0 16,-2-3-1-16,-3 3 18 15,-4-1-18-15,1 3 14 16,-6 5-7-16,1 5 2 15,-5 2 3-15,-7 5-12 16,7 3 0-16,-11 5 2 16,6 0 5-16,-4 0-14 15,-2 0 28-15,2 0-26 16,-7-2 20-16,4 3-28 16,3 1 23-16,-7 0-11 15,7 1 1-15,-7 2 0 16,0 1-1-16,0 5 2 0,-2 2-13 15,-2 3 38-15,-1 5-41 16,1 0 33-16,-1-3-21 16,1 2 3-16,6-1 0 15,-6-1-1-15,4 1 2 16,-4-1-7-16,6-2 27 16,-6 3-33-16,-1 1 29 15,1 3-32-15,-1 1 28 16,1 4-14-16,-5-1 1 15,7-1-6-15,-3-3 0 16,1-2 12-16,-5-3-24 16,4-2 42-16,1-3-39 15,-1 1 30-15,3 0-18 0,-2 0 3 16,-1 4-1-16,1 2 0 16,-1 4 2-16,1-1-10 15,-1 3 26-15,3-1-35 16,-2 1 36-16,-1-2-30 15,5-3 24-15,-4 1-11 16,6-7-1-16,-2-6-6 16,5-5 5-16,6-7 2 15,6-5-3-15,-1 0 22 16,4 7-20-16,-11 9 10 16,-2 9-14-16,-2 6 4 15,-10 2 0-15,8 0 0 16,-8 4 7-16,5-4-14 0,-4 3 25 15,-1 0-33 1,8-3 31-16,-3 2-28 0,-4-2 24 16,4 0-15-16,2 3 3 15,-6 0 0-15,4 3 0 16,-5 4 0-16,3-3-15 16,-2 6 36-16,-5-2-34 15,0-2 29-15,4 4-26 16,-4-3 10-16,0 3 0 15,0 2 1-15,0 0 10 16,0 0-22-16,5 0 29 16,-5-3-34-16,4 3 32 0,1-5-25 15,6 1 21-15,-6-1-21 16,4 0 9-16,-5 0 0 16,-4 1 0-16,5 1 1 15,-5 1-16-15,7-3 41 16,-3-3-28-16,1 1 14 15,-1-5-16-15,1-2 4 16,-1-1 0-16,3 3 7 16,-7 1-6-16,0 1-2 15,5 0 19-15,-5 3-32 16,4-3 29-16,1 1-12 16,-1-1-3-16,5-2 37 15,3 0-29-15,-3 0-1 0,0 0-7 16,7-1 14-16,-2 2-28 15,-3 1 38-15,3-2-33 16,2 2 23-16,-3-1-22 16,-4-4 10-16,7 3-2 15,-2 0 7-15,2 0-7 16,-3 3 0-16,3 1 21 16,3 1 6-16,1 2-27 15,-6 0 22-15,6-2-20 16,1 2 4-16,-8 0-6 15,3 1 0-15,-7-1-1 16,5 3 2-16,2-3-15 16,-3 3 37-16,12-1-29 15,-4 0 19-15,2 3-10 16,-3 0 5-16,1 0-8 0,-3 0 15 16,-2 0-14-16,-3 0-2 15,3 0 15-15,-2 0-32 16,2 0 36-16,-3 0-24 15,8 0 15-15,-3 0 9 16,3 8-18-16,-1 2 0 16,-2-1-11-16,-2-2 22 15,2 4-23-15,-2-2 34 16,2 0-26-16,-2 3 20 16,-2 0-31-16,6 3 16 15,-6-1-1-15,2 3 5 16,4 2-4-16,-6 1-2 0,2 1 13 15,-2 3-27-15,-5-2 31 16,2 2-28-16,-2 0 24 16,0-3-9-16,-4 5-3 15,6-3-6-15,-6 1 5 16,4 2 2-16,0-1-10 16,2-1 34-16,3 1-41 15,-3 5 34-15,3-2-36 16,0 4 18-16,2-1 0 15,-3-2 0-15,3 1 9 16,-2-2-18-16,2 0 21 16,-7 2-25-16,7-3 29 15,-12 3-23-15,5-1 14 16,0 2-2-16,-2 3-5 16,2-1 0-16,-4-1-1 0,4-1 2 15,2-1-13-15,-2-5 34 16,1 2-35-16,5-1 31 15,-1-1-33-15,2-2 15 16,-7 2 0-16,5-3 0 16,2-1 1-16,-7 1-2 15,7-1 10-15,-3 3-29 16,-4 3 40-16,7 2-32 16,-7-1 27-16,7 2-17 15,-7-6 2-15,5 0-6 16,2 0 5-16,-7-3 2 15,7 1-12-15,-7 0 35 16,7-3-40-16,-2 2 34 0,-1 3-35 16,3 1 23-16,-2-1-6 15,2 2 0-15,-7-1 0 16,7-2-11-16,-3-1 20 16,3-3-31-16,-2-2 41 15,-5 3-32-15,7-4 26 16,-7 3-16-16,7 1 3 15,2 1 0-15,-2 1 0 16,-2 2 1-16,2-2-13 16,-7 4 39-16,0 0-47 15,2-1 38-15,-6-2-34 16,-1-3 26-16,1-3-11 16,4-2 1-16,-4-4 0 0,6 1-8 15,-2 0 19-15,7 8-32 16,-2 1 42-16,-1 9-36 15,3 4 30-15,-2 1-17 16,2-1 2-16,-3-3 0 16,-1-7-1-16,-8-5 9 15,1-4-22-15,-1-1 34 16,5-2-28-16,3 7 25 16,-3 6-29-16,0 3 12 15,7 6 0-15,-7 3-1 16,0 1 1-16,2-5-1 15,-6 1 11-15,0-7-26 0,4-3 35 16,2 0-31 0,-2-3 27-16,0 0-16 0,7 4 1 15,-2 1-1-15,2 7 0 16,2 2 2-16,2 3-12 16,-6-1 32-16,2-4-36 15,-2-4 35-15,-8-5-40 16,3-5 32-16,-4-4-13 15,0-5 1-15,-1-1 0 16,1-2-6-16,1 4 14 16,-1-2-31-16,0 3 47 15,4 4-39-15,2 1 30 16,-2 0-27-16,0 0 13 16,7-3-1-16,-16-2 0 15,9-2 1-15,-4 0-7 0,4-1 27 16,2 1-43-16,-2 4 44 15,7 6-38-15,2 3 25 16,-2 2-17-16,-2 1 8 16,-5-2-6-16,2-2 5 15,-1-5 1-15,-6-3-24 16,1-2 46-16,6 0-38 16,-2 0 32-16,0 3-31 15,7-3 15-15,-11-2-1 16,4-1 0-16,2 0 1 15,-2-1-14-15,5-1 31 16,2 0-41-16,2 3 39 16,2-2-30-16,-6 1 15 0,7-2-6 15,-5-3 1-15,-3 1 5 16,8 0 0-16,-12 0-1 16,4 2-19-16,8 1 40 15,-1-1-34-15,-2 3 28 16,3-1-17-16,-1-2 3 15,-1 1-1-15,6-4 0 16,0 3 1-16,4 1-1 16,-6-3 12-16,-3 0-29 15,-4 0 34-15,-7-3-32 16,0-2 28-16,-9 0-24 16,0 0 0-16,0 0-50 0,0 0-23 15,0 0-106 1,10 0-54-16,40 0-262 0,-7 0-132 15,2 0-243-15</inkml:trace>
  <inkml:trace contextRef="#ctx0" brushRef="#br0" timeOffset="94899.88">22727 15275 1039 0,'0'0'561'16,"0"0"-361"-16,0 0-26 15,0 0-14-15,0 0 17 16,0 0 3-16,0 0-48 15,127 3-17-15,-70-1-69 16,14 0 41-16,1 1-61 16,17-3 21-16,9 0-22 15,13 0 14-15,12 0-12 16,4 0-12-16,8 0-15 0,-4 0 18 16,-12 0-33-1,-8 0 30-15,-13-3-26 0,-9-7 26 16,-10-2-21-16,-2 1 6 15,3-5-4-15,-3 2 2 16,12 2 4-16,0 5-11 16,-3 0 33-16,7 3-33 15,1 1 24-15,-6 1-26 16,-8-1 12-16,-17-2-1 16,-3-2 0-16,-8 0 1 15,2-3-2-15,1-2 7 16,4-2-18-16,5-1 24 15,4-4-21-15,0-2 21 16,0-6-16-16,1-2 4 16,-1-3-7-16,7 2 6 0,-2 0 2 15,-1-1 13-15,-1 5-4 16,-7-3 15-16,4 2-24 16,-5-1 25-16,6-1-26 15,-6 0 24-15,6 0 15 16,-10 5-24-16,-5 4-12 15,1 6 16-15,-7 2-8 16,6 0-11-16,5 2 26 16,0-2-25-16,5-2 29 15,0 1-30-15,-7-5-6 16,9-3 6-16,-10 0 0 16,8-5 11-16,7 3-2 0,1-2 32 15,1 6-26-15,2 0 32 16,-7 7-32-16,1-1 4 15,-1 6-1-15,-5 3-10 16,6-1-8-16,6 3 16 16,7 2-17-16,2 0 11 15,0 0-10-15,-7 0 9 16,-4 0-4-16,-3 7-5 16,-6 0 0-16,0 0 15 15,-5 3 18-15,9 2 26 16,0 3-58-16,10 3 44 15,10 4-43-15,1 5 4 16,4 3 0-16,5-3-6 16,-9 2 0-16,-1-2 1 15,-6-3-1-15,2-2 6 0,-6-1-18 16,1 3 24-16,-2 0-20 16,-2 0 20-16,-2 3-10 15,-5-1-2-15,-4-1-1 16,0-4 1-16,-5-2 0 15,0-4-10-15,9-1 23 16,0-2-25-16,12 3 26 16,4 4-25-16,9 0 17 15,5 3-6-15,-11 1 0 16,-3-3 1-16,-5-3-1 16,-6-3 1-16,0 1-15 15,11-1 28-15,5-2-26 16,4 0 24-16,0-1-17 0,-6-5 5 15,1-4-1 1,-4-2-5-16,5 0 6 0,-7 0-10 16,-3 0 22-16,-6-8-24 15,-5-3 24-15,-13 2-21 16,0-3 9-16,-8-3 0 16,-1-2-1-16,-3-4 1 15,7-4 0-15,-16 2 6 16,5-2-19-16,-10 4 26 15,-4 7-25-15,5 4 24 16,-21 6-24-16,0-2-28 16,-9-1-103-16,0-1-107 15,-59-1-231-15,-23 2-184 16,-11 5-740-16</inkml:trace>
  <inkml:trace contextRef="#ctx0" brushRef="#br0" timeOffset="101349.22">3624 13475 1624 0,'0'0'870'16,"0"0"-513"-16,0 0-85 15,0 0-31-15,0 0-50 16,0 0-77-16,-54 2 3 16,45-2-74-16,-3-2 40 15,3-15-56-15,0-9 22 16,5-8-28-16,4-12 2 16,0-9-7-16,0-10-10 15,34-10-12-15,18-7 35 0,19-4-34 16,6-1 17-16,16 8-24 15,-4 11 24-15,4 13-3 16,-4 12-9-16,-7 7 0 16,-14 10-8-16,-5 4 19 15,-8 3-34-15,-9 7 46 16,-12 2-26-16,0 2 6 16,-12 3-6-16,-1 3 3 15,-5 0-25-15,-7 0-50 16,-5 2-102-16,-4 0-152 15,0 9-434-15,0 8-486 0</inkml:trace>
  <inkml:trace contextRef="#ctx0" brushRef="#br0" timeOffset="101949.74">4275 12513 49 0,'0'0'1803'0,"0"0"-1163"16,0 0-366-16,0 0-19 15,0 0-93-15,0 0-5 16,0 0-96-16,-146 37-2 16,146-33-52-16,0-4 22 15,0 0-29-15,0 0 0 16,0 0-1-16,30 0 8 15,29-5-16-15,14-12 33 16,20 2-39-16,5-1 15 16,-5 4-15-16,-4 4-49 15,-26 2 2-15,-15 2 32 16,-18 4 23-16,-14 0-3 0,-12 0 20 16,-4 0 2-16,0 13 1 15,0 16 25-15,5 12-28 16,-1 7 35-16,1 2-33 15,-5 1-1-15,0-3-5 16,0-10 1-16,0-4-14 16,0-6 31-16,0-6-5 15,0-2-7-15,0-4-21 16,0 4 9-16,4-6-21 16,17 3-102-16,13-3-161 15,-9-6-210-15,0-6-348 0</inkml:trace>
  <inkml:trace contextRef="#ctx0" brushRef="#br0" timeOffset="104883.76">5830 12650 1275 0,'0'0'398'16,"0"0"-162"-16,0 0-95 15,0 0-2-15,0 0-50 16,0 0 31-16,0 0-42 16,-29 19 22-16,29-19-33 15,0-22 33-15,0-9-45 16,0-10-27-16,0-6-17 0,9 0-2 16,7 7-18-16,2 7 2 15,11 13 6-15,1 10-25 16,9 8 20-16,1 2 1 15,-5 0 5-15,3 4 7 16,-8 15-6-16,-1 3-1 16,-10 5 18-16,6 1-27 15,-10 4 23-15,4-1-23 16,-8-2 19-16,3-5-17 16,-10-7 7-16,1-8-12 15,2-4 12-15,-7-5-28 16,0 0 22-16,0-5-91 15,0-18 54-15,0-11 6 0,0-8 28 16,0 2-52 0,0 4-19-16,9 8-29 0,25 6-2 15,0 9 82 1,-5 9 29-16,6 4 25 0,-6 0 46 16,1 21 25-16,-1 8-60 15,-4 2 1-15,-2 1-37 16,-3-4 0-16,-6-3-1 15,-3-9 2-15,-1-4-8 16,-6-5 26-16,1-4-29 16,1-3 10-16,4 0 0 15,-1-19-20-15,7-14 20 0,2-5-1 16,7 1 2 0,0-1-7-16,9 6-18 0,-5 7 23 15,1 13 2-15,0 10-1 16,-1 2 1-16,-6 4 39 15,-3 18-12-15,1 5-3 16,-8 2 2-16,3 2-26 16,-2 1 2-16,2-6 21 15,-2-2-30-15,1-7 19 16,-1-8-26-16,0-1 10 16,-3-8 2-16,-2 0-14 15,-4-8 6-15,-5-13-2 16,4-6 22-16,-4 0-4 0,12-1-5 15,-3 2 22 1,11 5-23-16,-2-1 18 0,3 7-19 16,-7 5 0-16,-3 8 8 15,-11 2 7-15,0 0 102 16,0 10-44-16,0 11-17 16,-16 6-49-16,-2 2-14 15,-3-3 5-15,5-2-5 16,12-5-2-16,4-2-9 15,0-6 7-15,0 2-10 16,0-6 7-16,29 0 28 16,6-4-25-16,10-3 22 15,3 0-16-15,-3 0 5 16,-6-17-9-16,-10-9 7 16,-15-6-1-16,-14-2-10 15,0 4 26-15,0 0 6 0,-18 9-18 16,-3 7 47-16,12 6 4 15,5 8 38-15,4 0-17 16,0 0-7-16,0 8 37 16,0 13-95-16,9 6 7 15,11-1 3-15,3 3-36 16,2-3-8-16,5-3-1 16,-1-1-28-16,5-4 19 15,-4-6 25-15,-5-10 4 16,-7-2-1-16,3 0 2 15,-5-17-7-15,-3-13 26 0,-4-11-16 16,-4-10 11 0,-5-7 1-16,0-4-8 0,0-3 9 15,-9-6 10-15,-21 6-7 16,5 3 64-16,-4 7-50 16,10 11 51-16,-1 11-34 15,6 8 36-15,3 13-32 16,6 10 12-16,1 2 12 15,4 0-17-15,0 10-4 16,0 21-34-16,0 10-7 16,4 12 4-16,26 4-28 15,15 6 7-15,-1 1-23 16,-1-7-38-16,2-4 8 16,-2-8 39-16,-4-4 11 15,-2-9-11-15,-3-6 39 0,-5-7-35 16,5-6 34-16,-4-6-34 15,-1-7 16-15,1 0-13 16,-3 0 13-16,3-20-8 16,-5-4 0-16,-5-5 13 15,-11 0-20-15,-9 3 32 16,0 4-31-16,0 8 30 16,0 2-22-16,0 7 7 15,0 3-3-15,0-1-3 16,0 3 12-16,0 0-26 15,0 0-1-15,0 0 20 16,0 0-19-16,0 0 9 16,0 0 8-16,0 0 3 15,0 0 0-15,0 0 1 0,0 0-2 16,0 0 1-16,0 0-24 16,0 0 30-16,0-2-12 15,0-5 12-15,0-1-17 16,0-4 11-16,-4 3-1 15,-12-7-5-15,-2 5 12 16,-3-4-24-16,12 3 37 16,0 3-37-16,9 3 35 15,0-1-31-15,0 6 14 16,0 1 0-16,9 0 0 16,5 0 0-16,2 0-14 0,-7 0 23 15,0 5-27-15,7 0 33 16,4 2-27-16,-2-3 24 15,7 1-24-15,5-5 12 16,-5 0-20-16,-2 0-10 16,-7 0-36-16,-3 0 57 15,-6 0-11-15,-2 0 4 16,-5 0 32-16,0 0-22 16,4 0 12-16,-4 0 3 15,9 7 9-15,0 13-16 16,3 2-1-16,1-1 25 15,-1 1-37-15,-3-3 26 16,9 0-27-16,3-5 27 16,-1 1-15-16,10-3 0 15,-8-3-7-15,8-4 5 0,-5-1 4 16,0-4-19-16,-5 0 26 16,-6-9-28-16,-9-14 34 15,-5-7-30-15,0-3 15 16,0-1 0-16,0 3 0 15,0 4 1-15,-5 9 1 16,1 8 16-16,-1 2 9 16,5 8-13-16,0 0 50 15,0 0-3-15,0 13 22 16,0 5-68-16,0 5-15 16,9 1 0-16,16-3-2 15,5 1-4-15,4-5-54 16,-5-6 60-16,-4-4-54 0,-2-4 48 15,-7-3-21-15,-2 0 16 16,-3-12 10-16,7-9-7 16,3-4 0-16,-3 0-12 15,7 0 19-15,0 5-71 16,0 7 61-16,-7 8 11 16,-2 5 1-16,-2 0-1 15,2 0 0-15,-12 16-1 16,1 9 12-16,-5 1-23 15,0 0 36-15,0-4-57 16,0-3 22-16,0-5-58 16,0-6-34-16,0-3 19 15,4-5 32-15,8 0 23 16,-8 0 28-16,1 0-12 16,-1 2-3-16,12 6 32 0,7 6 7 15,11 12 15-15,16 15 24 16,9 15-40-16,-4 4-14 15,-12 2 3-15,-14-4-10 16,-19-8 52-16,-10-9-52 16,0-9 85-16,-55-6-67 15,-13-9-5-15,0-5-14 16,4-12-6-16,16 0-23 16,19-7-1-16,22-19 30 15,7-9-1-15,11-3-14 16,37-7 30-16,11-6 10 15,0-2-13-15,-4-5 12 0,-12 1-24 16,-14-11-69-16,-13 18-245 16,-16 6-647-16</inkml:trace>
  <inkml:trace contextRef="#ctx0" brushRef="#br0" timeOffset="105067.1">8472 11983 2299 0,'0'0'1022'0,"0"0"-695"15,0 0-173-15,0 0-83 16,0 0-71-16,0 0-45 0,0 0-266 16,-45 19-473-1,11-12-1496-15</inkml:trace>
  <inkml:trace contextRef="#ctx0" brushRef="#br0" timeOffset="105483.81">6701 12168 1490 0,'0'0'725'16,"0"0"-415"-16,0 0-146 15,0 0-12-15,0 0-25 0,0 0-2 16,418-41-56 0,-222 25 15-16,-5 4-78 0,-21 2 24 15,-22 2-30-15,-30 4-9 16,-24-1-142-16,-17 5-65 15,-22 0-241-15,-21 0-257 0</inkml:trace>
  <inkml:trace contextRef="#ctx0" brushRef="#br0" timeOffset="105703.54">10246 12519 360 0,'0'0'81'15,"0"0"-81"-15,0 0-196 0</inkml:trace>
  <inkml:trace contextRef="#ctx0" brushRef="#br0" timeOffset="106503.71">9941 12062 811 0,'0'0'597'0,"0"0"-306"15,0 0-116-15,0 0 36 0,0 0-29 16,0 0 16-16,-259 4-62 16,241 22-29-16,6 0-61 15,12 4-15-15,0-3-17 16,21-2-14-16,13-6 0 15,0-7 4-15,-4-5-22 16,-5-5 29-16,-7-2-22 16,2 0 16-16,-6-14-5 15,-3-15 0-15,-6-14 30 16,-5-12 24-16,0-8-48 16,0-7 7-16,-30-2 8 15,-4 0-15-15,0 2 20 0,0 8 73 16,9 11 17-16,5 15 25 15,6 17 9-15,9 14-9 16,5 5 28-16,0 15-92 16,0 25-11-16,9 16-60 15,16 8-5-15,5 4 5 16,9-5-12-16,11-3-33 16,2-10-16-16,12-6 25 15,11-9 4-15,-3-6 8 16,1-10 21-16,2-9-28 15,-2-10 7-15,-9 0-9 16,-5-21-36-16,-16-13-47 16,-18-4-40-16,-25-1-26 0,0 5 47 15,-9 13 20-15,-41 9 109 16,2 12 0-16,-2 0 18 16,16 16 27-16,18 16 39 15,16 6-39-15,0 3-20 16,36 0-5-16,12-2-20 15,11-6 10-15,-9-9-10 16,-2-9-39-16,-2-15-197 16,-12 0-447-16,-12 0-504 0</inkml:trace>
  <inkml:trace contextRef="#ctx0" brushRef="#br0" timeOffset="108299.78">11428 11846 849 0,'0'0'626'16,"0"0"-386"-16,0 0-48 15,0 0-71-15,0 0-40 16,0 0 37-16,0 0-29 16,-163 80 34-16,163-55-60 0,0 5 10 15,0-2-72 1,45-1-1-16,10-8-15 0,-3-5-10 15,2-9 11-15,-3-5 0 16,-8 0 13-16,-9-23-2 16,-5-11-16-16,-4-7 31 15,-6-2-24-15,1 1 24 16,5 4-14-16,-7 7 2 16,3 9 0-16,-8 7 66 15,-1 8 67-15,-8 5 65 16,-4 2-75-16,0 0 51 15,0 0-80-15,0 0 9 16,0 0-46-16,0 9 20 16,-16 11-47-16,-2 6-30 15,2 8 0-15,12 0 17 0,4 0-44 16,0-3 27 0,16-2 0-16,22-5-42 0,12-5 36 15,-2-4-19-15,11-8 4 16,0-5 20-16,-4-2-29 15,2 0 30-15,-7-9-54 16,-7-16 42-16,-14-1-14 16,-13-5 9-16,-16 0-43 15,0-4-21-15,-45 6-33 16,-28 3-28-16,-11 5-31 16,-2 6-148-16,2 8 43 15,15 7 68-15,28 0 137 0,28 3 55 16,13 11 11-16,0 2 7 15,50 2 0-15,2-6-1 16,-2-2 9-16,-2-10-18 16,-7 0 28-16,-7 0 24 15,-5-15 17-15,1-7 25 16,9-2-35-16,-1 2 8 16,1 1 22-16,6 7 6 15,-10 4 7-15,-10 5-40 16,-7 5 70-16,-7 0-31 15,-2 0-14-15,0 7-53 16,-4 8 22-16,6 3-37 16,3 5-9-16,6-2 0 15,10 1 6-15,-1-3-19 16,6-4 32-16,-1-4-32 16,-9-6 20-16,-7-5-14 0,2 0-8 15,-6 0 8-15,2-14 7 16,9-5 0-16,9-6 0 15,5-1 18-15,4-3-24 16,2 5 19-16,-6 2-16 16,-5 5 14-16,-9 8-2 15,-16 5-8-15,-4 1 44 16,-5 3 37-16,0 0-11 16,0 0 53-16,0 0-42 15,0 16 27-15,0 9-108 16,0 3 9-16,20 4-4 15,5-4-12-15,5 2-3 16,-1-7-17-16,-1-1 15 16,-3-7-11-16,-5-5 1 0,-2-6 24 15,3-1-17-15,4-3 22 16,0 0-23-16,9 0 13 16,0-12-10-16,0-8 12 15,-4-4-11-15,-12-5 2 16,-7 3 11-16,-11 0-25 15,0 1 38-15,0 6-27 16,0 2 24-16,0 7-10 16,0 3 10-16,0 2 1 15,0 3-5-15,0 2 10 0,0-2-24 16,0 2 24 0,0 0-3-16,0 0-14 15,-4 0 42-15,-8 14-36 0,3 8-6 16,5 4-2-16,-1-1 9 15,5 1-20-15,0-4 31 16,0-4-34-16,0-1 27 16,18-5-24-16,7-2 7 15,0-4 4-15,0-6-19 16,-2 0-4-16,-7 0 23 16,-2-16-14-16,-8-2-5 15,-6-4 40-15,0-3-26 16,0 4 13-16,0 3 4 15,0 2-11-15,-6 7 0 16,6 4-1-16,0 3 9 0,0-1-17 16,-5 3 28-1,5-4-34-15,-9-2 32 0,0-3-29 16,-7-1 22-16,7 0-11 16,0 3 1-16,2 1 0 15,2 3-7-15,5 3 16 16,0 0-32-16,0 0 46 15,0 0-40-15,0 0 31 16,0 0-28-16,0 0 11 16,0 0-42-16,0 0-72 15,-4 0-53-15,-1 0-6 16,5 0-115-16,0 0-99 16,0 3-519-16</inkml:trace>
  <inkml:trace contextRef="#ctx0" brushRef="#br0" timeOffset="111332.51">13447 11692 599 0,'0'0'1003'0,"0"0"-600"0,0 0-129 15,0 0-63-15,0 0-63 16,0 0-22-16,0 0-70 16,73 89-32-16,-34-67-10 15,2 0-13-15,-7-4-2 16,0-1 19-16,-4-4-32 15,-8-4 25-15,-1-4-22 16,-5-1-7-16,-7-4 6 16,0 0-10-16,-5 0-5 15,3 0 26-15,-2-11-9 16,-5-9-8-16,0-6 36 16,0-5-24-16,-21 0 15 0,-4-4-9 15,-9 7 0-15,0 1 0 16,9 8-1-16,2 8 11 15,7 3-20-15,12 6 32 16,4-1-16-16,0 1 6 16,0-1-17-16,4-4 16 15,21-1-11-15,0-1 0 16,-6 0-9-16,1 2 8 16,-6 2 2-16,-3 0-11 15,-2 5 29-15,0 0 4 16,3 0 27-16,-3 0 18 15,4 10-44-15,8 3 4 16,-1 7-1-16,-1 2-25 16,1 2-2-16,-2 2 20 0,7-2-51 15,0-2 30 1,-4-5 0-16,1-1-11 0,-1-4 6 16,-1-2 6-16,-1-5 0 15,1 0-6-15,0-5 14 16,-1 0-23-16,6 0 39 15,-5 0-38-15,-2-2 28 16,-9-13-12-16,-9-4-1 16,0-5 33-16,0 2 23 15,0 1 6-15,-13 1 26 16,-1 6-64-16,3 4 60 16,6 5-71-16,1 3 7 15,4 0-12-15,0 2-9 16,0-2 0-16,0 2 0 15,0 0 7-15,0 0-1 0,0 0 18 16,0 6-8-16,0 11-28 16,13 2 21-16,12 1-18 15,0-1-24-15,0-2-6 16,-6-7 14-16,1-3-15 16,-11-5 11-16,7-2-52 15,-2 0 80-15,2-2-28 16,2-15 22-16,7-3 14 15,4-1-11-15,-4-1 4 16,5 2-2-16,-5-1-5 16,-2 3 14-16,-7 3-11 15,-3 0 23-15,-1 3-8 0,-8 2-1 16,-4 6-1-16,0 4-3 16,0 0 15-16,0 0 41 15,-25 2-15-15,-4 16-33 16,-1 3 11-16,10 0-28 15,6 1 15-15,14-1-13 16,0 1 13-16,9 0-14 16,32-3 2-16,7 1-8 15,2-8 7-15,-7-3 2 16,-4-7-22-16,-10-2 29 16,-13 0-28-16,-7-14 32 15,-9-10-28-15,0-7 16 16,0-1 0-16,-14 2-1 0,-6 2 7 15,0 9-13 1,6 8 22-16,-2 3-32 0,11 6 35 16,1 2-18-16,4 0 0 15,0 0 34-15,0 17-34 16,25 4 0-16,14 3-1 16,-1-3 12-16,8-1-28 15,-12-5 32-15,-9-8-37 16,-7-2 2-16,-7-5 4 15,-6 0-32-15,-1 0 32 16,-4-15 15-16,0-4-5 16,0-3-2-16,0 1-46 15,5 1 47-15,0 6-58 0,4 3 46 16,-3 5 11 0,4 6 2-16,-1 0 6 0,2 0 0 15,3 6-1 1,-1 9 7-16,8 6-23 0,-5 3 44 15,2-3-37-15,-9-7 26 16,2-2-31-16,-6-7 15 16,-5-5-1-16,0 0 0 15,0 0-26-15,0-7 27 16,0-13-6-16,0-1-11 16,0-7 34-16,0 1-34 15,0-2-11-15,9 0-89 16,25 0-14-16,0 5 76 15,-4 12 47-15,-5 7 8 16,-9 5 27-16,-3 0 4 0,-4 17 75 16,3 1-52-16,1 6 5 15,8-3-52-15,-3 0 2 16,7-3-7-16,-4-3 5 16,4-5-14-16,-7-3 21 15,-2-4-36-15,-7-3 31 16,0 0-18-16,-5 0 18 15,3-12-9-15,-7-5 0 16,5-5 0-16,-5 3-6 16,4-2 12-16,1 1-21 15,-1 3 43-15,1 3-44 16,6 2 34-16,-6 5-31 0,4-1 15 16,-4 1-2-16,6 2 19 15,-2 3 1-15,-4 0 1 16,4 2-6-16,-2 0 0 15,-3 0-8-15,-4 0 11 16,0 0-16-16,0 0 25 16,0 0-27-16,0 0 0 15,0 4-1-15,0 11 9 16,0 2-26-16,0 4 45 16,-4 8-44-16,4 0 34 15,0 0-34-15,0 0 10 16,0-2 7-16,0-8-1 15,0-3 7-15,0-6-12 0,4-5 22 16,1 0-20 0,-1-5 10-16,1 2 34 0,-5 3-17 15,4 5 41-15,3-1-37 16,-2 5-26-16,-1 3 0 16,5-2 11-16,-4-1-24 15,6-4 45-15,-6-4-48 16,-1-2 38-16,1-2-43 15,-5 1 22-15,0-3-2 16,0 0 0-16,0 0 1 16,0 0-2-16,0 0-12 15,0 0-1-15,0 0 1 16,0 0 4-16,0 0 18 16,0 0-24-16,0 0 15 15,4 0-3-15,-4 0-4 0,0 0 14 16,5 0-23-16,-5 2 42 15,0-2-40-15,0 0 31 16,0 2-31-16,0 3 15 16,11 3-1-16,-2-2 0 15,-4 4 6-15,4 2-13 16,-2-2 23-16,-7-3-37 16,0-3 40-16,0 0-30 15,0-4 22-15,0 0-12 16,0 0 1-16,0 0-18 15,0 2-36-15,0 3-33 16,0-1 87-16,0-2-8 16,-7 3-10-16,2-2 35 0,1-3-31 15,4 0 15-15,0 0-1 16,0 0 0-16,0 0-2 16,0 0-7-16,-5 0 0 15,5 0-11-15,0-3 38 16,0-4-30-16,0 0 24 15,0 3-1-15,9 0-10 16,16 3 31-16,1 1 25 16,-6 0-30-16,-2 0 2 15,-2 1-10-15,2 12 2 16,-2 6-6-16,2 13-14 16,3 9 8-16,-8 11-6 0,-1 9 9 15,-8 1-11-15,-4-4 20 16,0-5-15-16,-16-10 59 15,-13-10-53-15,-5-11 19 16,4-9-20-16,8-9-22 16,-3-4-5-16,9 0-20 15,11 0 21-15,5-19 9 16,0-14-15-16,0-18 42 16,21-16-30-16,8-16 27 15,-11-13-32-15,-11-7 15 16,-7 2-1-16,0 9 0 15,0 15 1-15,-7 17-2 16,3 17 12-16,4 9-34 0,0 12 46 16,0 8-34-1,0 5 23-15,0 5-7 0,0 0-5 16,0 4 0-16,-14 0-2 16,-11 0 13-16,-5 12-23 15,-4 12 36-15,9 10-29 16,7 7 16-16,18 4-22 15,0 1-49-15,5-2-32 16,33-11-3-16,6-6 14 16,6-11 32-16,4-6-2 15,-2-7 39-15,8-3 11 16,-6-3-14-16,1-16 19 0,-12-10-11 16,-9-2 7-1,-18-5 0-15,-16 0 9 0,0 0 15 16,0 2 61-16,-16 5-36 15,-2 7 62-15,11 10-82 16,7 10 17-16,0 2-21 16,46 10 62-16,26 21-60 15,8 6-27-15,-3-1 0 16,-9-1-21-16,-22-8 8 16,-28-10-132-16,-18-8-58 15,-30-9-280-15,-33 0-173 16,-14 0-743-16</inkml:trace>
  <inkml:trace contextRef="#ctx0" brushRef="#br0" timeOffset="111584.51">13638 11247 874 0,'0'0'1867'0,"0"0"-1290"16,0 0-420-16,0 0-13 16,0 0-80-16,0 0-64 15,0 0-21-15,10 65-277 0,-10-49-378 16,0-4-583-16</inkml:trace>
  <inkml:trace contextRef="#ctx0" brushRef="#br0" timeOffset="121550.95">452 14883 1211 0,'0'0'375'16,"0"0"-153"-16,0 0-40 0,0 0-42 15,0 0-16-15,269 8-35 16,-53-8-40-16,0 0-1 16,20 0-42-16,44-8 68 15,-59-5-59-15,29 0 46 16,-7-2-36-16,-36 5 14 16,18 0-14-16,-14 3-15 15,-20-2-10-15,-20-1 20 16,-14 0-32-16,-25 1 37 15,-14-1-35-15,-20 3 22 16,-19 2-8-16,-19 3-4 16,-17 2 0-16,-14 0 7 15,-8 0-5-15,-8 0-4 16,8 0 32-16,2 0 2 16,2 0-31-16,0 0 17 0,0 0-7 15,-7 0-5-15,-2 0-6 16,-12 0-8-16,-4 0 7 15,0 0 2-15,0 0-16 16,0 0 47-16,0 0-47 16,0 0 31-16,0 0-29 15,0 0 13-15,0 0-88 16,0 0-212-16,0 0-191 16,0 0-330-16</inkml:trace>
  <inkml:trace contextRef="#ctx0" brushRef="#br0" timeOffset="122284.89">4329 14705 803 0,'0'0'534'0,"0"0"-216"16,0 0-109-16,0 0 31 15,0 0-111-15,0 0 74 16,0 0-62-16,-34-97 5 15,5 27-63-15,-5-11 43 0,-16-11-32 16,6 0-25 0,-6 6-5-16,12 7-47 0,8 11 74 15,16 12-61-15,10 11 58 16,4 7-44-16,0 1 31 16,0-1-51-16,0 3-8 15,14-5-4-15,2 5-10 16,-7 1-4-16,-5 0 25 15,5 5-34-15,3 0 31 16,-3 6-34-16,0 3 32 16,-5 1-21-16,8 5 3 15,-8-1-1-15,1 3-8 0,-1 0 18 16,-4-2-36 0,0 2 64-16,0 0-55 0,0 4 38 15,0 3-32-15,0 3 12 16,0 2 0-16,0 0 1 15,5 0 0-15,-5 0-2 16,0 0 19-16,0 0-59 16,7 0 41-16,-7 0-70 15,4 0-179-15,21 5-104 16,-7 12-428-16,3 4-103 0</inkml:trace>
  <inkml:trace contextRef="#ctx0" brushRef="#br0" timeOffset="123600.7">4295 13446 1005 0,'0'0'537'0,"0"0"-284"15,0 0-77 1,0 0-9-16,0 0-10 0,0 0 25 15,0 0-30-15,-334-27-61 16,236 25 3-16,-13 2-78 16,-12 0 86-16,-9 0-81 15,-7 12 42-15,3 3-48 16,-7 2 32-16,-3-3-30 16,3-2-5-16,2 0-12 15,2-4 19-15,3-4-40 16,-7-4 51-16,6 0-43 15,5 0 26-15,5 0-14 16,4 0 1-16,16 0 0 16,7 0-2-16,14 0 4 15,11 0-8-15,11 0 28 0,12-2-43 16,2 0 42-16,11-1-39 16,-2 1 36-16,3-3-25 15,3 3 7-15,-3-1 0 16,4-2-8-16,-5 3 16 15,3-3-32-15,8 2 57 16,3 1-48-16,0-1 31 16,-4 1-28-16,-5-1 12 15,-5 1 0-15,-6-2-1 16,-3 1 2-16,-2 1-7 16,-5 0 24-16,12 2-37 15,0 0 38-15,2 0-31 0,2 0 27 16,-4 0-13-16,4 0-2 15,-6 0-5-15,2 0-5 16,2 0 20-16,7 0-28 16,4 0 44-16,12 0-40 15,2 0 35-15,7 0-40 16,4 0 20-16,1 0-1 16,4 0 0-16,-5 0 0 15,5 0-2-15,-4 0 8 16,4 0-36-16,0 0 56 15,0 0-52-15,0 0 52 16,0 0-46-16,0 0 20 16,0 0-1-16,0 0-5 0,0 0-8 15,0 0 13-15,0 0-83 16,0 0 75-16,0 0-66 16,0 0 48-16,0 0-22 15,0 0 48-15,0 0-5 16,0 0 6-16,0 0-7 15,0 0 19-15,0 0-26 16,0 0 32-16,0 0-9 16,0 0-9-16,0 0 36 15,0 0-35-15,0 2 12 16,0 14 18-16,0 11-31 16,0 4 0-16,0 8 25 15,4 2-29-15,10 0 25 0,6 4-29 16,-1 3 19-1,6 5 5-15,-5 1-16 0,-2 4 7 16,-2-1-7-16,-2 3 15 16,-3 0-30-16,3 3 48 15,2 1-45-15,-3 2 30 16,1 1-24-16,2 1 6 16,-2-4 0-16,-3-6 1 15,-7-5 5-15,-4-5-12 16,5 1 29-16,-5-1-35 15,9 4 28-15,3 4-23 16,1 7 22-16,8 2-6 16,-3-3-9-16,2-4-2 15,-6-10-5-15,2-13 14 0,-12-10-29 16,-4-13 53-16,0-4-58 16,0-8 28-16,0 0-2 15,0 0-131-15,9 0-85 16,37 0-171-16,-3 0-179 15,3 0-331-15</inkml:trace>
  <inkml:trace contextRef="#ctx0" brushRef="#br0" timeOffset="-83533.63">13991 14137 0 0,'29'-14'0'16,"-15"9"0"-16,11-5 0 15,-4-2 0-15,-12 0 0 16,-9-2 0-16,0-1 0 0,0 0 0 16,-14 4 0-1,-16-6 0-15,10 14 0 0,11 3 0 16,4 0 0-16,5 0 0 16,0 0 0-16,0 0 0 15,0-9 0-15,0 4 0 16,5-7 0-16,4 2 0 15,-9 6 0-15,5-4 0 16,-1 1 0-16,3-1 0 16,-3 6 0-16,6-3 0 15,5-2 0-15,-1 2 0 16,7-5 0-16,-8 2 0 16,3-5 0-16,-2-4 0 15,-10 0 0-15,-4-1 0 16,0-4 0-16,0-1 0 15,-43 1 0-15,-36 1 0 16,-33 0 0-16,-27 2 0 0,-27-1 0 16,39 1 0-1,-16-3 0-15,-3 1 0 0,-6-1 0 16,-9-16 0-16,-1-8 0 16,1-10 0-16,-3-4 0 15,14 2 0-15,-7 58 0 16,5-4 0-16,4-3 0 15,0 0 0-15,21-13 0 16,20 5 0-16,107 4 0 16,0 6 0-16,0 5 0 15,0 0 0-15,-25 41 0 0,25 23 0 16,102 33 0-16,-56 40 0 16,101-17 0-16,-26-42 0 15,-96 11 0-15,-14 17 0 16,-11 38 0-16,0 70 0 15,-75 80 0-15,-189 55 0 16,-143-3 0-16,98-31 0 16,16-50 0-16,22-46 0 15,-4-29 0-15,-2-44 0 16,-3-49 0-16,39-92 0 16,50 21 0-16,39-43 0 15,49-26 0-15,1-10 0 16,-21-12 0-16,-24-14 0 15,-45-31 0-15,-53-40 0 0,-19-52 0 16,-20-72 0-16,13-75 0 16,46-15 0-16,43 30 0 15,64 74 0-15,118 108 0 16,0 188 0-16,-4-46 0 16,-10-8 0-16,-41 3 0 15,21-50 0-15,21 39 0 16,13 23 0-16,0 22 0 15,0 63 0-15,0 65 0 16,9 99 0-16,25-1 0 16,16 55 0-16,-32 16 0 15,12 7 0-15,-5 26 0 16,-12-4 0-16,-1 5 0 16,-12-16 0-16,-105-60 0 15,-70-57 0-15,-50-65 0 0,-16-54 0 16,109-115 0-16,23 17 0 15,16 15 0-15,88-3 0 16,-156 31 0-16,-1-29 0 16,44-14 0-16,29-24 0 15,89-43 0-15,-9-34 0 16,-16-10 0-16,7 42 0 16,-3 6 0-16,-26 8 0 15,10 4 0-15,15 8 0 16,-3 43 0-16,15-4 0 0,10-7 0 15,0-17 0 1,0-8 0-16,23-27 0 0,7-9 0 16,-10-27 0-16,-20 49 1618 15,0 50-589-15,0 0-693 16,0 0-194-16,0 0-91 16,0 0-45-16,0 0-6 15,0 0-110-15,-157 43-126 16,148-58-401-16,-2-8-332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25:28.3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14045 7675 339 0,'0'0'233'15,"0"0"-108"-15,0 0-78 16,30 140-8-16,-16-92-39 16,-5 3 36-16,7 2-17 15,-7 7 46-15,2 2-6 16,-2 6 46-16,0 0 24 16,-4-1-23-16,-1-3-24 15,-4-6-64-15,0-2 21 16,0-5-37-16,0-3 26 15,0 3-15-15,0-1 33 16,0 2-36-16,0 4-9 16,0 4 1-16,7 4 6 0,7 4-16 15,2 4 28-15,-3 6-21 16,-8-2 15-16,0 4-28 16,-5-3 15-16,0 2-1 15,0 1 8-15,0-1-7 16,0 6-2-16,0 1 12 15,0 1-19-15,0-1 21 16,0-1-11-16,0-6 7 16,0-2-1-16,0-5-8 15,0-2-6-15,0-5 4 0,0-5 4 16,0 2-9 0,0-2 26-16,0 3-17 0,0 5 9 15,0 3-11-15,0 4 2 16,0 3-2-16,0-1 0 15,0 0 1-15,0 0-2 16,-5-6 11-16,5-3-25 16,-5-5 33-16,1-6-15 15,-1-1 4-15,1-3 16 16,-8 2-23-16,-1 3-3 16,1 4-4-16,-1 1 14 15,4 2-17-15,-3 0 26 16,8 2-19-16,-1 0 17 0,1 1-25 15,4 0 17-15,0-4-7 16,0 1 1-16,-5-3-4 16,5 1 2-16,-11 5 4 15,6 2-17-15,-4-1 34 16,0 1-28-16,-2-3 24 16,2-5-15-16,4 2 0 15,5-2 0-15,-5 1-1 16,1 2 7-16,-3 2-14 15,-2-1 29-15,0 3 8 16,0-1-26-16,2-4 12 16,2-4-8-16,1-4-2 15,4-8-5-15,0-10 0 16,0-7-6-16,0-9 14 16,0-5-27-16,0-5 39 0,4 5-8 15,1 2-3-15,2 12 34 16,-7 12-41-16,0 15-1 15,0 12 9-15,0 8-9 16,0-2-2-16,0-4 17 16,0-12-22-16,0-11 25 15,-7-13-20-15,7-12 2 16,0-7 18-16,0 0-19 16,0 2-3-16,0 5-4 15,0 7 14-15,0 6-25 16,0 3 42-16,7 1-33 15,-3 0 19-15,-4 0-10 0,0-2 6 16,0-6-6-16,0-4 30 16,0 2-1-16,0 1 3 15,0 1-16-15,0 1 9 16,0 0-15-16,0-1-14 16,5-4 18-16,4 0-15 15,0-2 1-15,-2 1 0 16,-7 2-7-16,0-2 14 15,0 4-19-15,0 1 39 16,0 1-14-16,0 0-12 16,0-1 14-16,9 2-15 15,0 0 0-15,2 3-1 16,-6 4 2-16,-5 5-2 16,0-1 17-16,0-5 8 15,0 0-24-15,-11-4 29 0,-12-4-28 16,-2 1 47-16,0-3-27 15,11-4-2-15,3-5-13 16,11-1 4-16,0-2-5 16,0 5 20-16,0 3-22 15,4 2 12-15,12 2-26 16,-7-2 12-16,-4-3-1 16,-5-5 22-16,0-2 18 15,0-8 18-15,0 1-52 16,0-3 33-16,0 3-32 15,11 0-1-15,-2 3 9 16,-4-3-11-16,4-3-4 16,-9-5-8-16,7-4 8 0,-7 3-39 15,34-3-104-15,-4 0-214 16,8 0-384-16</inkml:trace>
  <inkml:trace contextRef="#ctx0" brushRef="#br0" timeOffset="4700.59">5942 16043 667 0,'0'0'181'0,"0"0"-118"15,0 0 89-15,0 0 48 16,0 0-5-16,0 0-32 16,266-22-71-16,-164 12 9 15,5-9-54-15,6-7 86 16,-10-17-76-16,1-13 5 15,-10-9-31-15,-8-10 10 0,-2 3 12 16,0 5-19-16,-6 12 21 16,1 9-49-16,3 6 41 15,11-7-47-15,5-11 46 16,25-33-18-16,25-39 42 16,29-36-51-16,-16 5 9 15,-24 31 1-15,-35 39-1 16,-22 25 3-16,8-3-11 15,10-6 12-15,5-4-15 16,-10-4-22-16,0 0 13 16,-9-11 11-16,3-26-5 15,-12 7 2-15,2-5 20 0,2-3-26 16,-6 18 55 0,5-10-64-16,6 2 61 0,0 5-53 15,4 0 32-15,-6 2-40 16,7-2 15-16,-5 0 12 15,-2 4-20-15,-2 5-8 16,-3 10 30-16,-2 13-17 16,-7 12 2-16,-4 8-19 15,-1 8 19-15,-15 6-14 16,2-3-1-16,-11-1 0 16,0-9-7-16,-3-8 14 15,3-8-13-15,4-13 23 16,2-2 29-16,3 0-44 0,7 2 25 15,-1 10-26 1,-2 7-1-16,3 7 3 0,-5 7 3 16,-2 4-12-1,-10-1 26-15,8 0-40 0,-12-5 41 16,5 2-36-16,-5-2 30 16,0 5-10-16,-5 8-5 15,-4 5-2-15,-4 10-8 16,-7 2 20-16,-10 6-31 15,1-2 53-15,2-7-43 16,-3-6 34-16,5-11-37 16,5-4 16-16,6-5-2 15,1 2 13-15,8 4-13 16,-6 5 0-16,7 8 19 16,-5 1-37-16,0 8 39 0,-5 0-34 15,-6-2 31-15,6-8-14 16,-2-7-4-16,12-10 0 15,4-6 15-15,7-8 6 16,7 1 7-16,6 7-1 16,-6 7-15-16,2 9 9 15,-16 9-37-15,-4 11 17 16,-10 2-1-16,-11 2 5 16,-4 3-4-16,-1-6-2 15,1 1 14-15,2 0-34 16,-7-1 44-16,4-1-31 15,1 2 28-15,-5-3-20 0,4 0 0 16,1-7-12 0,-1-9 12-16,17-10 0 15,4-18-16-15,14-9 46 0,8-12-51 16,24-8 48-16,2 1-18 16,6 6-2-16,3 5 19 15,-2 11-13-15,-8 12-13 16,-8 7 0-16,-5 7 9 15,-11 6-34-15,-7 4 50 16,-12 7-26-16,-10 10 11 16,-3 4-4-16,-7 9-6 15,-5 2 0-15,1 0-1 16,6-1 2-16,-2-3-13 16,5 1 36-16,2-4-38 0,-3-2 31 15,3-1-34-15,-2-1 32 16,-3 3-21-16,-2-2 6 15,1 2 0-15,1 0-9 16,3-1 20-16,11 0-40 16,0-4 59-16,2-5-45 15,9-2 30-15,-6 0-18 16,4-2 3-16,-11 1 0 16,2 3-1-16,-5 1 2 15,-2 4-13-15,-2 2 33 16,-2 1-36-16,2 0 34 15,-7-1-37-15,7 1 36 16,-3 0-28-16,-3 2 10 16,5 2-10-16,-5 0 9 0,5 3 2 15,4 0-25-15,-3 0 53 16,2 0-46-16,-2-3 35 16,-3 0-27-16,-1-2 9 15,1 2 0-15,-4 3-1 16,-2-1 2-16,2 4-10 15,0 2 27-15,-4-1-41 16,0 1 46-16,6-1-44 16,-7-1 42-16,10 0-32 15,-3-2 11-15,3 1-3 16,-5 1-3-16,3-1 12 16,1 0-31-16,-1 0 55 15,6 3-45-15,2-1 34 16,-2-2-29-16,7 3 10 15,0-3-5-15,0 0 4 0,-6-3 2 16,1 2-7-16,-6 1 24 16,6 1-40-16,1-1 44 15,1 0-37-15,3 0 30 16,5 3-16-16,4-1 1 16,7 0-8-16,-7-1 7 15,0-1 2-15,-4 0-22 16,-1 0 51-16,-10 2-42 15,6 3 34-15,-5 0-37 16,10 0 16-16,4 0-1 16,4 0 0-16,1 13 6 15,6-1-12-15,-6 5 23 0,0-3-43 16,4 3 52-16,-2 3-40 16,-2 1 29-16,4 6-9 15,2 4-6-15,3 7 0 16,-3 3-7-16,3 5 14 15,-2 4-23-15,1 3 44 16,-1 3-40-16,-3-1 30 16,0 0-30-16,-2 1 13 15,2-4-1-15,-4 1 0 16,7 1 1-16,-3-4-2 16,-5 3 14-16,3 0-38 15,-2 3 55-15,-5-1-48 16,0 3 36-16,0-1-17 0,5 1-1 15,7-3-1 1,-3 0-5-16,7 1 12 0,-3-3-26 16,4 3 49-16,-8 1-43 15,7 3 40-15,-7 3-46 16,2-1 29-16,-1 5-10 16,-1-1 1-16,7-1 0 15,-7 0-9-15,7 0 11 16,-2 1-28-16,6 2 52 15,1 2-43-15,4-2 35 16,5-4-21-16,-1-1 3 16,1-3 0-16,0-5-9 15,-1 0 21-15,-3-4-30 0,-1 0 42 16,-7-1-36 0,3 4 38-16,4 6-46 0,0 2 34 15,0 0-16-15,0 3 2 16,-2-3 0-16,-3 2-10 15,1-4 23-15,-7 3-44 16,-3-1 62-16,-2 1-44 16,3-1 29-16,-7-2-17 15,-1 2 1-15,-4-2 0 16,5 0-6-16,2-1 15 16,-2 1-21-16,4 3 37 15,2-1-47-15,3 6 44 0,2-1-43 16,-2 0 41-1,-3 3-34-15,-2-2 14 0,-8-3 0 16,-1-3-1-16,-5 0 10 16,5 3-41-16,7 8 67 15,-2 4-50-15,4 4 31 16,7 9-19-16,-7 0 3 16,7 2 0-16,-6 0-1 15,6-9 7-15,-3-2-17 16,-1-9 31-16,2-8-41 15,2-8 46-15,-3-3-47 16,3-2 44-16,5-3-35 16,-3 0 13-16,7 2-3 15,5 3-5-15,0 3 14 16,-5-3-34-16,-5-5 56 0,-6-8-46 16,-2-6 44-16,-12-8-47 15,0-4 21-15,-5 0 0 16,10 1-1-16,0 7 2 15,6 4-10-15,3 2 33 16,7 7-51-16,-1 1 54 16,1-4-45-16,-3 1 36 15,3-2-23-15,-1-3 5 16,-2 0-8-16,3 0 7 16,0 3 2-16,4-1-24 15,0 5 58-15,-2-2-52 16,2 2 37-16,0-4-31 15,-5-3 11-15,-6-2 0 0,2-2-1 16,-7-7 3 0,-2 0-10-16,-2-4 26 0,-5-4-45 15,0-3 54-15,5 4-46 16,2 1 40-16,2 4-20 16,5 6-1-16,-3 1-6 15,3-2 0-15,-7-1 12 16,-7-8-30-16,-4-7 54 15,-12 0-48-15,7-4 44 16,4 4-47-16,5 6 21 16,12 7 0-16,6 7 0 15,3 1 6-15,8 3-14 0,-8-3 23 16,-3-4-42 0,-6-3 54-16,-8-8-46 15,-3-4 41-15,-1-4-28 0,-5-3 6 16,10 2-6-16,2 6-1 15,7-1 14-15,11 9-26 16,4 0 50-16,6 4-49 16,-1-2 44-16,2 0-52 15,-11-5 27-15,-15-6-1 16,-6-4 0-16,-13-3 1 16,-4-2-11-16,-3 0 23 15,7-3-40-15,4 5 54 16,15 0-39-16,10 5 30 15,10 3-18-15,9 4 0 16,-3 2-7-16,-2-3 7 0,-8-4 0 16,-13-1-15-16,-1-7 42 15,-12-1-44-15,-5 2 43 16,6-2-52-16,-6 0 35 16,10 0-10-16,4 2 1 15,7 2 0-15,9-2-11 16,0 1 19-16,-6-1-38 15,-8-3 60-15,-6 2-45 16,-10-4 34-16,-4 1-23 16,-2-1 4-16,2 1-2 15,5 1-4-15,-1-1 12 16,1 1-19-16,4 1 37 16,4 0-41-16,3 0 37 0,-2 2-40 15,4-2 37-15,-4 0-26 16,-3 0 9-16,-6-3 0 15,-3 0-11-15,-6 1 22 16,-1-1-41-16,-2 1 63 16,3-3-50-16,4 2 35 15,4 3-24-15,1-3 6 16,8 3 0-16,1-1-1 16,-5 1 2-16,0 1-11 15,-4-4 34-15,-5 3-47 16,0-1 47-16,0-1-43 15,2 2 38-15,3 0-28 16,-5 0 9-16,0-3 0 16,-5 3-7-16,-6-3 16 15,-5-2-38-15,-9 0 61 0,7 0-52 16,-7 0 41 0,0 0-37-16,0 0 16 0,0 0-8 15,0 0 8-15,0 0-61 16,9 0-61-16,16 0-224 15,-2-5-244-15,2-7-457 0</inkml:trace>
  <inkml:trace contextRef="#ctx0" brushRef="#br0" timeOffset="16933.77">6237 16011 1243 0,'0'0'366'0,"0"0"-235"0,0 0 36 16,0 0 19-1,0 0 15-15,323 20-60 16,-216-18-45-16,7-2-47 0,-1 0-35 16,8-10-13-16,6-7 20 15,12-2-17-15,2 0 2 16,2 0 30-16,-2 4-7 16,-7-1 24-16,-2-1-33 15,-14-5-10-15,-11-2 8 16,-9-8-12-16,-5 4 0 15,-4-1 16-15,0 5 1 16,-3 4-14-16,3 8 71 16,-1 1-27-16,10 3-4 15,-5 1-10-15,10-3-18 16,6 1-21-16,-2-3 22 0,2-2-35 16,-7-1 32-16,0-2-26 15,-4-2 19-15,-5 2-9 16,1 2-3-16,-1-1-2 15,5 4-4-15,-1-3 12 16,8-2-16-16,-3 1 31 16,5-6-32-16,2-5 26 15,-2-4-30-15,2-5 26 16,-2-3-12-16,2-1 1 16,3 1 0-16,-10 3-6 15,7-1 18-15,-2-1-33 16,2 1 45-16,3-8-12 15,10-5 3-15,1-2 39 0,5-4-53 16,-1-2 10-16,-4 0-4 16,0-1-1-16,-1 3-7 15,1 0 29-15,0 1-2 16,-7 0-19-16,7 2 9 16,-10 0-8-16,-1 5 14 15,-3 0-16-15,-7 2-5 16,1 0 26-16,-10 0-16 15,0-1 49-15,-4-2-60 16,-5 6 49-16,-2-1-49 16,-3 8 20-16,-1 1-20 15,1-2 0-15,3-1 5 16,2-5-3-16,5-8-4 16,-1-2 17-16,10-5-30 0,0 1 33 15,9 1-31-15,2 3 29 16,-2 7-17-16,2 3 1 15,-11 2-6-15,0 1 4 16,-5-2 4-16,-4-1-20 16,-8 0 45-16,-1 0-45 15,-3 1 40-15,-2 4-44 16,-2 2 23-16,0-3-1 16,6-1 0-16,3-5 7 15,7-4-19-15,0-1 27 16,4-4-25-16,-4 1 25 15,-1 5-8-15,-10 5 1 16,-6 7 1-16,-1 5-9 0,-3 4 0 16,-4 0-1-16,-1 4 9 15,6-5-28-15,-1 3 49 16,7-5-41-16,2 2 31 16,7-1-32-16,3 3 20 15,1-1-7-15,1 5 0 16,9-2 1-16,0 2-2 15,6 1 13-15,-2 2-31 16,-4 4 38-16,-5 1-22 16,1 4 12-16,-1 3 8 15,0-1-17-15,5 6 0 16,4 2 0-16,-4 0 6 16,7 0 3-16,-8 0 9 0,6 5 32 15,-6 3-49-15,6 1 29 16,-5 1-28-16,2 5 20 15,-3 3-8-15,1 6-1 16,-9 5 1-16,-7 5 1 16,2 0-21-16,-7-1 31 15,7 1-31-15,5-3 15 16,4 1-1-16,5 1-8 16,9 1 0-16,-3 5-1 15,-1-1 7-15,-1 8-20 16,-4 2 44-16,-5 4-36 15,0 5 27-15,-4 0-31 16,9 3 23-16,0 0-14 16,6 0 1-16,8-2 0 15,1 2-8-15,3-4 16 0,2-1-31 16,1-2 55-16,-12-3-41 16,2-2 22-16,-12 0-19 15,1 3 6-15,5 0 0 16,-1 4-1-16,12 3 3 15,4-1-11-15,5 3 22 16,-7-4-32-16,2-3 37 16,-16-7-35-16,-2-5 34 15,-18-7-23-15,-2-3 6 16,-12-2 0-16,0-3-8 0,-9-2 16 16,0 1-31-1,5 5 52-15,-5 2-41 0,5 0 31 16,4 1-34-16,-9-2 16 15,5-2-1-15,-5-2 0 16,-7-1 1-16,7 0-2 16,-4 3 13-16,4 0-35 15,5 5 46-15,-1 2-35 16,1 2 28-16,4 3-13 16,-4-2-3-16,0-1-1 15,-1-2-5-15,1-2 12 16,4-3-26-16,-4 0 47 15,6 0-42-15,-6 1 38 16,0-1-40-16,-8-2 19 16,-1-3-2-16,-5-1 0 0,-7-4 0 15,7 1-1-15,-2 0 10 16,7 2-33-16,4 5 48 16,4 2-34-16,6 0 26 15,-6 0-17-15,1-2 1 16,-14-5-1-16,-7-7 0 15,-13-3 2-15,-5-6-18 16,-7-1 41-16,-2 1-37 16,2 1 32-16,7 6-38 15,9 1 29-15,12 8-16 16,6 3 6-16,7-1 0 16,0 1-9-16,5-1 18 15,-5-4-40-15,-9-1 61 16,-2-4-48-16,-10-4 36 0,-8-1-26 15,4-3 8-15,2-2 0 16,3 4-1-16,4 2 2 16,12 2-10-16,-1 2 30 15,-1-2-41-15,6 1 34 16,0-2-28-16,9 1 26 16,-4-1-21-16,4 1 9 15,-2-1-3-15,-9-5-6 16,-7 3 18-16,-7-4-34 15,-2-1 55-15,-11 1-48 16,-3-4 40-16,-7 1-32 16,-4 0 10-16,-2-5 0 15,-10 2-1-15,-4-2 2 16,0 0-10-16,0 0 10 0,0 0-23 16,0 0-5-16,0 0-14 15,0 0-128-15,0 0-74 16,0 0-218-16,0-2-93 15,0-3-192-15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0T16:27:30.8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13079 8002 629 0,'0'0'303'0,"0"0"-89"15,0 0 76-15,0 0-70 16,0 0 30-16,0 0-25 16,-59-1-1-16,59 1-48 15,20 0-69-15,35 0-11 16,13 0-72-16,14 0 22 0,16 0-34 16,6 0-5-1,-1 0 2-15,-15 1-1 0,-10 5-8 16,-15-4-7-16,-17-2 6 15,-21 3 2-15,-11-3-10 16,-10 0 33-16,-4 0-31 16,0 0 28-16,0 2-38 15,-39 0 34-15,-29 1-23 16,-20-1 6-16,-10 1 0 16,-5-3-2-16,10 0 11 15,18 0-33-15,27 0 53 16,28-3-49-16,20 1 40 15,0-1-34-15,20 3 14 16,40-2 0-16,3 2 5 16,10 0-5-16,-5 0 0 0,-4 0 24 15,-14 0-41-15,-16 2 34 16,-16 1-34-16,-2-3 26 16,-16 0-19-16,0 0 8 15,-16 0-5-15,-47 0-1 16,-15 2 16-16,-24 1-32 15,-3-1 55-15,19-2-38 16,11 2 16-16,36-2-6 16,23 0-3-16,16 0-2 15,21 0-25-15,47 0-134 16,59 0-145-16,-13 0-256 16,-16 0-93-16</inkml:trace>
  <inkml:trace contextRef="#ctx0" brushRef="#br0" timeOffset="1483.42">14227 7878 971 0,'0'0'381'15,"0"0"-185"-15,0 0-40 16,0 0-26-16,0 0 72 16,0 0 1-16,0 0-73 15,28 7-14-15,56-7-82 16,4 0 72-16,-3 0-105 15,-8 0 22-15,-9-7-17 16,-9 0-6-16,-20 3 0 16,-10-3 0-16,-13 3-1 15,-11 4 13-15,-5 0-32 0,0-2 40 16,0 2 12 0,-34-3 22-16,-21-1 34 0,-18 2-58 15,-11 2-12-15,0 0-6 16,7 0-2-16,9 0-20 15,13 0 38-15,21 0-41 16,20 0 13-16,14 0-9 16,5 2-90-16,63 7-60 15,84 13-147-15,-15-5-179 16,-10-3-150-16</inkml:trace>
  <inkml:trace contextRef="#ctx0" brushRef="#br0" timeOffset="13566.43">16554 9004 1046 0,'0'0'358'0,"0"0"-110"16,0 0-116-16,0 0 60 16,0 0-43-16,50 0 58 15,47-2-29-15,35-1-37 0,25 3-87 16,16 0-33 0,2 0-17-16,-2 0 13 0,-12 0-31 15,-24 0 47-15,-19-5-46 16,-20 0 32-16,-23 1-34 15,-23-1 15-15,-18 2 0 16,-9 1 5-16,-20 0-4 16,-5 2-2-16,0 0 23 15,-19 0 25-15,-51 0-1 16,-41 0-7-16,-33 0-27 16,-31 0 3-16,-7 0-15 15,5 0 0-15,31 0-6 16,37 0 13-16,50 0-22 0,41 0 45 15,18 0-48 1,43 0 41-16,55 0-41 0,29 4 19 16,17 1-1-16,3 0 0 15,-10-3 6-15,-24 3-15 16,-31-2 26-16,-23-3-34 16,-24 2 41-16,-26-2-30 15,-9 0 18-15,0 0 27 16,-48 0-9-16,-41 0 10 15,-34 3 10-15,-24-3-43 16,-24 2-7-16,10-2 30 16,8 0-37-16,40 0 26 0,35-2-38 15,40-6 15-15,38 3 3 16,0 1-28-16,68 1 10 16,30 3 10-16,15 0-27 15,-1 0 24-15,1 0-45 16,-15 0 17-16,-14 0-110 15,-11 0-155-15,-18-5-287 16,-21-9-127-16</inkml:trace>
  <inkml:trace contextRef="#ctx0" brushRef="#br0" timeOffset="15299.34">17740 8134 912 0,'0'0'315'15,"0"0"-135"-15,0 0 16 16,0 0-104-16,0 0 88 15,0 0-15-15,0 0 2 16,457 8-48-16,-90 19-34 16,30-1 8-16,-69-9-60 15,-83-7 94-15,-92-10-81 16,-10 0 20-16,19 0-59 16,17 0 23-16,28 0-30 15,-16 0-5-15,-4 5 4 0,-10 0 2 16,-11-1-21-16,-5 1 56 15,-13 0-51-15,-11 0 30 16,-10-2-24-16,-20 1 10 16,-3-2-1-16,-6 3 10 15,0 3-10-15,-9-1 0 16,4 3 22-16,-16-4 13 16,3 4-34-16,-17-5 40 15,-3 0-39-15,-13-3 31 16,-13-2-33-16,-9 3 0 15,-9-3-2-15,-11 0 11 16,-1 0-27-16,-4 0 48 16,0 0-45-16,5 0 38 0,-1 0-38 15,6 2 16 1,5 1-1-16,-1-1 0 0,-7-1 0 16,-2-1-1-16,-5 0-121 15,0 4-19-15,-16 1-180 16,-14 2-154-16,0-2-415 0</inkml:trace>
  <inkml:trace contextRef="#ctx0" brushRef="#br0" timeOffset="17267.28">20362 6937 1490 0,'0'0'530'16,"0"0"-277"-16,0 0-57 15,0 0 43-15,0 0-51 16,0 0-28-16,0 0-32 16,41-89-22-16,7 43 44 15,11-9-78-15,14-8 63 16,6-3-107-16,10 0 19 16,-7 4-46-16,7 4 14 15,-10 5-4-15,-2 5-10 16,3 4 16-16,-12 8-7 0,-4 5 31 15,-5 5-34-15,-7 4 23 16,3 5-24-16,-10 6 6 16,-6 3-12-16,-5 3 0 15,-4 3-1-15,-10 2-8 16,-11 0 2-16,-4 0-130 16,-5 15-64-16,0 35-398 15,-30-5-247-15,1 7-847 0</inkml:trace>
  <inkml:trace contextRef="#ctx0" brushRef="#br0" timeOffset="17916.41">20328 6456 1413 0,'0'0'694'0,"0"0"-356"16,0 0-112-16,0 0-4 16,0 0-108-16,0 0 55 15,0 0-40-15,-4 50-1 16,4-6-114-16,0 9 2 15,0 2-8-15,0 1-7 16,0-6-2-16,0 1 18 16,-5-6-25-16,0-7 28 0,-4-6-13 15,-2-11 1-15,6-12 38 16,5-6-45-16,0-3 20 16,0 0 36-16,0 0-33 15,0 0-3-15,10 0 13 16,30-3 7-16,13-10-40 15,10-4 7-15,8-7 10 16,2-5-19-16,-1-5 1 16,-3 3-2-16,-10 4-7 15,-9 9 18-15,-16 4-37 16,-5 8 49-16,-4 1-42 16,-2 5-9-16,2 0-56 15,0 0-131-15,25 0-110 16,-11 0-246-16,4 5-216 0</inkml:trace>
  <inkml:trace contextRef="#ctx0" brushRef="#br0" timeOffset="18404.41">21651 6697 1119 0,'0'0'588'16,"0"0"-338"-16,0 0 19 16,0 0 34-16,0 0-57 15,0 0 2-15,0 0-87 16,0-10 40-16,37-19-47 16,15-11-2-16,16-14-86 15,21-6 12-15,4-5-47 16,16 3 4-16,-6 2 16 0,-1 7-44 15,-13 6-1 1,-12 9 29-16,-6 10-29 0,-19 8 10 16,-2 3-25-16,-7 7 15 15,-9 5-6-15,-4 5 0 16,-10 0-16-16,-6 0-23 16,-3 0-120-16,-11 23-42 15,0 22-321-15,-34-1-108 16,-7-4-320-16</inkml:trace>
  <inkml:trace contextRef="#ctx0" brushRef="#br0" timeOffset="19215.66">21599 6420 1438 0,'0'0'629'16,"0"0"-353"-16,0 0-97 15,0 0 3-15,0 0-122 16,0 0 11-16,-75 132-41 15,71-111 16-15,4-1-23 16,0-6 47-16,0-2 17 16,0 0-41-16,0-2 76 15,0 0-62-15,0-3 49 16,0 0-76-16,0 0 27 0,4-1-47 16,-4-5 8-1,0-1 0-15,0 0-13 0,0 0-4 16,0 0 22-16,0 0-13 15,0 0 2-15,0 0-19 16,0 0 20-16,0 0-20 16,0 0 4-16,0 0-8 15,7 0 7-15,-3 0 2 16,1 3-18-16,-5-1 52 16,5-2-38-16,-5 3 21 15,4-3-29-15,-4 0 13 16,0 0-2-16,0 0 0 15,0 2 1-15,0 1-2 16,0 2 19-16,0-3-36 16,0-2 39-16,0 2-31 0,0-2 29 15,0 0-23-15,0 0 4 16,0 0-8-16,0 0 7 16,0 0 2-16,0 0-16 15,0 0 31-15,0 0-53 16,0 0-11-16,0 0-62 15,0 0-143-15,0 0-66 16,0 0-202-16,0 0 56 16,0 0-107-16,0 0-424 0</inkml:trace>
  <inkml:trace contextRef="#ctx0" brushRef="#br0" timeOffset="19532.99">21570 6718 1305 0,'0'0'578'15,"0"0"-357"-15,0 0-14 16,0 0 5-16,0 0 78 16,0 0-92-16,0 0 13 15,332 24-74-15,-228-9-2 16,-6-1-97-16,-5 0-22 15,-16-4-11-15,-13-3 4 16,-9-2-18-16,-17-5 31 16,-4 3-46-16,-13-3 38 0,-7 0-28 15,-3 0-20-15,-11 0-32 16,0 0-91-16,0 0-59 16,0 0-31-16,0 0-122 15,-46 5 11-15,8 2-226 16,8 0-111-16</inkml:trace>
  <inkml:trace contextRef="#ctx0" brushRef="#br0" timeOffset="125831.5">12099 8087 1497 0,'0'0'392'16,"0"0"-131"-16,0 0-110 15,0 0-77-15,0 0-53 16,0 0-4-16,289 10-11 16,-175-5-4-16,-3 0-4 15,-2-5 10-15,-11 0-31 16,-16 0 46-16,-12 0-35 15,-22 0 25-15,-9 0-13 16,-19 0 0-16,-11 0 0 0,-9 0 0 16,0 0 6-1,-4 0 49-15,-44 0 8 0,-32 0 47 16,-13-5-88-16,-14-5 41 16,5-2-51-16,9 2 16 15,22 1-24-15,33 2-2 16,19 4-4-16,19 3-12 15,0 0 3-15,14 0 22 16,45 0-10-16,5 0 2 16,4 3 9-16,0 2-12 15,-9-1 0-15,-9-1-1 16,-6-1 2-16,-15 0-11 16,-4 1 31-16,-11-3-41 0,-10 0 37 15,-4 0-34 1,0 0 16-16,-22 0-1 0,-24 0-33 15,-13 0-26-15,11 0-125 16,10 4-311-16,26 8-424 16</inkml:trace>
  <inkml:trace contextRef="#ctx0" brushRef="#br0" timeOffset="135948.99">13529 6915 1377 0,'0'0'553'16,"0"0"-377"-16,0 0-86 15,0 0 10-15,0 0-80 16,0 0 37-16,-9-72-42 16,9 39 18-16,0-8-32 15,0 2 31-15,5 2-31 16,6 4 45-16,-2 4 8 0,-4 3-33 16,-1 2 21-16,-4 0-23 15,0-2 0-15,0-1-10 16,0-2 0-16,-18 3-3 15,-18-3-6-15,-7 2 9 16,-5 3-9-16,-11-1 0 16,-5 5 17-16,-6 2-14 15,1 6 5-15,-3 2 29 16,-8 3-36-16,7 3 37 16,5 2-38-16,9 2 0 15,9 0 12-15,11 0-12 16,10 21 87-16,6 6-62 15,7 9 59-15,2 2-83 0,-2 6 31 16,7 2-26-16,-7-1-6 16,-6 0 14-16,-3 0-13 15,-9-3 3-15,-1-1 22 16,1-2-17-16,-2-3 4 16,6-5-16-16,12 0 20 15,9-4-29-15,2-3 12 16,7-3-29-16,0-3-65 15,0-9-143-15,0-4-134 16,0-5-282-16,0 0-282 0</inkml:trace>
  <inkml:trace contextRef="#ctx0" brushRef="#br0" timeOffset="136464.97">12256 6379 1420 0,'0'0'629'0,"0"0"-299"16,0 0-197-16,0 0 12 16,-9 152-69-16,9-92 3 15,0-2-79-15,0-6 9 16,9-11-3-16,5-7-5 15,6-8-2-15,-6-6 16 16,-3-6-30-16,-6-5 31 16,-1-4 13-16,1-2-14 15,6-1 59-15,-2-2-38 16,16 0-7-16,9 0 9 16,5 0-32-16,11-2-1 0,-2-11 31 15,2 4-45-15,-2 0 31 16,2 2-40-16,-3-1 18 15,3 3 0-15,-6 1-1 16,6 1-94-16,-7-4-86 16,20-3-346-16,-13-1-11 15,-2 1-442-15</inkml:trace>
  <inkml:trace contextRef="#ctx0" brushRef="#br0" timeOffset="137449.07">14291 6838 970 0,'0'0'522'0,"0"0"-375"16,0 0 7-16,0 0 18 15,0 0 2-15,0 0-33 16,0 0-85-16,0-103 36 15,0 65-37-15,0-6 41 16,0 1-48-16,-7-3 23 16,-2 3-47-16,-5-3 9 0,-6 3 1 15,0 0-32-15,1 1 2 16,-6 7 28-16,0 0-38 16,-4 4 19-16,-1 5-17 15,-4 2 4-15,5 0 0 16,-6 3 1-16,-3 1-1 15,-5-2 0-15,-7 1 20 16,0-1-38-16,-3 0 36 16,-1 2-33-16,-1-1 34 15,12 5-19-15,-3 4 0 16,8 2 0-16,-1 2-1 16,0 4 7-16,1-4-22 15,-3 1 49-15,7 3-45 0,-9-1 28 16,4 0-23-1,-7 3 13-15,-1 2-6 0,1 0 1 16,-2 0-1-16,-2 0 0 16,7 5 25-16,2 4-36 15,3 3 26-15,4 4-19 16,-5-3 16-16,0 1-2 16,-2 3-10-16,-2 0 0 15,0 0-1-15,-7 4 2 16,7 6 3-16,-7 2 10 15,6 5 50-15,3 4-53 16,7 0 20-16,5 2-30 0,11-7-1 16,-7-2 12-1,9-4-11-15,-2-6-2 0,2-2 20 16,2 1-32-16,-2-1 29 16,-2 2-19-16,2-1 17 15,7-1-13-15,0-2-1 16,4-5-19-16,5-2-5 15,0-1-138-15,0-2-3 16,0 5-217-16,0-2-14 16,0 0-296-16</inkml:trace>
  <inkml:trace contextRef="#ctx0" brushRef="#br1" timeOffset="-171747.21">25883 16023 570 0,'0'0'630'0,"0"0"-292"16,0 0-20-16,0 0-63 15,0 0-9-15,0 0-95 16,0 0-26-16,-16-45-37 16,23 30 1-16,11 6-23 15,-2 4-65-15,-2 5 35 16,6 0-35-16,-6 0 34 0,2 9-14 15,-7 11 30-15,-5-2-23 16,-4-3-11-16,0 0-14 16,0-8 10-16,-20 1-23 15,-7-6 17-15,-3-2-14 16,-4 0 14-16,9 0-13 16,4 0 6-16,8 0-10 15,13-2-2-15,0-13 2 16,0-5 2-16,0-1-1 15,34-6-4-15,5 3 10 16,11 5 3-16,-7 9-26 16,5 10 25-16,-8 0 1 0,-10 10 0 15,-7 19 16 1,-16 7-7-16,-7 5 20 0,0-3-28 16,-21-4 11-16,-18-11-6 15,-11-7-4-15,-4-8-2 16,-10-8-6-16,1 0 6 15,6-11 0-15,11-13-10 16,17-5 11-16,15-2-17 16,14-3 23-16,0-2-14 15,30 0-8-15,22 5 6 16,12 9-5-16,6 12 14 16,-13 10 0-16,-3 0 6 0,-15 15 27 15,-9 12-15 1,-10 1 34-16,-15 1-31 0,-5-3 11 15,0-6-32-15,-14-8-1 16,-27-7-9-16,-7-5-32 16,-2 0-13-16,3-10-102 15,8-9-3-15,3-3-135 16,22-4 29-16,5 1-58 16,9 9-272-16</inkml:trace>
  <inkml:trace contextRef="#ctx0" brushRef="#br1" timeOffset="-171067.72">26431 15983 1545 0,'0'0'535'0,"0"0"-343"16,0 0-50-16,0 0-61 15,0 0-47-15,0 0 55 16,0 0-65-16,93-58 0 0,-63 58-23 15,-5 0 112-15,0 19-5 16,-7 10-27-16,-7 7-27 16,-6-2-48-16,-5-3 7 15,0-7-3-15,-5-6 4 16,-24-5-13-16,-5-8 6 16,-12-2-7-16,-1-3-6 15,-4 0-2-15,13-18 7 16,8-8 1-16,14-3-8 15,16-2-14-15,0 2 23 16,30 0-2-16,24 5-20 16,6 5 20-16,3 10-7 0,1 9 8 15,-9 0 0 1,-8 2 6-16,-6 17 33 0,-18 5-25 16,-7 0 54-16,-16-2-46 15,0-1 25-15,0-6-47 16,-34-9 7-16,-16-3-6 15,-5-3 6-15,3 0-7 16,2-9 11-16,11-8-29 16,14-2 25-16,21-1-14 15,4 1-2-15,4 2 9 16,46 0-16-16,2 3 10 16,12 5 6-16,-5 0-6 15,-4 9-5-15,-12 0-19 16,-2 0-64-16,7 30-160 15,-14-3-399-15,7-3-622 16</inkml:trace>
  <inkml:trace contextRef="#ctx0" brushRef="#br1" timeOffset="-170467.04">27466 16059 1430 0,'0'0'563'15,"0"0"-316"-15,0 0 21 16,0 0-98-16,0 0-127 0,0 0-9 16,0 0-25-16,-89-33-18 15,123 16 3-15,16 2 0 16,14 6 7-16,-1 7-1 15,-3 2 17-15,-6 0-10 16,-15 11 33-16,-14 9-17 16,-12-1 34-16,-13 0-40 15,0 0 18-15,0 1-34 16,-34 1 16-16,-16-4-16 16,-7-2 0-16,-2-8 2 15,9-5 18-15,12-2-35 16,13 0 16-16,11-4-4 0,14-13-7 15,0-5 2-15,5-4-2 16,42-2 9-16,17 0 0 16,6 1 0-16,8 6 18 15,-10 7-12-15,-9 9 27 16,-9 5-2-16,-16 0 75 16,-16 7-20-16,-6 12 17 15,-12 5-49-15,0-2-24 16,-25-1-30-16,-30-4 7 15,-13-7-19-15,0-5 20 16,0-5-20-16,13 0 24 16,16 0-24-16,19-5 9 15,11-9-9-15,4-1 1 16,5-4-13-16,0 0-4 16,5 1-119-16,58 5-67 0,1 1-337 15,0 7-342-15</inkml:trace>
  <inkml:trace contextRef="#ctx0" brushRef="#br1" timeOffset="-169849.2">28666 16035 851 0,'0'0'828'16,"0"0"-439"-16,0 0-117 0,0 0-70 15,0 0-103-15,0 0 3 16,0 0-38-16,46-72-16 15,-12 70-7-15,4 2 25 16,-3 2 78-16,-10 20-59 16,-12 4 38-16,-13 6-77 15,0-6-8-15,-4-2-37 16,-40-7 18-16,-15-3-19 16,-4-6-15-16,-1-6-3 15,5-2-35-15,16 0 34 16,18-10-24-16,16 1 43 15,9 1-15-15,0 2 7 0,43 0 4 16,11 2 4 0,10-3 21-16,-5 3-14 0,-7-2-7 15,-2 1 26-15,-20 0-35 16,-5 0 9-16,-7 0-8 16,-9 1-172-16,12-1-137 15,-5 1-354-15,-3 1-341 0</inkml:trace>
  <inkml:trace contextRef="#ctx0" brushRef="#br1" timeOffset="-169015.16">29535 15999 985 0,'0'0'487'16,"0"0"-310"-16,0 0 67 16,0 0 0-16,0 0 3 15,-21-125-41-15,55 94-57 16,7 7-29-16,3 5-10 16,10 11 2-16,-11 8-23 0,12 0 52 15,-7 20-34 1,-7 11 0-16,-12 5-67 0,-20 3-11 15,-9-6-17-15,0-1 0 16,-16-9-12-16,-27-3 18 16,-16-5-27-16,0-6 24 15,-5-5-29-15,10-4 25 16,10 0-22-16,6-4 1 16,17-13-7-16,12-7 1 15,9-2-8-15,0-8 15 16,39-6 6-16,25 3-14 15,15 3 34-15,-6 10-32 16,11 10 15-16,-11 11 0 0,-14 3 24 16,-4 10 30-1,-21 17 5-15,-21 1-46 0,-8 4 40 16,-5-6-53-16,-9 0 26 16,-34-6-25-16,-17-6 5 15,-3-9-6-15,-1-5-1 16,5 0-5-16,9 0 1 15,16-12-10-15,4 0 3 16,17-5 5-16,8-2-70 16,5-3-55-16,0-5-145 15,0 4-97-15,0 5-327 16,9 9-200-16</inkml:trace>
  <inkml:trace contextRef="#ctx0" brushRef="#br1" timeOffset="-168166.12">28432 16041 1046 0,'0'0'559'16,"0"0"-256"-16,0 0-19 15,0 0 5-15,0 0-91 0,0 0-71 16,-98-136-15-16,132 105-42 16,25 2 11-16,10 3-66 15,-1 9 22-15,0 10-36 16,-4 7 62-16,-10 0 50 16,-6 21 6-16,-12 11-20 15,-13 6-43-15,-16 3-31 16,-7 0-5-16,0-3-11 15,-41-6 3-15,-2-8-24 16,-7-6 0-16,2-9 4 16,-2-7 7-16,7-2-5 15,13 0 4-15,5-15-28 16,16-11 29-16,9-10-16 0,5-10 5 16,49-4 24-16,15-1-27 15,8 7 15-15,-2 13 0 16,-7 17 1-16,-4 14 12 15,-16 0 86-15,-14 24-40 16,-9 14 49-16,-14 8-72 16,-11 2-3-16,-11 1-32 15,-42-9 2-15,-17-9-3 16,-17-14-19-16,-1-12 7 16,4-5-20-16,11 0 32 15,14-9-45-15,25-8 39 16,13-2-48-16,21-3-32 15,0-2-116-15,12-3-93 16,35 3-248-16,-3 3-109 16,-15 9-512-16</inkml:trace>
  <inkml:trace contextRef="#ctx0" brushRef="#br1" timeOffset="-167600.14">27818 15987 1468 0,'0'0'602'15,"0"0"-335"-15,0 0-41 0,0 0-92 16,0 0-107-16,0 0 27 16,0 0-41-16,-29-108 20 15,29 63-32-15,0-6 43 16,6 5 41-16,22 8-24 16,8 8 0-16,-2 16-47 15,0 14 73-15,0 0 28 16,0 34 15-16,-9 14-58 15,-20 12-4-15,-5 3-59 16,0 0 0-16,-45-11-9 0,-12-13 6 16,-18-12-14-16,-7-14 14 15,-7-8-24-15,-4-5 36 16,9-3-34-16,16-15 16 16,17-9-1-16,29-1-8 15,17-6 3-15,5 0 6 16,5-2-16-16,43 5-2 15,6 9 15-15,5 12-5 16,0 10 16-16,-11 0 16 16,-7 22-5-16,-14 7 11 15,3 0-25-15,-10 0-5 16,-11-8-11-16,3-6-208 16,-12-10-233-16,0-5-279 0,-12 0-504 15</inkml:trace>
  <inkml:trace contextRef="#ctx0" brushRef="#br1" timeOffset="-166950.14">26442 15980 1273 0,'0'0'618'0,"0"0"-302"0,0 0-26 16,0 0-67-16,0 0-87 15,-152-125-36-15,152 89 29 16,9 2-65-16,34 8 28 16,12 6-71-16,9 13 25 15,-5 7-3-15,0 0 100 16,-11 27-22-16,-19 3-43 16,-8 4-28-16,-21 0-50 15,0-3 14-15,-14-4 1 16,-36-8-27-16,-9-7 24 15,-9-7-11-15,-1-5-1 16,6 0 0-16,4 0 0 16,9-12 0-16,20 0-9 0,12 5 19 15,18-4-38-15,0 5 22 16,9-9-9-16,36-1-36 16,19-3-32-16,0 0-172 15,22 19-241-15,-15 0-248 16,-19 6-419-16</inkml:trace>
  <inkml:trace contextRef="#ctx0" brushRef="#br1" timeOffset="-166533.29">25833 15985 1650 0,'0'0'591'0,"0"0"-338"16,0 0-74-16,0 0-56 16,0 0-66-16,0 0-48 15,0 0-4-15,-152-67 8 0,138 40-8 16,9 3-4-16,5 6 51 16,0 12-8-16,0 6 33 15,25 0-26-15,10 6 3 16,-1 15-13-16,0 0-32 15,-5 1-18-15,-10-8 7 16,1-2-209-16,-11-5-308 16,-2-2-142-16,-7-5-437 0</inkml:trace>
  <inkml:trace contextRef="#ctx0" brushRef="#br1" timeOffset="-164783.78">24589 16124 1023 0,'0'0'530'0,"0"0"-232"0,0 0-43 16,0 0 26-16,0 0-64 15,0 0-52-15,0 0-65 16,-59-123-24-16,118 107-26 16,5 2-20-16,4 4 1 15,-9 10-16-15,-4 0 51 16,-12 0-21-16,-9 10 42 15,-13 9-7-15,-8 0 10 16,-13 0-48-16,0-2-16 16,0 0-13-16,-9-5-4 15,-25-2 3-15,-11-3 5 16,1-7-23-16,-6 0 15 16,7 0-18-16,9-10-5 0,9-9 13 15,11-5-10 1,14-3 10-16,0-1 0 0,14-1-12 15,36 0-1-15,2 7 22 16,7 10-22-16,-4 4 28 16,-7 8-7-16,-3 0 2 15,-11 18 26-15,-9 8-2 16,-16 5-23-16,-9 3 5 16,0-5-3-16,0-5-4 15,-29-7 1-15,-19-5-9 16,-6-5 1-16,-6-7-1 15,10 0 0-15,7 0-1 16,18-17-5-16,21-9-20 0,4-3 13 16,4-2 8-1,51 4 4-15,8 3 2 0,10 10-10 16,-5 9 10 0,-8 5-1-16,-10 0 14 0,-21 0-4 15,-11 15 14-15,-6 1-15 16,-12 6-3-16,0 2-6 15,-16 2-57-15,-27-2-145 16,-37 3-120-16,16-8-322 16,7-9-395-16</inkml:trace>
  <inkml:trace contextRef="#ctx0" brushRef="#br1" timeOffset="-163849.35">23564 16006 628 0,'0'0'599'0,"0"0"-242"15,0 0-12-15,0 0-19 16,0 0-24-16,0 0-72 15,-255-105-82-15,235 78-6 0,20-2-90 16,0-2-7-16,16-5-43 16,38-3 27-16,3 8-28 15,2 7 0-15,-4 12 26 16,-12 12 10-16,2 0 138 16,-11 19-40-16,1 17-4 15,-10 5-89-15,-7 7-17 16,-11 3-17-16,-7-3-9 15,0-2 1-15,-25-8-12 16,-30-9 3-16,-9-12-42 16,-4-10 50-16,-5-7-4 15,10 0-8-15,13-7 26 0,11-15-29 16,14-5 16-16,20-11-9 16,5-7-3-16,14-11 0 15,50-1 4-15,11 1-28 16,7 13 35-16,-7 19-24 15,-12 19 17-15,-19 5 16 16,-10 24 20-16,-9 19 47 16,-21 7-25-16,-4 4-47 15,0-6 18-15,-9-9-18 16,-30-11 7-16,-6-11-20 16,-3-7 16-16,-11-10-18 15,5 0 6-15,3-14 0 16,22-18-5-16,24-6-7 15,5-3 12-15,30-3-10 16,38 11-1-16,12 13 29 0,-3 18-13 16,3 2 2-16,-12 22 16 15,-9 14 17-15,-16 5-11 16,-9 0-23-16,-9-6-9 16,-13-5 8-16,-12-6-181 15,0-8-342-15,-25-6-419 0</inkml:trace>
  <inkml:trace contextRef="#ctx0" brushRef="#br1" timeOffset="-162883.05">22563 16021 1467 0,'0'0'528'0,"0"0"-292"0,0 0-2 16,0 0-82-16,0 0-106 15,0 0-1-15,0 0-18 16,-57-91 62-16,85 59-29 15,8 8 15-15,-9 7-44 16,-2 9 7-16,-4 8 0 16,-1 0 40-16,-6 18 53 15,-5 16-37-15,-9 9-6 16,0 7-80-16,-5-1 5 16,-33-6-4-16,-12-10-16 15,-9-11 7-15,-10-10-9 16,1-12 8-16,-5 0-8 15,10-13-2-15,13-20 14 16,20-7-18-16,26-7 27 16,4-7-25-16,38-7 5 0,42 4-5 15,18 4 2-15,4 10 4 16,-4 13 5-16,-14 16 4 16,-16 14 2-16,-13 0 10 15,-21 17 88-15,-9 17 3 16,-21 7 0-16,-4 7-57 15,0 5-24-15,-38 0-23 16,-17-6 11-16,-9-7-24 16,1-17 0-16,4-11 11 15,4-12-28-15,12 0 20 16,13-24-18-16,10-8 15 16,11-10 10-16,9-2 1 15,4-2-7-15,42 11 5 16,11 8-21-16,2 17 33 0,4 10-9 15,-3 22 2-15,-6 23 31 16,-11 11-32-16,-9-3 0 16,-9-4-1-16,-9-16-103 15,-16-12-131-15,0-15-261 16,-20-6-117-16,-14 0-374 0</inkml:trace>
  <inkml:trace contextRef="#ctx0" brushRef="#br1" timeOffset="-161996.37">21570 16095 750 0,'0'0'584'0,"0"0"-324"15,0 0 51-15,0 0 3 0,0 0-61 16,0 0-47-16,0 0-84 16,-226-74 14-16,215 36-63 15,11-6 27-15,0-7-38 16,21 3 1-16,38 0-24 15,13 10-12-15,8 11 8 16,6 17-35-16,-1 10 69 16,-6 8 8-16,-6 26 22 15,-14 9-42-15,-16 8 0 16,-18 1-45-16,-16 4-2 16,-9-8-10-16,-4-7 6 15,-44-5-12-15,-16-12-10 0,-11-10 14 16,-2-6-13-1,-3-8 5-15,3 0 1 0,13-25 8 16,10-6-10-16,20-7 2 16,18-10 8-16,16-10-15 15,11-4-2-15,48 1 22 16,14 6-16-16,11 15 24 16,-11 17-13-16,-5 21 7 15,-9 2 34-15,-20 33 44 16,-9 15-18-16,-21 13-13 15,-9 2-44-15,0-1 4 16,-14-9 1-16,-25-15-28 16,1-14-28-16,-12-14-55 15,6-10-61-15,4 0-80 16,17-17-78-16,23-9-275 0,34 8 15 16,30-1-549-16</inkml:trace>
  <inkml:trace contextRef="#ctx0" brushRef="#br1" timeOffset="-159915.54">25510 16119 431 0,'0'0'245'15,"0"0"41"-15,0 0-66 16,0 0 44-16,0 0-55 16,0 0-7-16,0 0-28 15,-102-4-53-15,90-6-25 16,8 3-54-16,4-2 25 16,0 1-12-16,0 1 15 0,0 4 25 15,0 3 5 1,0 0-24-16,0 0 25 0,0 0 20 15,0 0-12-15,0 0 7 16,0 0-77-16,0 0 13 16,0 0-52-16,0 0 0 15,0 0-6-15,-14 0-30 16,3 0-8-16,-7-4 22 16,9 1 7-16,-3-2-15 15,8 2 15-15,4 1 21 16,0 0-12-16,0 2-29 15,4-5-60-15,26-1 3 16,8-2-94-16,22 1-161 16,-10 2-222-16,-3 4-123 0</inkml:trace>
  <inkml:trace contextRef="#ctx0" brushRef="#br2" timeOffset="-142165.39">5610 15537 1322 0,'0'0'496'0,"0"0"-238"16,0 0-69-16,0 0 38 16,0 0-12-16,0 0-49 0,0 0-51 15,25 22-98-15,31-22 22 16,38 0-22-16,28-8 40 16,31-6-21-16,13-2 0 15,7-6-19-15,-7-2-8 16,-5-3 4-16,-18-4-7 15,-15-1 18-15,-17-1-22 16,-18-1 16-16,-9 1-17 16,-11 3 21-16,-2 2-22 15,-15-1-1-15,4 2 1 16,-6-1 0-16,-4-6-9 16,-2-4 30-16,-5-13-11 15,3-9-9-15,-3-8 46 16,11-9-31-16,5 1 10 15,10-3-11-15,3 10-5 0,8 5-10 16,4 1 14-16,3 6-25 16,6-4 25-16,0 1-17 15,5-5 13-15,0-7-1 16,11-12-3-16,9-8 6 16,5-4 17-16,4-5-7 15,0 2 8-15,1 7-19 16,-12 9 8-16,-3 3-4 15,-15 5-22-15,-5 1 8 16,-13-3-1-16,-3-7 0 0,-8-4 0 16,-6-2-1-1,1-2 15-15,-5 1-8 0,-4 0 1 16,4 1 5-16,4 4-4 16,10-3 13-16,0 2-20 15,6-4 0-15,-1-6 9 16,6-2-8-16,14-23 28 15,20-23-29-15,23-20 46 16,16-9-41-16,-23 32 28 16,-27 35-32-16,-28 32 8 15,-6 7-2-15,11-14-7 16,7-9-1-16,9-10 12 16,-6-3-24-16,-8 3 25 15,-2 0-13-15,5-2 6 16,-1-1 20-16,6 6-25 0,-8 8 4 15,-2 11-5-15,-11 9 1 16,-3 8-2-16,-13 1 20 16,-2-1-25-16,-1-10 20 15,6-10-28-15,3-12 13 16,5-5 1-16,5 3 0 16,7 3 1-16,-7 10-1 15,6 11 10-15,-6 5-19 16,4 5 24-16,3-5-22 15,4-9 19-15,14-5-5 16,-1-11-7-16,10-7 0 16,2 1-1-16,-6 2 2 15,4 9 7-15,-10 10 15 16,3 7-26-16,-9 6 15 16,3 1-15-16,-6-3 9 0,6-5-6 15,3-1 0-15,-3-5 0 16,-1 2-1-16,-5 10 0 15,-8 7-16-15,-12 10 34 16,-15 14-29-16,-8 8 25 16,-11 5-14-16,-4 0 1 15,4 0-1-15,0-1 0 16,0-1 1-16,5-2-13 16,-5 6 31-16,2 5-27 15,-2 2 19-15,10 2-20 16,6 0 14-16,2-4-5 15,23-2 1-15,2-8 0 16,16-3 0-16,5 0 1 0,-5 0-18 16,-4 12 34-16,0 4-26 15,-7 11 19-15,11 0 1 16,5 0-11-16,2 0 0 16,2 0-1-16,-4 5 2 15,-5 1-10-15,-4 0 31 16,-7 9-31-16,-3 0 26 15,-11 11-19-15,1 0 10 16,-10 1-8-16,-5-1 0 16,1-2 0-16,-3-3 0 15,3 0 6-15,8-3-12 16,6 8 20-16,10 4-10 0,8 5 4 16,6 6 17-1,7 4-25-15,-2 7 2 0,4-4 8 16,5-1-8-16,2-1-4 15,-2-2 22-15,7-3-27 16,4 0 28-16,-2 2-38 16,2 2 18-16,0 4-1 15,5 4 0-15,-7 2 1 16,7 5-3-16,-10 5-1 16,-1 0-13-16,-3 0 32 15,-11-2-29-15,0-3 28 16,-10-7-21-16,1-5 6 15,-3-3-1-15,-2-1 1 16,1-5 0-16,-8 0-7 16,2 1 26-16,-1-1-24 0,-3 1 23 15,-2 1-33-15,-14 2 16 16,0 0-2-16,-11 2 1 16,2-8 0-16,-7 0-1 15,-9-6 8-15,0-4-15 16,-9-6 25-16,-5-5-29 15,-10-3 24-15,-1-3-12 16,2-1 0-16,-2 3 0 16,0 0 0-16,7 5 0 15,2 2-9-15,3 6 18 16,4 3-12-16,4 9 6 16,1-1-3-16,-1 2 0 15,1-2 0-15,-3-1 0 0,3-7 0 16,-1 1 0-1,-4 0 0-15,5 2-3 0,0 2 6 16,-1 4-3-16,1 1 0 16,-1 4 0-16,-4 0 0 15,5 4 0-15,-7-3 0 16,2-4 0-16,0 0-8 16,0-8 16-16,-7-2-16 15,7-6 16-15,-9-3-8 16,2-3 0-16,-2-1 0 15,-3 1 0-15,8 0 0 16,-7 2 0-16,6 1 0 0,-6-1-8 16,6 0 16-16,-6-2-16 15,6 2 16-15,-6-4-8 16,2-1 0-16,4 1 0 16,-6-5 0-16,-5-1 0 15,2-2-3-15,-11-2 6 16,5-5-3-16,-5 2 0 15,0-2 0-15,0 4 0 16,0-3 0-16,4 9 0 16,6 0 0-16,-6-1 0 15,3 0 0-15,-2-1-8 16,-5-6 16-16,0-2-16 16,0 0-11-16,0 0 1 0,0 0-21 15,0 0 13 1,0 0 14-16,0 0 11 0,0 0-14 15,0 0 28-15,0 0-31 16,0 0 36-16,0 0-28 16,0 0 11-16,0 0-1 15,0 0 0-15,0 0 1 16,0 0-2-16,0 0 7 16,4 0 18-16,5 5-22 15,0 2 52-15,3 5-41 16,1 1 10-16,3 0-22 15,-2 0-2-15,6-1 1 16,-6-1 0-16,11 4-15 16,4 4 42-16,10 7-44 15,7 9 34-15,1 1-28 0,3 5 12 16,3 1-1-16,6-3 10 16,0 2-10-16,5 5 0 15,4 0 0-15,2 2-11 16,-1 2 22-16,-1 0-19 15,0 1 16-15,0-5-8 16,-4-1 0-16,-5 0 0 16,5-3 0-16,4 4 0 15,7 2-17-15,2 8 34 16,3 4-25-16,2 2 16 16,-3-2-8-16,-1-2 0 15,-3-5 0-15,-7-4 0 0,0-4 0 16,-4-1 0-16,4 1 0 15,7 7-14 1,-2 2 28-16,4 9-25 0,7 4 22 16,5 3-11-16,-1-1 0 15,6-4 0-15,-8-4 0 16,3-6 0-16,-1-2-9 16,-3 2 18-16,1 2-9 15,-2 3 0-15,0 9 0 16,5-2 0-16,-7 5 0 15,6-2 0-15,-3 0 0 16,-4-5 0-16,-1-3 0 16,2-2 0-16,-3-4 0 0,-1-3 0 15,6 3 0 1,5 1 0-16,-1 3 0 0,6 5 0 16,-1 2 0-16,0 3 0 15,-11 0 0-15,2-3 0 16,-11-2 0-16,-5-5 0 15,-4-5 0-15,-1-2 0 16,1-1 0-16,0-2 0 16,6 5 0-16,-2 1 0 15,5 4 0-15,7 0 0 16,-8 0 0-16,1-3 0 16,-2-1 0-16,-14-8 0 15,-3-2 0-15,-8-8 0 16,-3-4 0-16,-5-2 0 15,1 1 0-15,7 6 0 0,8 2 0 16,-2 4 0-16,8 3 0 16,-1-2 0-16,0 0 0 15,4-5 0-15,-3-3 0 16,-1-2 0-16,-12-4 0 16,3-4 0-16,-11-2 0 15,-9-8 0-15,4 2 0 16,-5 2 0-16,1 3 0 15,4 10 0-15,9 7 0 16,7 9 0-16,5 6 0 16,-7 1 0-16,-3-10 0 15,-6-7 0-15,-14-14 0 16,-3-9 0-16,-6-7 0 0,-11-7 0 16,4 1 0-16,-4-2 0 15,10 6 0-15,6 6 0 16,6 4 0-16,3 2 0 15,6 1 0-15,-13 1 0 16,2-10 0-16,-9-1 0 16,-7-7 0-16,-9-2 0 15,4-1-3-15,-4-2 6 16,10 5-3-16,5 2 0 16,4 6 0-16,6 0 0 15,-5 2 0-15,-2-3-27 16,-6-7-8-16,-8-3 19 15,-4-2-104-15,0-7 12 16,-54-27-167-16,-87-32 40 0,-3 5-333 16,-3 5-476-16</inkml:trace>
  <inkml:trace contextRef="#ctx0" brushRef="#br2" timeOffset="-137414.81">5530 16059 803 0,'0'0'373'0,"0"0"-88"16,0 0-106-16,0 0-17 15,255 51 97-15,-142-51-36 16,6 0 2-16,3 0-62 16,-1-9 8-16,2-8-15 15,4-3-34-15,0-3-17 0,12-7-39 16,7-3 16 0,1-9-40-16,6-6 8 0,-10-2-38 15,-7-5 27 1,-13-1-39-16,-7 6 9 0,-7 7-2 15,-2 6-5-15,2 7 24 16,-2 3-25-16,11 3 52 16,5-5-52-16,9-10 17 15,0-11-17-15,0-15 14 16,-9-13-7-16,-5-8-1 16,-4-5-7-16,-12 1 6 15,-9 7-9-15,-9 3 15 16,-6 10-13-16,-10 8 11 15,0-3-4-15,-4 1-6 16,-1-7 0-16,1-4 9 0,0-6 0 16,2-2 32-16,-10 0-40 15,8 1 55-15,-5 5-56 16,0 7 27-16,0 10-25 16,-4 7 4-16,-7 8 1 15,-3 0-7-15,-6 2 0 16,4-2 9-16,-9-2 1 15,7-7-2-15,-2-1 10 16,-5-3-2-16,5 2 29 16,-10 3-45-16,5 5 5 15,-4 5-5-15,-1-1 0 16,5-1-7-16,5-6 22 16,11-7-20-16,0-9 16 0,7-3-16 15,2-4 14-15,0 1-9 16,0 6 14-16,0 12-13 15,-11 9-1-15,-2 13 14 16,-3 3-25-16,2 7 26 16,3-7-10-16,7-5-4 15,4-8 37-15,4-9-37 16,6-6 14-16,-6 1 6 16,10-3-21-16,-2 5 0 15,-3 6 0-15,-9 11 0 16,-16 9 0-16,-4 5 0 15,-5 2 0-15,11-4 0 0,3-12 0 16,16-11 0 0,11-9 0-16,-2-2 0 0,-1 7 0 15,-12 10 0-15,-6 15 0 16,-11 8 0-16,-9 8 0 16,3 3 0-16,-3-3 0 15,0-1 0-15,5-1 0 16,-1-1 0-16,8-4 0 15,2 2 0-15,6-2 0 16,14 2 0-16,1 0 0 16,10 3 0-16,-2-3 0 15,8 3 0-15,-13-3 0 16,3 0 0-16,-6 3 0 0,-6-2 0 16,1 7 0-1,4 3 0-15,5 3 0 0,6 3 0 16,-1 0 0-16,-3 0 0 15,-7 0 0-15,-4 7 0 16,-12 3 0-16,-2 4 0 16,0 3 0-16,-2 10 0 15,6 3 0-15,1 9 0 16,2 6 0-16,6-1 0 16,3 4 0-16,-2 1 0 15,-7-1 0-15,2-2 0 16,-4-1 0-16,-5 2 0 15,-7 0 0-15,0 3 0 16,3 5 0-16,-3 1 0 16,2 3 0-16,-2-3 0 0,1 0 0 15,1-1 0 1,-6-2 0-16,-1 0 0 0,-4-2 0 16,1 2 0-16,1 0 0 15,-2 1 0-15,0 0 0 16,0-1 0-16,0 2 0 15,5 6 0-15,-5 4 0 16,0 4 0-16,0 8 0 16,0-2 0-16,3-1 0 15,-8-3 0-15,6-2 0 16,-1-9 0-16,0-3 0 16,-5-6 0-16,5 0 0 15,-4-3 0-15,0 2 0 16,-8 3 0-16,8 0 0 0,-5 2 0 15,-5 1 0-15,5-3 0 16,-6-7 0-16,1-8 0 16,-2-7 0-16,3-4 0 15,-1-5 0-15,-6-3 0 16,2 0 0-16,-3 0 0 16,8 1 0-16,-3 4 0 15,7 2 0-15,0 3 0 16,5 2 0-16,-5 3 0 15,4 0 0-15,-2 2 0 16,-2-2 0-16,-4-5 0 16,-3-5 0-16,3-3 0 15,-1 1 0-15,-2 2 0 0,7 5 0 16,5 9 0-16,-1 3 0 16,5 6 0-16,1-5 0 15,-6-3 0-15,1-3 0 16,-5-10 0-16,-7-4 0 15,2-5 0-15,-4-3 0 16,-2-2 0-16,0-2 0 16,1 2 0-16,-1 2 0 15,7 1 0-15,-1 2 0 16,-2 0 0-16,3-3 0 16,-8 0 0-16,3-2 0 15,-7-3 0-15,7-1 0 16,-2-1 0-16,2 3 0 0,-3 2 0 15,8 0 0-15,2 5 0 16,13 4 0-16,-2 4 0 16,5 3 0-16,-1 4 0 15,-3-3 0-15,3-3 0 16,-1-1 0-16,-3-3 0 16,-5-7 0-16,-6-3 0 15,2-1 0-15,-5-2 0 16,-1 1 0-16,6 0 0 15,-5-2 0-15,5 2 0 16,-7 3 0-16,7-4 0 16,-4 1 0-16,2 2 0 0,6-1 0 15,5 2 0 1,7 1 0-16,2 4 0 0,7-3 0 16,3 5 0-16,1 0 0 15,-4-1 0 1,-2-2 0-16,2 0 0 0,-2-3 0 15,6 3 0-15,1 0 0 16,9 2 0-16,-1 1 0 16,5 2 0-16,-4-2 0 15,-5-3 0-15,-6-2 0 16,1-1 0-16,5 0 0 16,5 3 0-16,4 3 0 15,16 1 0-15,0-1 0 0,-6-1 0 16,1-4 0-1,-10-6 0-15,-1-3 0 0,0 0 0 16,5-4 0-16,11 3 0 16,5 3 0-16,-1 1 0 15,-1 0 0-15,-12 1 0 16,-16 0 0-16,-16-5 0 16,-18-3 0-16,-16-2 0 15,-9 0 0-15,5 0 0 16,6 0-38-16,12 0-28 15,18-10-63-15,18-9 3 16,9-7-85-16,14-29-146 16,-12 6-208-16,-26 7-261 0</inkml:trace>
  <inkml:trace contextRef="#ctx0" brushRef="#br2" timeOffset="-134150.15">17393 15894 912 0,'0'0'535'0,"0"0"-380"15,0 0 50-15,0 0 10 16,250 14 41-16,-166-13-17 16,4-1-69-16,3 0-38 15,9 0 0-15,3-11 16 16,8-11-78-16,7-6 11 16,5-8-43-16,5-10 38 15,-1-6-43-15,0-7-8 16,-4 4 5-16,-9 2-1 15,-3 6 19-15,-2 7-33 16,3 7 69-16,1 1-63 16,-6 4 19-16,-2 1-31 0,-7-2 29 15,-5-2-17-15,-7-3-5 16,-6-2 2-16,-3-3-16 16,-6-1 2-16,1-6 10 15,-8-5-17-15,4 0 15 16,1-4-12-16,-6-3 0 15,1-2 0-15,-5-4 1 16,0-4-1-16,-9 3 12 16,-7 5 1-16,-9 7 21 15,-4 10-33-15,-10 6 16 16,-1 9-15-16,-3-1 5 16,2-5-7-16,2-6 1 15,5-21-1-15,9-14 9 0,5-13 38 16,11-11-29-1,9 0 24-15,-2 8-11 0,-2 11 10 16,-17 20-41-16,-8 21 0 16,-14 18 0-16,-12 12 0 15,1-1 0-15,-5-2 0 16,4-10 0-16,8-9 0 16,-3-15 0-16,4-16 0 15,22-34 0-15,10-1 0 16,10-10 0-16,13 5 0 15,-9 27 0-15,-2 3 0 16,-16 26 0-16,-16 20 0 16,-12 14 0-16,-13 7 0 0,0 2 0 15,0-4 0-15,0-5 0 16,5-9 0-16,4-20 0 16,11-14 0-16,10-15 0 15,20-8 0-15,2 2 0 16,7 6 0-16,-13 17 0 15,-7 14 0-15,-14 10 0 16,-7 8 0-16,2 2 0 16,-11-6 0-16,7-1 0 15,-11-3 0-15,4-2 0 16,0-1 0-16,2 2 0 16,3 2 0-16,6 3 0 0,-1 0 0 15,6 4 0 1,0 0 0-16,0-4 0 0,-7 3 0 15,2-2 0-15,1 0 0 16,-8 0 0-16,8 0 0 16,-3 0 0-16,7-3 0 15,5 4 0-15,-1-2 0 16,1 2 0-16,-1-3 0 16,-4 3 0-16,5 2 0 15,-7 1 0-15,-3 1 0 16,1 7 0-16,1 0 0 15,3 2 0-15,0 3 0 16,5-2 0-16,0-1 0 0,4 3 0 16,0-5 0-1,4-1 0-15,1 2 0 0,-3-4 0 16,3 1 0-16,-5 1 0 16,0 1 0-16,0 3 0 15,5 2 0-15,2-4 0 16,-2 2 0-16,4 0 0 15,-5-1 0-15,3 1 0 16,-2 2 0-16,0-1 0 16,-1 3 0-16,3 1 0 15,-2 1 0-15,4 3 0 16,7 0 0-16,-2-2 0 16,2 2 0-16,0 0 0 15,-2 0 0-15,2 0 0 16,-7 0 0-16,7 0 0 0,-7 0 0 15,7 9 0 1,-2 1 0-16,2 0 0 0,-2-1 0 16,2-2 0-16,-12 0 0 15,6 3 0-15,-3 3 0 16,2 1 0-16,0 5 0 16,7 8 0-16,5 1 0 15,-3 6 0-15,2-3 0 16,-4 1 0-16,-2-3 0 15,-2-3 0-15,-8-2 0 16,1 0 0-16,0 2 0 16,2 4 0-16,-3 1 0 15,-4 5 0-15,5 0 0 0,-5 0 0 16,0 2 0 0,-4-1 0-16,4 1 0 0,-5-2 0 15,1-2 0-15,4 2 0 16,-9-2 0-16,5 4 0 15,-5 0 0-15,0 6 0 16,-3 7 0-16,3 4 0 16,-4 5 0-16,4 3 0 15,-2-1 0-15,6-2 0 16,-4-2 0-16,5-3 0 16,-1-2 0-16,-4 0 0 15,5 2 0-15,-1 3 0 0,1 5 0 16,4 2 0-1,0 0 0-15,5 3 0 0,-5-4 0 16,5-1 0-16,-5-3 0 16,7-5 0-16,-3-2 0 15,-4-4 0-15,5-4 0 16,2 1 0-16,-7 4 0 16,0 1 0-16,0 2 0 15,-4 2 0-15,0-2 0 16,-8 0 0-16,-1-7 0 15,-1-3 0-15,-2-8 0 16,3-2 0-16,-1-2 0 16,3-5 0-16,-3-2 0 15,6 3 0-15,3-1 0 16,1 6 0-16,-1-2 0 0,5 7 0 16,-4-3 0-16,-1-3 0 15,6 3 0-15,3-1 0 16,-4 1 0-16,5 2 0 15,0-5 0-15,-3-4 0 16,-9-3 0-16,10-3 0 16,-10 1 0-16,2 4 0 15,1 4 0-15,0 1 0 16,4 0 0-16,-5-2 0 16,1-5 0-16,-1-3 0 15,-4-1 0-15,10-1 0 16,-1 0 0-16,11 6 0 15,-2-2 0-15,5 7 0 16,2-4 0-16,-7-2 0 16,-6-2 0-16,-3-6 0 0,-11-1 0 15,-3-3 0-15,-6-2 0 16,2-3 0-16,-7 0 0 16,7 0 0-16,2 3 0 15,7 4 0-15,4 5 0 16,15 7 0-16,1-1 0 15,10 6 0-15,-12-4 0 16,0-6 0-16,-9-4 0 16,-4-5 0-16,-10 0 0 15,5-5 0-15,-7 3 0 16,3-3 0-16,-1 4 0 16,3-2 0-16,18 5 0 15,2 3 0-15,16 7 0 0,9 2 0 16,1 1 0-16,-6-4 0 15,-4-1 0-15,-20-7 0 16,-3-5 0-16,-17-3 0 16,1-2 0-16,-6-1 0 15,11 4 0-15,9 2 0 16,20 6 0-16,15 6 0 16,3 1 0-16,8 4 0 15,-12-5 0-15,-9-5 0 16,-11-3 0-16,-12-4 0 15,-1-5 0-15,-22 2 0 16,12-2 0-16,5 2 0 16,4 3 0-16,9 4 0 15,12 5 0-15,4 1 0 0,-5-4 0 16,-15-2 0-16,-14-6 0 16,-11-3 0-16,-10-5 0 15,1 3 0-15,-5-3 0 16,0 0 0-16,0 0 0 15,0 0 0-15,0 0 0 16,0 0-45-16,0 0-141 16,0 0-98-16,7-18-309 15,-3 1-257-15,-4 6-594 0</inkml:trace>
  <inkml:trace contextRef="#ctx0" brushRef="#br2" timeOffset="-114549.96">26417 16488 71 0,'0'0'1898'0,"0"0"-1265"15,0 0-375-15,0 0-4 16,0 0 5-16,0 0-140 16,0 122-47-16,5-58-56 15,15 5 22-15,-1 4-13 0,-3-2 35 16,-12 6 3-16,-4 5-3 15,0 2-4-15,0-2-23 16,0-3 4-16,-4-5-36 16,-12-14 22-16,2-8-22 15,3-14 3-15,6-16-4 16,0-12 0-16,1-6-1 16,4-4-11-16,-5 0-15 15,5 0-66-15,0 0-18 16,0-9-115-16,0-13-65 15,0-9-26-15,0-37-149 16,9 8-113-16,-4 2-199 0</inkml:trace>
  <inkml:trace contextRef="#ctx0" brushRef="#br2" timeOffset="-113450.7">26122 16825 1657 0,'0'0'888'0,"0"0"-428"16,0 0-175-16,0 0-52 0,0 0-95 15,0 0-1-15,0 0-86 16,-53 6 3-16,53-6-36 16,0 0 15-16,0 0-14 15,0 0 10-15,0 0-2 16,0 0-8-16,0 0 29 15,0 0-48-15,0-11 0 16,19-13 0-16,10-15 0 16,5-7 0-16,7-4 0 15,-2 4 0-15,0 5 0 16,-10 8 0-16,1 11 0 16,-5 2 0-16,-12 9 0 15,3 4 0-15,-11 4 0 16,-1 1 0-16,-4 2 0 15,5 0 0-15,-5 0 0 0,0 0 0 16,0 0 0-16,0 0 0 16,4 0 0-16,1 0 0 15,6 0 0-15,-2 0 0 16,12-3 0-16,-7 1 0 16,2-2-14-16,-7 1 4 15,0 0-37-15,-9 1 46 16,0-1-32-16,0 3 33 15,0-2-18-15,0 2 18 16,0 0-29-16,0 0-11 16,0 0-14-16,0 0-6 15,0 0 36-15,0 0-18 16,0 0 41-16,0 0 1 0,0 0 5 16,4 0-4-16,-4 0 6 15,0 0 9-15,0 0-4 16,0 0 27-16,0 0-38 15,0 0 40-15,0 0-40 16,7 0 3-16,-2 0 6 16,-5 0-14-16,4 0 4 15,5 0 0-15,12 7 6 16,4 8 4-16,13 4 41 16,6 7-34-16,6 6 29 15,4 4-44-15,3 2 31 16,-2 1-33-16,-1 2 0 0,-6-10 6 15,-7-2-5 1,-7-8-1-16,-16-4 9 0,-2-6-12 16,-11-2 14-16,-1-9-17 15,-4 2 13-15,5 0-14 16,-1 3 7-16,12 2-6 16,5 3-3-16,1 2-62 15,3-2-50-15,14-10-163 16,-5 0-276-16,-4 0-385 0</inkml:trace>
  <inkml:trace contextRef="#ctx0" brushRef="#br2" timeOffset="-111383.27">14971 10270 1324 0,'0'0'748'0,"0"0"-362"15,0 0-97-15,0 0-34 16,0 0-39-16,0 0-14 16,0 0-76-16,-323-70-6 0,239 77-59 15,7 22-2 1,2 9-50-16,22 13 1 0,8 4-9 16,22 5 1-16,12 5-2 15,11 2 9-15,0-11-21 16,29 0 18-16,26-13-12 15,8-11 1-15,15-11-1 16,10-11-18-16,6-10 9 16,3 0 5-16,-3-10 7 15,-10-14-9-15,-11-2 24 16,-14-1-29-16,-16 0 29 16,-18 6-24-16,-14 4 5 15,-11 0-4-15,-7 2 11 16,-40 1 1-16,-17 2 3 15,0 4 8-15,1 1-4 0,8 7-1 16,16 0-14-16,14 11-31 16,16 10-59-16,9 3-91 15,0 2-98-15,14-6-249 16,16-8-262-16</inkml:trace>
  <inkml:trace contextRef="#ctx0" brushRef="#br2" timeOffset="-110984.12">15510 10742 1345 0,'0'0'1169'0,"0"0"-690"15,0 0-308-15,0 0-105 16,0 0-57-16,0 0-8 16,0 0 3-16,161-57-4 15,-102 29-57-15,-9 7 51 16,-20 6-5-16,-16 8 11 16,-10 7 86-16,3 0 122 15,-7 0-31-15,0 14-29 16,0 15-41-16,0 15-73 0,0 7-1 15,5 1-24-15,4 1 5 16,-5-7-4-16,-4-8-17 16,0-11 8-16,0-13-2 15,0-7-7-15,0-4-54 16,0-3-62-16,0 0-157 16,5 0-357-16,15 0-585 0</inkml:trace>
  <inkml:trace contextRef="#ctx0" brushRef="#br2" timeOffset="-109984.29">26286 10265 892 0,'0'0'554'0,"0"0"-254"16,0 0 44 0,0 0-32-16,0 0-61 0,0 0-42 15,0 0-43-15,-64-104 15 16,18 102 26-16,-17 2-63 16,-6 0-23-16,-15 19-61 15,-2 17-1-15,-3 15-58 16,10 11 27-16,15 11-28 15,16 6-8-15,19 3 7 16,24-2-17-16,5-9 18 16,5-11-18-16,42-16 0 15,13-13 13-15,8-18-10 16,7-13-27-16,-2 0 29 16,-5-13 2-16,-9-15 11 15,-16-4-1-15,-13 1 2 0,-19 2 8 16,-11 5 2-16,0 5 53 15,-30 2-31-15,-10 2 11 16,-8 8-26-16,5 5-5 16,2 2-13-16,11 0-3 15,12 4-27-15,7 13-114 16,11 8-64-16,0-2-128 16,25 4-24-16,20-7-317 15,3-7-192-15</inkml:trace>
  <inkml:trace contextRef="#ctx0" brushRef="#br2" timeOffset="-109518.11">26549 10744 1440 0,'0'0'916'0,"0"0"-566"15,0 0-112-15,0 0-147 16,0 0-45-16,0 0-38 16,0 0-1-16,119-133 7 0,-31 133-14 15,-6 0 32 1,-18 21 20-16,-26 19 150 0,-17 10-68 15,-21 10-29-15,-5 5-65 16,-49-4-17-16,-24-6-23 16,-10-12-15-16,-1-11 1 15,12-13-35-15,18-7 48 16,25-7-10-16,18-3 2 16,16-2 18-16,0 3-13 15,4-1 5-15,42 3-1 16,22 2 27-16,21 5-3 15,8 2 3-15,6 1-20 16,-1-1 2-16,-9-2-8 0,-9-3-2 16,-15-1-122-1,6 4-142-15,-23 0-332 0,-14 2-284 0</inkml:trace>
  <inkml:trace contextRef="#ctx0" brushRef="#br2" timeOffset="-96650.15">12972 16781 1388 0,'0'0'826'0,"0"0"-463"16,0 0-7-16,0 0-43 15,0 0-30-15,0 17-109 16,0 16-72-16,0 12-73 15,0 7 10-15,5 6 22 0,4 5-13 16,0 4 17-16,7 2-52 16,-7 6 23-16,7 0-36 15,-2-3 0-15,-5-2 0 16,2-10 0-16,-2-15 0 16,0-10 0-16,-2-14 0 15,-7-9 0-15,0-6-12 16,0-6-5-16,0 0-16 15,0 0-58-15,-11 0-11 16,-8-6-96-16,-1-16-136 16,-10-31-249-16,5 5-109 15,12 0-298-15</inkml:trace>
  <inkml:trace contextRef="#ctx0" brushRef="#br2" timeOffset="-96018.08">12583 17063 1564 0,'0'0'644'0,"0"0"-291"0,0 0-7 16,0 0-47-16,0 0-82 15,0 0-67-15,0 0-90 16,-18 9 17-16,18-9-53 15,0 0 27-15,0 0-30 16,0 0 21-16,0 0-5 16,0 0 5-16,0 0-7 15,0 0-28-15,0 0-7 16,14-11 14-16,11-23-26 0,14-17 22 16,6-14-17-16,3-10 7 15,-10 1 0 1,-1 8 0-16,-19 12 0 0,-2 15-1 15,-2 15 8-15,-5 12-20 16,2 5 25-16,3 7-24 16,6 0 24-16,10 0-8 15,8 0-4-15,6 12 1 16,6 10 14-16,-3 11-15 16,8 8 9-16,4 12 6 15,-4 2-6-15,-8 3-2 16,3-3-8-16,-6-6 1 15,-4-13 0-15,-12-7-12 16,-3-13-45-16,-9-6-54 0,-7-7-123 16,0-3-220-16,2-8-295 15,-2-4-278-15</inkml:trace>
  <inkml:trace contextRef="#ctx0" brushRef="#br2" timeOffset="-93734.27">17593 15934 117 0,'0'0'687'16,"0"0"-467"-16,0 0-15 15,0 0 29-15,0 0-17 16,0 0-55-16,0 0-4 16,-269-14-25-16,226 9 3 15,-7-2 24-15,0 2 5 16,2 0-22-16,-6-2-58 16,-1 2 24-16,3-2-73 15,2 0 6-15,7 0-33 16,4-1 12-16,3 4-21 0,6-1 2 15,7 0 5-15,-6 0-6 16,-5 2 22-16,-12-4-11 16,3 2 44-16,-12 1-14 15,1-3 13-15,2 0-41 16,-3-1 4-16,12 0-17 16,-3 2 1-16,8-2-2 15,4 1 12-15,-1 2-20 16,6 1 20-16,-5-1-18 15,4 0 14-15,-8 3 10 16,-8-1-6-16,3 3 11 16,-7-2-4-16,2-1-18 0,-2 1 0 15,7-3 18 1,2 0-28-16,2 3 21 0,5-3-21 16,0 0 10-16,0 0-1 15,0 3 0-15,0-3 1 16,-12 3-1-16,3 0 7 15,-12-1-2-15,-4 1-4 16,7-3 11-16,-3 3-10 16,12-1 8-16,2 1-9 15,7-1-1-15,5 3 0 16,-1-2 0-16,1-1-6 16,-10 1 21-16,0-1-24 15,-15 1 21-15,1 0-22 16,-13-1 11-16,10 1-1 15,-4-1 6-15,6 1-5 0,11 0-1 16,-3 2 7-16,8-3-19 16,-1 1 26-16,-2 0-22 15,-2-2 17-15,0 1-7 16,-12 0-2-16,-4 1-1 16,0-1 1-16,0 1 0 15,2-3-2-15,-9 1 11 16,9 1-16-16,-2 0 17 15,9 1-20-15,2-1 16 16,3 1-7-16,6 0 1 16,5-1-2-16,0 1 2 15,-5-1 0-15,-2-1-12 16,3 1 26-16,-6-1-22 16,3-1 17-16,-2 0-12 15,-7 0 3-15,7 1 0 0,0-3 1 16,-3 3-1-16,8 2 0 15,-1-1 10-15,0-1-20 16,-2 2 22-16,7-3-23 16,-9 0 22-16,4-2-16 15,-6 1 5-15,-3 2-1 16,-6-3 1-16,-1-1 0 16,0-1-12-16,-8 2 30 15,6 2-24-15,-2-2 14 16,0 2-10-16,4 0 3 15,7 0-1-15,3 0 1 16,2 1 0-16,9 0-1 16,0-3 12-16,-3 5-4 0,10 2-7 15,-10-2 17-15,-6 2-17 16,0-3 20-16,-16-1-21 16,-5 2 0-16,-11-3 0 15,2 0 1-15,-4 0-14 16,2 0 34-16,11 0-21 15,5 3 6-15,0 0 16 16,11-1-22-16,-6 1 6 16,11-1-5-16,-7 3 0 15,6-2-2-15,-6-1 13 0,7 1-24 16,-7-3 26 0,2 3-22-16,3-1 19 0,6 1-8 15,-4 0-3 1,2 0 0-16,3-1-1 0,-1 1 2 15,0 0-2-15,5 2 16 16,-11-3-3-16,6 1-6 16,0-1 11-16,5 3-16 15,0-2 13-15,5 2-13 16,8-3 5-16,-4 3-6 16,7 0 8-16,-3 0-16 15,-4-2 22-15,-4 2-19 16,-5-3 13-16,0 1-7 15,-5 0-1-15,9 2 0 16,5 0 1-16,12 0-1 16,8 0 3-16,5 0 14 0,0 0-11 15,0 0 4-15,0 0-16 16,0 0 15-16,-7 0-2 16,7 0-7-16,-4 0 0 15,4 0 0-15,0 0 1 16,0 0-11-16,0 0 23 15,0 0-14-15,0 0 2 16,0 0 1-16,0 0-2 16,0 0-1-16,-9 0 1 15,-7 0-12-15,-2 0 4 16,2 0-89-16,7 0-61 16,9 0-182-16,0 0-331 15,0 7-432-15</inkml:trace>
  <inkml:trace contextRef="#ctx0" brushRef="#br2" timeOffset="-40631.56">1285 8581 1249 0,'0'0'489'0,"0"0"-195"15,0 0-1-15,0 0-31 16,0 0 14-16,0 0-60 16,-205-27-40-16,205 27-57 15,9 0-14-15,46 0-42 16,33 0 15-16,24 0-28 16,15 0-50-16,1 3 12 15,-10 2-2-15,-16-1-14 0,-22-1 14 16,-17-1-14-16,-15 2 4 15,-7-1-12-15,-11 0-15 16,-17-1-17-16,-4-2-16 16,-9 0-103-16,0 0-32 15,0 0-103-15,0 0-160 16,0 0-138-16,0 0-638 0</inkml:trace>
  <inkml:trace contextRef="#ctx0" brushRef="#br2" timeOffset="-37618.24">3070 8208 1051 0,'0'0'330'15,"0"0"-138"-15,0 0-79 16,0 0 80-16,0 0-13 15,0 0-44-15,0 0-77 0,-246 153-27 16,232-90-6 0,14-3-16-16,0-8 3 0,10-7-4 15,28-12-10-15,-4-9 10 16,7-9-18-16,2-10 4 16,3-5 5-16,-3 0 1 15,5-3-1-15,2-16 22 16,0-10-10-16,-2-7 33 15,-3-5-4-15,-11-5 37 16,-16 2 8-16,-2 5 3 16,-16 9-16-16,0 13 16 15,0 13 87-15,0 4 14 16,0 2-22-16,-20 24-143 16,11 8 6-16,4 2-30 15,5 3-2-15,0-3-2 0,14-2-23 16,20-6-1-16,5-6-6 15,11-5 8-15,0-10 4 16,-3-5 3-16,-1-2 18 16,-3 0-1-16,0-19-13 15,-2-10 8-15,-7-7-6 16,0-4 12-16,-4-4-1 16,-7 3 1-16,-12 8-6 15,-6 11 24-15,-5 7-8 16,0 8-10-16,0 7 37 15,0 0-4-15,0 5 27 16,4 26-22-16,1 12-26 16,-1 7-12-16,12 4-30 0,9-6-8 15,-2-12-65-15,13-7 40 16,-1-10-33-16,-1-6 42 16,4-8 5-16,1-5 24 15,0 0 10-15,6-13-20 16,3-13 19-16,2-10-34 15,0-5 40-15,-2-2 13 16,-5-2-15-16,-7 10 12 16,-2 6 0-16,-4 12 13 15,-12 8 24-15,-2 4 34 16,-7 5-40-16,-9 0 30 16,0 0-20-16,0 20 17 0,-14 3-50 15,-22 4 19 1,-3 1-27-16,5 4-1 0,5-3 1 15,11 0 0-15,6 2-2 16,12-2 16-16,0-3-37 16,16-4 25-16,18-8-4 15,5-9-13-15,4-5 3 16,-2 0-3-16,-2-10 3 16,-10-11 5-16,1-8-1 15,-17-5-4-15,-1-2 24 16,-8 0-15-16,-4 0 11 15,0 7-2-15,0 10-6 16,0 9 0-16,-4 10 33 16,-3 0 19-16,7 10-11 15,0 18-23-15,0 9-8 0,0-1-10 16,7-2-34-16,15-5-41 16,4-6 15-16,-1-8 6 15,0-8 3-15,-7-7 14 16,2 0 1-16,1-2 24 15,-8-22-9-15,1-9 10 16,6-1 11-16,5-3-7 16,5 4-35-16,0 8 9 15,-5 11 14-15,2 12 19 16,-2 2-5-16,0 7 13 16,-5 17 8-16,-6 3-2 15,2 4-20-15,-12-2 6 16,1 2-6-16,0 0-21 0,4-2-27 15,7-3 3-15,2-4 10 16,-2-8 41-16,-3-4-9 16,3-10 3-16,-11 0-6 15,4-12-2-15,-5-17 6 16,8-9 8-16,1-8 6 16,8-1-6-16,8 0 0 15,6 10 9-15,-6 14-27 16,1 14 39-16,-12 9-15 15,2 0 6-15,1 21 9 16,-8 6-15-16,-3 6-5 16,5 2-1-16,-1-3 2 15,2 0-10-15,9-3 24 16,9-5-24-16,0-5 16 0,0-7 0 16,-4-7-8-16,-1-5 44 15,-4 0 0-15,-11-20 48 16,-5-15 39-16,-9-11-31 15,0-12 32-15,0-4-45 16,0-8 1-16,0-2-43 16,0-5-1-16,0 2-35 15,0 3-2-15,0 7-7 16,0 14 2-16,0 13-10 16,12 19 26-16,-3 14-12 15,0 5 6-15,2 19 87 0,3 27-78 16,-1 14-9-1,-1 12-11-15,-3 10-1 0,7 2 0 16,2 0-75 0,7-9 11-16,5-9-53 0,-1-7 55 15,5-16 9-15,-4-11 52 16,-5-13-15-16,-7-12 5 16,7-7-2-16,-9 0-11 15,2-7 23-15,-2-17-12 16,2-5-4-16,3-2 31 15,4 1-26-15,-7 7 13 16,2 6-1-16,-11 7 1 16,-4 6 0-16,-5 4-1 15,0 0 9-15,0 6-23 16,0 19 14-16,0 6-42 0,-5 6-21 16,5-4 38-16,0 0-11 15,0-1 23-15,0-8 12 16,16-3 1-16,7-8 1 15,-2-11 11-15,-1-2 15 16,-2-2-26-16,7-25 14 16,0-7-14-16,0-4-1 15,5-1 1-15,-7 1 5 16,2 9-6-16,-5 7 4 16,-6 9-5-16,-10 13 2 15,-4 0 30-15,0 0-15 16,0 24 7-16,0-1-23 15,0 4-1-15,0-4-22 16,12-1-58-16,-3-2-7 16,4-9-16-16,-1-4 74 0,-3-2-6 15,-5-5 36-15,-4 3-9 16,0 3 9-16,0 0 16 16,0 9 2-16,-4 6-18 15,-17 6 14-15,8-1-28 16,8 0 14-16,5-6-1 15,0-4-6-15,14-4-2 16,20-4 9-16,7-5 0 16,-12-3 10-16,1 0 3 15,-7-8 35-15,-3-16-48 16,-6-7 0-16,-14-26-31 16,0 5-432-16,-5 7-808 0</inkml:trace>
  <inkml:trace contextRef="#ctx0" brushRef="#br2" timeOffset="-37402.24">4977 8301 1807 0,'0'0'678'15,"0"0"-494"-15,0 0 70 16,255-41-45-16,-132 27-4 15,-7 2-79-15,-2-2-82 16,-12 2-44-16,-13 4-107 0,13 8-210 16,-27 0-416-16,-11 9-524 15</inkml:trace>
  <inkml:trace contextRef="#ctx0" brushRef="#br2" timeOffset="-36585.44">8133 8121 1181 0,'0'0'680'0,"0"0"-372"16,0 0-72-1,-288-19 1-15,183 19-18 0,3 7-74 16,4 19-25-16,9 11-74 16,17 11 13-16,17 7-41 15,25 10 0-15,21 2-9 16,9-2-9-16,21-7 0 16,47-13 0-16,14-10-19 15,11-16 38-15,0-15-32 16,-4-4 25-16,-9 0-24 15,-21-21 6-15,-12-6-3 16,-17 4 9-16,-21-4 0 16,-9 3 22-16,0 2-16 0,-39 5 54 15,-20 6-36 1,-13 5 10-16,-1 6-34 0,9 0 0 16,14 12-62-16,25 13-101 15,25 1-175-15,16 13-271 16,36-8 14-16,7-7-669 0</inkml:trace>
  <inkml:trace contextRef="#ctx0" brushRef="#br2" timeOffset="-32914.75">8438 8441 1362 0,'0'0'689'15,"0"0"-472"-15,0 0 22 16,0 0-16-16,0 0-48 16,0 0-43-16,-266 59-100 15,223-24 36-15,13 3-67 16,14-1 6-16,16-2-5 15,0-5-4-15,0-4-11 16,35-7 5-16,6-9-8 16,2-5 5-16,2-5 5 15,-2 0 6-15,1-17-12 0,-10-10 24 16,2-6-16-16,-13-3 10 16,-7-1-2-16,-7 9 4 15,-9 6 5-15,0 10 19 16,0 4-32-16,0 8 55 15,0 0-20-15,0 0 41 16,0 3-15-16,0 15-23 16,0 8-37-16,0 0 5 15,0 0-6-15,4-4-21 16,21-5 0-16,5-3-24 16,4-6 44-16,0-6-18 15,0-2 11-15,-4 0-4 16,4-7 11-16,-9-15-11 0,5-6 12 15,-10-4-7 1,-2-2 16-16,-2 3-20 0,-7 8 20 16,-4 7-15-16,-1 6 12 15,-4 6 14-15,5 4 17 16,-5 0 29-16,0 0 16 16,0 22-43-16,11 7-25 15,-2 4 2-15,7 1-32 16,7-2-4-16,2-7-11 15,9 0-19-15,0-11 26 16,7-2 9-16,-7-7 7 16,0-5 7-16,-11 0-21 15,2 0 15-15,-9-19-12 16,-7-8 18-16,0-6 2 16,-9-1-2-16,0 0 1 0,0 5-5 15,0 8 4-15,0 6 2 16,0 8-11-16,0 4 29 15,0 3 8-15,0 0-9 16,5 3 36-16,-5 16-42 16,0 7-5-16,0 9-7 15,0-1-9-15,0 8-45 16,7-5-48-16,2-5 65 16,0-7-25-16,7-8 49 15,2-8-7-15,-2-4 13 16,9-1-2-16,-2-4 9 15,11 0 0-15,2 0 0 0,-2-11-6 16,5-3 25-16,-10-3-7 16,-4 0-12-16,-6-5 23 15,-4 1-22-15,-5-6 12 16,-10 1-1-16,4 2-6 16,-4 5-6-16,5 2 14 15,6 7-20-15,-6 3 18 16,4 2-6-16,0 5-5 15,2 0 25-15,7 0-18 16,-2 0 5-16,2 12-4 16,3 6-9-16,-1 0 0 15,-11 4-68-15,-4 2 49 16,-5-3-28-16,0 4 29 16,-5-6-72-16,-20-5 26 0,-4-4 16 15,6-5 17-15,7-1-2 16,12-4 3-16,4 3 17 15,0 2 26-15,9 0 4 16,25-3-17-16,11 1 22 16,-6-3-22-16,0 0-2 15,-10 0 1-15,1-8-4 16,-10-6-5-16,-6-6 20 16,2 2 26-16,2-4-22 15,2 2 16-15,-1 2-14 16,1 3 16-16,-4 5-6 15,-7 3 4-15,0 0-3 16,-9 1-27-16,0 0 15 16,0 1-6-16,0-2 5 0,5 4-13 15,-5 1 16-15,7 2-17 16,2 0 18-16,4 0 44 16,3 14-19-16,2 5-29 15,-2 3 4-15,-7 0-30 16,-4-3 12-16,-5 0-9 15,0 0-27-15,-9-2 34 16,-16-2-11-16,0-3 4 16,11-2 8-16,10-6 0 15,4 1-14-15,0-3 4 16,18 3 5-16,23 2 12 16,7 3 0-16,2-3 0 0,-7 1 5 15,-9-3 22-15,-9-3 3 16,-16 0-1-16,-2-2-33 15,-3 0 43-15,1 0-44 16,-1-2 37-16,6-8-19 16,1-2 7-16,-2-3-26 15,-4 1 1-15,-1 0-1 16,1-1 0-16,-5-4-6 16,0 3 21-16,0-2-14 15,0 4 5-15,0 2 14 16,0 5-20-16,0 4 26 15,0 3-2-15,0 0-11 16,0 0-13-16,0 0 20 0,0 0-37 16,0-2 31-1,0 0-28-15,0 0 26 0,0-6-21 16,0 3 9-16,0-2 0 16,0-1 0-16,0-1 0 15,0-3-10-15,0-2 28 16,0-3-33-16,11-2 30 15,3 2-26-15,2 2 11 16,-3 2-1-16,3 7 0 16,-11 3 1-16,-1 1-7 15,-4 2 20-15,0 0-16 16,0 0 12-16,0 0-6 16,0 0 3-16,0 0 3 15,-25 2-9-15,0 13 0 0,7 4 0 16,-2 10 1-16,15 7-5 15,5 0 26-15,0-2-38 16,0-5 16-16,0-8 0 16,5-6-24-16,15-3 18 15,10-5 0-15,-1 1 1 16,5-6 4-16,5-2-4 16,0 0-13-16,-1 0 30 15,-1-8-24-15,-10-6 24 16,-7-5-27-16,-11-3 15 15,-2-4-2-15,-7-1 2 16,0 3 0-16,0 0-12 16,0 7 27-16,0 8 0 15,0 4-9-15,0 2 40 0,0 3-32 16,0 0 2-16,0 0-10 16,0 0 3-16,0 0-9 15,0 0-4-15,0 0-5 16,0 0 13-16,0 0-11 15,0 0 14-15,0 0-14 16,0 0-7-16,0 3-23 16,0-2-13-16,0-1-20 15,0 4 41-15,0-4 1 16,0 0 14-16,0 0 16 16,0 0-4-16,0 0 4 15,0 0 2-15,0 0-4 0,0 0 0 16,0 0 0-16,0 0-21 15,0 0 21-15,0 0-27 16,0-4 21-16,0 0 12 16,0-3 3-16,0 3-7 15,14-2 8-15,0 4-1 16,1 0-8-16,-1 2-1 16,-3-2 18-16,-1-3-29 15,-6 1 13-15,5-4-4 16,3 0 4-16,-8 3-1 15,5 0-1-15,-4 3 0 16,-5 2-1-16,0 0 2 16,0 0-10-16,0 0 24 15,0 0-21-15,0 0 15 16,-30 0 9-16,3 0-18 0,-9 17 9 16,8 7 14-16,8 3-4 15,15 6-10-15,5 1 9 16,0 0-15-16,0-5 9 15,0-3-24-15,14-4 12 16,6-8-1-16,-1-6-4 16,6-4-4-16,4-4 3 15,5 0-3-15,0 0-4 16,0-14 23-16,-4-6-20 16,-5-1 17-16,-9-3-13 15,-12-3 7-15,-4 1-1 16,0-1 6-16,0 2 6 15,-20 5 9-15,6 5-15 0,3 8 50 16,6 4-32-16,5 3 34 16,0 0-37-16,0 12 5 15,0 10-26-15,0 4-32 16,16 1-31-16,7 0-45 16,7-6 48-16,-1-6-4 15,1-3 64-15,-1-7-9 16,-4-5 0-16,-4 0-6 15,-8 0 3-15,-3-20 11 16,1-1-3-16,-7-6-2 16,10 1 12-16,2 2-18 15,9 2 22-15,2 5-17 0,3 10 14 16,-1 7 8-16,-4 0-14 16,0 7 0-16,-4 15 12 15,-3 2-11-15,-9 5-4 16,7 0 22-16,-11-3-34 15,4 1 29-15,2-2-21 16,-6-7 7-16,4-1-1 16,-5-8 0-16,3-4 0 15,-2-5-1-15,-1 0-31 16,-4-2 20-16,5-17 14 16,4-6-11-16,2-3 18 15,7-4-10-15,3 4 1 16,4 1-14-16,5 7-46 15,-12 9-12-15,2 9 63 0,-2 2 9 16,3 0 20-16,-5 19-10 16,-3 5 34-16,-4 0-19 15,7 2-1-15,3 3-18 16,6-5-6-16,0 0 0 16,4-7 8-16,1-5-23 15,-1-10 22-15,1-2-14 16,-12 0 14-16,3-12 13 15,-8-7 15-15,3 0-3 16,-2 2 4-16,6-2-20 16,5 4 11-16,5 1-15 15,4 2-3-15,-5 2 3 0,-10 6-3 16,-8 4-3 0,-11 0 12-16,0 0-7 0,-11 4-11 15,-24 13-14-15,-3 2-25 16,4 5 38-16,9 0 0 15,16 1-5-15,9 1 12 16,0-2-1-16,4-5-5 16,21-4-1-16,5-7 1 15,4-8 0-15,-9 0 0 16,-2-3 15-16,-3-19-27 16,-6-2 25-16,-3-3-20 15,3 1 8-15,2-1-2 16,-3 6 2-16,3 2-1 15,-7 4 0-15,0 5 1 0,-9 8-15 16,0 2 10-16,0 0-10 16,0 17-73-16,0 12 59 15,0 7-2-15,5 5 18 16,15 0-15-16,1-8-13 16,2-6 28-16,-3-10 6 15,1-13-17-15,-3-4 24 16,-7 0-2-16,-2-14-6 15,-4-2 7-15,-1 3 9 16,1 4 0-16,-1 4 17 16,-4 5-1-16,7 0 17 15,-7 0-42-15,5 0 24 16,-1 0-24-16,1 0 25 0,11 0-25 16,6 0 0-16,13 8 11 15,10 3-2-15,10 1 3 16,1 0 4-16,-5-5-11 15,-22-7-5-15,-15 0 0 16,-19-27-167-16,-47-6-333 16,-12 0-335-16</inkml:trace>
  <inkml:trace contextRef="#ctx0" brushRef="#br2" timeOffset="-32350.53">10041 8215 2371 0,'0'0'668'15,"0"0"-534"-15,0 0-33 16,0 0 62-16,0 0-79 0,0 0-16 16,0 0-67-16,78-39-2 15,-69 37-113-15,-9 2-109 16,4 0-117-16,-4 16-308 16,0 3-260-16</inkml:trace>
  <inkml:trace contextRef="#ctx0" brushRef="#br2" timeOffset="-15884.45">1330 9770 841 0,'0'0'338'0,"0"0"-52"15,0 0-37-15,0 0 30 16,0 0-24-16,0 0 28 16,-186-49-72-16,224 49-36 0,56 0-81 15,33 3 72-15,25 9-95 16,14 0-23-16,-13-1-20 16,-21 0-13-16,-28-7-15 15,-36-2 9-15,-29-2-18 16,-25 0 19-16,-14 0-6 15,0 0-3-15,0 0 19 16,0 0-19-16,0 0-2 16,-14 0-44-16,-29 0-107 15,2 0-180-15,2 0-639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C3BDE-71FD-4401-B322-0FB1DC64B101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2F84-FE6E-406A-B83D-7356F457B7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9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Znk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Xn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k-</a:t>
            </a:r>
            <a:r>
              <a:rPr lang="en-US" dirty="0" err="1"/>
              <a:t>esimo</a:t>
            </a:r>
            <a:r>
              <a:rPr lang="en-US" dirty="0"/>
              <a:t> cluster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Znk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Xn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k-</a:t>
            </a:r>
            <a:r>
              <a:rPr lang="en-US" dirty="0" err="1"/>
              <a:t>esimo</a:t>
            </a:r>
            <a:r>
              <a:rPr lang="en-US" dirty="0"/>
              <a:t> cluster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Y(</a:t>
            </a:r>
            <a:r>
              <a:rPr lang="en-US" dirty="0" err="1"/>
              <a:t>Znk</a:t>
            </a:r>
            <a:r>
              <a:rPr lang="en-US" dirty="0"/>
              <a:t>) </a:t>
            </a:r>
            <a:r>
              <a:rPr lang="en-US" dirty="0" err="1"/>
              <a:t>responsabilidad</a:t>
            </a:r>
            <a:r>
              <a:rPr lang="en-US" dirty="0"/>
              <a:t> del cluster 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producir</a:t>
            </a:r>
            <a:r>
              <a:rPr lang="en-US" dirty="0"/>
              <a:t>/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n-</a:t>
            </a:r>
            <a:r>
              <a:rPr lang="en-US" dirty="0" err="1"/>
              <a:t>th</a:t>
            </a:r>
            <a:r>
              <a:rPr lang="en-US" dirty="0"/>
              <a:t> punto del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6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interpret </a:t>
            </a:r>
            <a:r>
              <a:rPr lang="en-US" dirty="0" err="1"/>
              <a:t>Nk</a:t>
            </a:r>
            <a:r>
              <a:rPr lang="en-US" dirty="0"/>
              <a:t> as the effective number of points assigned to cluster 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 carefully the form of this solution.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see that the mean µk for the kth Gaussian component is obtained by taking a weighted mean of all of the points in the data set, in which the weighting factor for data point </a:t>
            </a:r>
            <a:r>
              <a:rPr lang="en-US" dirty="0" err="1"/>
              <a:t>xn</a:t>
            </a:r>
            <a:r>
              <a:rPr lang="en-US" dirty="0"/>
              <a:t> is given by the posterior probability γ(</a:t>
            </a:r>
            <a:r>
              <a:rPr lang="en-US" dirty="0" err="1"/>
              <a:t>znk</a:t>
            </a:r>
            <a:r>
              <a:rPr lang="en-US" dirty="0"/>
              <a:t>) that component k was responsible for generating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5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interpret </a:t>
            </a:r>
            <a:r>
              <a:rPr lang="en-US" dirty="0" err="1"/>
              <a:t>Nk</a:t>
            </a:r>
            <a:r>
              <a:rPr lang="en-US" dirty="0"/>
              <a:t> as the effective number of points assigned to cluster 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 carefully the form of this solution.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see that the mean µk for the kth Gaussian component is obtained by taking a weighted mean of all of the points in the data set, in which the weighting factor for data point </a:t>
            </a:r>
            <a:r>
              <a:rPr lang="en-US" dirty="0" err="1"/>
              <a:t>xn</a:t>
            </a:r>
            <a:r>
              <a:rPr lang="en-US" dirty="0"/>
              <a:t> is given by the posterior probability γ(</a:t>
            </a:r>
            <a:r>
              <a:rPr lang="en-US" dirty="0" err="1"/>
              <a:t>znk</a:t>
            </a:r>
            <a:r>
              <a:rPr lang="en-US" dirty="0"/>
              <a:t>) that component k was responsible for generating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5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9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7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2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https://www.freecodecamp.org/news/bayes-rule-explained/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8B62-DBA9-EF67-443E-80C0853E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5A51-76B2-6490-E355-029959EC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6BA-BE5B-FE38-C37D-BE37D6D6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8CEB-C101-CF18-6A02-8F0D995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5DA6-5071-D993-7BA4-058FDF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2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6BE8-8D72-D0D8-2754-2EA3D0C0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74EE4-6E07-FE18-0EFA-71C74F2D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A3BF-47A2-B04F-6140-A67A138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309C-16C5-C6B9-E4A0-87B19A3D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92DB-5B60-AD74-1FF4-CBA03F82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7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12674-2A7E-348B-1798-6EE6E620D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B65EA-1103-831B-7535-F606BA97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F88D-6491-E2BC-53F8-88A02545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E981-5E44-FA81-2AF4-360CD39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11E7-4625-BFAF-D07A-2DE60649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74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F9A-714A-1E40-4CAB-799680DF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C4D4-9EA2-AEE3-EF88-50B8FA3F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352C-F10C-3CD2-1BB9-7DEC91D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851C-92CF-2766-3F55-94F93C4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0752-DA18-7735-47C1-2C20C3C1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2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5388-306A-A494-60D9-BF18986A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17BF-8652-0B2F-8202-C55BEE8F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09DA-E14D-B305-C040-F6B46DA1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1A6C-9FBB-229F-F528-52B7C7B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2F04-C115-8A37-75D5-526511DE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433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F5CA-12C2-97CB-29AE-AE3B6E1C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178A-55AE-C72C-F636-0FC68DD0F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0A5A-ACE4-E529-D99C-8B7400A2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0D42-5726-1F9F-38A6-193D10C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4C4F-486C-FF01-536A-051207E5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2AF1-91D0-9283-2119-B7D55BC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47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0CE0-8BB0-73E6-AC3C-6A96BDB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163D-8DB4-D734-64F6-A7EC8C09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CB70-FA75-FAB6-5AF6-85E95C4B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266D1-9F84-8E45-4476-24DBB5A2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241EB-0BA2-AE0D-1062-1EA04183C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C1DB0-9417-671A-6305-D0824708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7628E-7A22-D213-7725-A8C308D5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F2BA7-F5D4-37D3-8991-FCB6F73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1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A1E4-85E8-F93F-59E6-99CB8CD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DE5F-97DE-F6B3-1629-55494EA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7294-A8FF-3528-F215-847CDB1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F655-BD62-AEA4-59C1-2D7FA05E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7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2D254-CC8C-ABF9-A101-1350100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95519-BFB3-8FEB-0CC5-022AEAFA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00E-CDC0-C644-7A6D-F4C82439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58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0B8B-F455-832C-5B5C-CAD918F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F720-CCCB-A0F9-B163-83938AFD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F86E-6650-828D-7BB6-00F03104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7C1F-E9A4-8E64-531F-58D969BE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0B87-879A-AEAC-5EC1-BBED000E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9092-4859-E017-5593-AF0B260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9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026C-B48F-8FF4-59B6-2E40A9B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14BF6-7BAC-3BDF-6ABA-56CCC274B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CF7A-8E48-31FF-73C9-ABF4F787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B532-8229-96E4-5774-E3DDE4B0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0F82-2E43-D984-4F38-F9C79710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3BE0-C29F-4628-1C66-CBD6847A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9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5D5D3-31A3-1359-10AB-0231B5ED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09697-DA43-7EC7-3FEC-8F82DA33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E7B0-4C8F-107B-7591-463528E8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D434-6328-4F92-B3A2-76941095E804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1525-D280-362C-D3E3-20EB3309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5FD2-A03C-A32A-6945-DD501272D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008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49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customXml" Target="../ink/ink21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customXml" Target="../ink/ink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customXml" Target="../ink/ink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remyjordan.me/variational-autoencoders/" TargetMode="External"/><Relationship Id="rId3" Type="http://schemas.openxmlformats.org/officeDocument/2006/relationships/hyperlink" Target="https://stackoverflow.com/questions/59827051/evaluating-gaussian-mixture-model-using-a-score-metric" TargetMode="External"/><Relationship Id="rId7" Type="http://schemas.openxmlformats.org/officeDocument/2006/relationships/hyperlink" Target="https://www.analyticsvidhya.com/blog/2016/11/an-introduction-to-clustering-and-different-methods-of-clusterin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u/0/folders/1X3AjOQ2G7NZO3U_0KGYzPXex49vx3Iy-" TargetMode="External"/><Relationship Id="rId11" Type="http://schemas.openxmlformats.org/officeDocument/2006/relationships/hyperlink" Target="https://github.com/sayaliwalke30/Kaggle-Projects" TargetMode="External"/><Relationship Id="rId5" Type="http://schemas.openxmlformats.org/officeDocument/2006/relationships/hyperlink" Target="https://github.com/Ransaka/GMM-from-scratch/blob/master/GMM%20from%20scratch.ipynb" TargetMode="External"/><Relationship Id="rId10" Type="http://schemas.openxmlformats.org/officeDocument/2006/relationships/hyperlink" Target="https://jakevdp.github.io/PythonDataScienceHandbook/05.12-gaussian-mixtures.html" TargetMode="External"/><Relationship Id="rId4" Type="http://schemas.openxmlformats.org/officeDocument/2006/relationships/hyperlink" Target="https://towardsdatascience.com/gaussian-mixture-model-clusterization-how-to-select-the-number-of-components-clusters-553bef45f6e4" TargetMode="External"/><Relationship Id="rId9" Type="http://schemas.openxmlformats.org/officeDocument/2006/relationships/hyperlink" Target="https://www.kaggle.com/code/artaayaz/animefacedataset-gan-proje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10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E74673-6644-2DD2-F11E-F00E16C827BF}"/>
                  </a:ext>
                </a:extLst>
              </p14:cNvPr>
              <p14:cNvContentPartPr/>
              <p14:nvPr/>
            </p14:nvContentPartPr>
            <p14:xfrm>
              <a:off x="320040" y="720720"/>
              <a:ext cx="10711440" cy="54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E74673-6644-2DD2-F11E-F00E16C827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680" y="711360"/>
                <a:ext cx="10730160" cy="54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Log-likelihood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shall determine values for the unknown parameters µ and σ2 in the Gaussian by maximizing the likelihood function. </a:t>
            </a:r>
          </a:p>
          <a:p>
            <a:r>
              <a:rPr lang="en-US" dirty="0"/>
              <a:t>In practice, it is more convenient to maximize the log of the likelihood function.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74977-5934-99AF-C6D2-E740A5A8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728332"/>
            <a:ext cx="7678222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DDAFD-0EFA-6140-9A08-042ACB74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10" y="4165133"/>
            <a:ext cx="2953163" cy="1321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F7263-BEA8-1946-0489-4CA43FE7A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71" y="4165133"/>
            <a:ext cx="4387756" cy="13028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649369-7090-6DE3-69F3-AA92F20BF497}"/>
                  </a:ext>
                </a:extLst>
              </p14:cNvPr>
              <p14:cNvContentPartPr/>
              <p14:nvPr/>
            </p14:nvContentPartPr>
            <p14:xfrm>
              <a:off x="1190160" y="1673280"/>
              <a:ext cx="10455480" cy="452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649369-7090-6DE3-69F3-AA92F20BF4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0800" y="1663920"/>
                <a:ext cx="10474200" cy="45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8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&lt;text&gt;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081D3-B52F-C981-26E3-3E594ACB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32" y="1822783"/>
            <a:ext cx="3791479" cy="3791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64525-EA15-05DD-F23F-58068A15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1" y="1822783"/>
            <a:ext cx="3648584" cy="37533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97E6F5-416F-778C-3418-ADA4CD056082}"/>
                  </a:ext>
                </a:extLst>
              </p14:cNvPr>
              <p14:cNvContentPartPr/>
              <p14:nvPr/>
            </p14:nvContentPartPr>
            <p14:xfrm>
              <a:off x="903600" y="2301480"/>
              <a:ext cx="7311240" cy="386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97E6F5-416F-778C-3418-ADA4CD0560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240" y="2292120"/>
                <a:ext cx="7329960" cy="38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Gaussian distribution is unable to capture this structure, whereas a linear superposition of 2 Gaussians gives a better characterization of the data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C315E-9460-A4BE-6A36-A39C955D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0" y="2302692"/>
            <a:ext cx="5838520" cy="3556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420A84-B1BF-7097-F473-35C3F8B7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231" y="3088095"/>
            <a:ext cx="3591426" cy="110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152" y="4458068"/>
            <a:ext cx="1695687" cy="1028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206" y="5582829"/>
            <a:ext cx="1657581" cy="552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2914EE-87BA-FD8D-0207-544FCCB70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836" y="2038989"/>
            <a:ext cx="2972215" cy="10574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058E1E-9617-5607-8461-F15D876FA97F}"/>
                  </a:ext>
                </a:extLst>
              </p14:cNvPr>
              <p14:cNvContentPartPr/>
              <p14:nvPr/>
            </p14:nvContentPartPr>
            <p14:xfrm>
              <a:off x="1604520" y="2054880"/>
              <a:ext cx="9127440" cy="430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058E1E-9617-5607-8461-F15D876FA9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5160" y="2045520"/>
                <a:ext cx="9146160" cy="43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94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20A84-B1BF-7097-F473-35C3F8B7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80" y="1085815"/>
            <a:ext cx="4095001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799000"/>
            <a:ext cx="2076666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613" y="3087419"/>
            <a:ext cx="1890000" cy="63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2914EE-87BA-FD8D-0207-544FCCB70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743" y="1138302"/>
            <a:ext cx="3541621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C5E09-C776-23D0-CC6B-349933560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470" y="4470404"/>
            <a:ext cx="4363059" cy="2286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3509B-8323-0491-48A1-FFF5DED28ABF}"/>
              </a:ext>
            </a:extLst>
          </p:cNvPr>
          <p:cNvSpPr txBox="1"/>
          <p:nvPr/>
        </p:nvSpPr>
        <p:spPr>
          <a:xfrm>
            <a:off x="524926" y="1371088"/>
            <a:ext cx="4504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“LOSS FUNCTION “: </a:t>
            </a:r>
            <a:r>
              <a:rPr lang="en-US" dirty="0"/>
              <a:t>log-likelihood</a:t>
            </a:r>
          </a:p>
          <a:p>
            <a:r>
              <a:rPr lang="en-US" b="1" dirty="0"/>
              <a:t>CONSTRAINTS: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RESPONSIBILITIES: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0D89C3-E0B3-CD6F-EC4B-A10C7F740F54}"/>
                  </a:ext>
                </a:extLst>
              </p14:cNvPr>
              <p14:cNvContentPartPr/>
              <p14:nvPr/>
            </p14:nvContentPartPr>
            <p14:xfrm>
              <a:off x="672840" y="536760"/>
              <a:ext cx="10612440" cy="489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0D89C3-E0B3-CD6F-EC4B-A10C7F740F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480" y="527400"/>
                <a:ext cx="10631160" cy="49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23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Log-likelihood of GMM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76" y="3674384"/>
            <a:ext cx="2076666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99" y="5239322"/>
            <a:ext cx="1890000" cy="63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91" y="2109446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11169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LOSS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CONSTRAINTS: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C6590B-C2A1-194D-DA04-A9E2A98EE84A}"/>
                  </a:ext>
                </a:extLst>
              </p14:cNvPr>
              <p14:cNvContentPartPr/>
              <p14:nvPr/>
            </p14:nvContentPartPr>
            <p14:xfrm>
              <a:off x="1294200" y="1808640"/>
              <a:ext cx="9033480" cy="422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C6590B-C2A1-194D-DA04-A9E2A98EE8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840" y="1799280"/>
                <a:ext cx="9052200" cy="42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11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 in terms of discrete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A1953-A51E-CEC7-92CE-0245AB55099A}"/>
                  </a:ext>
                </a:extLst>
              </p:cNvPr>
              <p:cNvSpPr txBox="1"/>
              <p:nvPr/>
            </p:nvSpPr>
            <p:spPr>
              <a:xfrm>
                <a:off x="524184" y="1335708"/>
                <a:ext cx="109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one-hot encode state vector, there are K possible states.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A1953-A51E-CEC7-92CE-0245AB5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4" y="1335708"/>
                <a:ext cx="1091777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3189144D-7355-1339-CF9E-C86D13A5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6" y="1873293"/>
            <a:ext cx="83008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F8EA4D0-5E48-CFD3-FEFD-C0225FDD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0" y="2178093"/>
            <a:ext cx="62256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3397FF4-7CB4-3B18-F782-CA25A8CA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8" y="2971800"/>
            <a:ext cx="89324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03D5D-0BCC-9B12-7F07-93708D3A1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001" y="4222708"/>
            <a:ext cx="3739997" cy="105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/>
              <p:nvPr/>
            </p:nvSpPr>
            <p:spPr>
              <a:xfrm>
                <a:off x="524183" y="5337626"/>
                <a:ext cx="10917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associated with the n-</a:t>
                </a:r>
                <a:r>
                  <a:rPr lang="en-US" dirty="0" err="1"/>
                  <a:t>th</a:t>
                </a:r>
                <a:r>
                  <a:rPr lang="en-US" dirty="0"/>
                  <a:t> data point.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elements belongs to the cluster K.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3" y="5337626"/>
                <a:ext cx="10917773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8590E7-BA90-BFD5-CA0A-21544DB665E3}"/>
                  </a:ext>
                </a:extLst>
              </p14:cNvPr>
              <p14:cNvContentPartPr/>
              <p14:nvPr/>
            </p14:nvContentPartPr>
            <p14:xfrm>
              <a:off x="272520" y="1804320"/>
              <a:ext cx="8036280" cy="333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8590E7-BA90-BFD5-CA0A-21544DB665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160" y="1794960"/>
                <a:ext cx="8055000" cy="33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65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 in terms of discrete latent variables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89144D-7355-1339-CF9E-C86D13A5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41" y="2443371"/>
            <a:ext cx="686291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/>
              <p:nvPr/>
            </p:nvSpPr>
            <p:spPr>
              <a:xfrm>
                <a:off x="369202" y="1267679"/>
                <a:ext cx="109177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one-hot encode state vector, there are K possible states.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associated with the n-</a:t>
                </a:r>
                <a:r>
                  <a:rPr lang="en-US" dirty="0" err="1"/>
                  <a:t>th</a:t>
                </a:r>
                <a:r>
                  <a:rPr lang="en-US" dirty="0"/>
                  <a:t> data point.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elements belongs to the cluster K.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2" y="1267679"/>
                <a:ext cx="10917773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918C616-57D9-289D-8EDD-818DB8A1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442" y="3637224"/>
            <a:ext cx="6735115" cy="3086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999159-09B9-F543-29C6-97A7D491907D}"/>
                  </a:ext>
                </a:extLst>
              </p14:cNvPr>
              <p14:cNvContentPartPr/>
              <p14:nvPr/>
            </p14:nvContentPartPr>
            <p14:xfrm>
              <a:off x="2442600" y="1094760"/>
              <a:ext cx="7669800" cy="571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999159-09B9-F543-29C6-97A7D49190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3240" y="1085400"/>
                <a:ext cx="7688520" cy="57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94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Derivative framework (=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90" y="1049601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3738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respect to the mean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BDFC-268E-2472-2FBE-93822DC0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031" y="2808235"/>
            <a:ext cx="5725324" cy="1505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2381F-DF59-8122-254E-602D0AFD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666" y="4748631"/>
            <a:ext cx="3738729" cy="1349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535E8-5C0B-1F47-0ECF-2345FB5F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857" y="4748396"/>
            <a:ext cx="2767500" cy="135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4EC4DA-8283-B21E-CFD5-5F9388EE84EC}"/>
                  </a:ext>
                </a:extLst>
              </p14:cNvPr>
              <p14:cNvContentPartPr/>
              <p14:nvPr/>
            </p14:nvContentPartPr>
            <p14:xfrm>
              <a:off x="434520" y="1189080"/>
              <a:ext cx="10780560" cy="534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4EC4DA-8283-B21E-CFD5-5F9388EE84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160" y="1179720"/>
                <a:ext cx="10799280" cy="53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92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Derivative framework (=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90" y="1049601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3738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respect to the covariance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more math we obtain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6DE62-4B05-0B0A-752C-F72CBB61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01" y="3196033"/>
            <a:ext cx="5325218" cy="117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7E3C8-0F3D-6779-BC5F-2990E4C0F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918" y="4510409"/>
            <a:ext cx="1324160" cy="9716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D43D43-0D29-B641-87C2-65A66E452E3D}"/>
                  </a:ext>
                </a:extLst>
              </p14:cNvPr>
              <p14:cNvContentPartPr/>
              <p14:nvPr/>
            </p14:nvContentPartPr>
            <p14:xfrm>
              <a:off x="3168000" y="1306080"/>
              <a:ext cx="7623720" cy="423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D43D43-0D29-B641-87C2-65A66E452E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8640" y="1296720"/>
                <a:ext cx="7642440" cy="42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9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Expectation-Maximization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D5733-EB64-3039-CF46-E02AC7D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263093"/>
            <a:ext cx="10165989" cy="521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886BD-0688-40FB-C43E-F2BADE87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60" y="4745898"/>
            <a:ext cx="3392870" cy="746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6A03CE-8465-E7B7-B404-C9251D41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613" y="5501587"/>
            <a:ext cx="907768" cy="666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BDCA34-D1D8-73D9-8F1C-D258606DD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65" y="3910690"/>
            <a:ext cx="2313452" cy="835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63B6BE-2544-4544-4DE8-25F8E281C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9436" y="2895002"/>
            <a:ext cx="2038093" cy="10679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7EA1A9-DDC5-5F06-8023-6B0C5328EDA2}"/>
                  </a:ext>
                </a:extLst>
              </p14:cNvPr>
              <p14:cNvContentPartPr/>
              <p14:nvPr/>
            </p14:nvContentPartPr>
            <p14:xfrm>
              <a:off x="34560" y="1794600"/>
              <a:ext cx="11940840" cy="447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7EA1A9-DDC5-5F06-8023-6B0C5328ED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00" y="1785240"/>
                <a:ext cx="11959560" cy="44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1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C8 – GMM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706A1D-111B-0507-7494-D50E83F02A3B}"/>
                  </a:ext>
                </a:extLst>
              </p14:cNvPr>
              <p14:cNvContentPartPr/>
              <p14:nvPr/>
            </p14:nvContentPartPr>
            <p14:xfrm>
              <a:off x="500040" y="3166920"/>
              <a:ext cx="9407520" cy="337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706A1D-111B-0507-7494-D50E83F02A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680" y="3157560"/>
                <a:ext cx="9426240" cy="33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71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EM algorithm for GMM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24FEA-B7BB-AB88-1ED5-2C1F5A28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3" y="2038235"/>
            <a:ext cx="5740947" cy="2781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5C8BB-01C9-B170-4348-0CF046D53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22" y="1693980"/>
            <a:ext cx="5271596" cy="4159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B5172B-0DBC-A53E-3F05-519D568D0236}"/>
                  </a:ext>
                </a:extLst>
              </p14:cNvPr>
              <p14:cNvContentPartPr/>
              <p14:nvPr/>
            </p14:nvContentPartPr>
            <p14:xfrm>
              <a:off x="789120" y="2072880"/>
              <a:ext cx="10034640" cy="326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B5172B-0DBC-A53E-3F05-519D568D02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9760" y="2063520"/>
                <a:ext cx="10053360" cy="32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77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Expectation-Maximization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EFDD4-401D-47D7-3862-30C2ADC7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5" y="1085815"/>
            <a:ext cx="838317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57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42F8A-D21E-742D-34F5-6B7E38350CD2}"/>
              </a:ext>
            </a:extLst>
          </p:cNvPr>
          <p:cNvSpPr txBox="1"/>
          <p:nvPr/>
        </p:nvSpPr>
        <p:spPr>
          <a:xfrm>
            <a:off x="524184" y="1335708"/>
            <a:ext cx="109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components?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probabilistic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Variational autoencoders.">
            <a:extLst>
              <a:ext uri="{FF2B5EF4-FFF2-40B4-BE49-F238E27FC236}">
                <a16:creationId xmlns:a16="http://schemas.microsoft.com/office/drawing/2014/main" id="{CBCC6495-1EA9-BCE0-A4AB-32864A88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813036"/>
            <a:ext cx="7724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431288-69E3-6573-1199-373DBDA7C993}"/>
                  </a:ext>
                </a:extLst>
              </p14:cNvPr>
              <p14:cNvContentPartPr/>
              <p14:nvPr/>
            </p14:nvContentPartPr>
            <p14:xfrm>
              <a:off x="254520" y="180000"/>
              <a:ext cx="11729880" cy="537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431288-69E3-6573-1199-373DBDA7C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60" y="170640"/>
                <a:ext cx="117486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77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Variational </a:t>
            </a:r>
          </a:p>
          <a:p>
            <a:r>
              <a:rPr lang="en-US" sz="2800" dirty="0">
                <a:latin typeface="mononoki NF" panose="00000809000000000000" pitchFamily="50" charset="0"/>
              </a:rPr>
              <a:t>autoencoder</a:t>
            </a:r>
          </a:p>
        </p:txBody>
      </p:sp>
      <p:pic>
        <p:nvPicPr>
          <p:cNvPr id="1026" name="Picture 2" descr="Variational autoencoder networks and their uses. (A) Basic VAE... |  Download Scientific Diagram">
            <a:extLst>
              <a:ext uri="{FF2B5EF4-FFF2-40B4-BE49-F238E27FC236}">
                <a16:creationId xmlns:a16="http://schemas.microsoft.com/office/drawing/2014/main" id="{F4C712CE-EAC5-C5D9-707B-C7EE817CB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"/>
          <a:stretch/>
        </p:blipFill>
        <p:spPr bwMode="auto">
          <a:xfrm>
            <a:off x="3224212" y="251072"/>
            <a:ext cx="5743575" cy="647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6EB20F-0183-DF65-B4C1-62644855A7C2}"/>
                  </a:ext>
                </a:extLst>
              </p14:cNvPr>
              <p14:cNvContentPartPr/>
              <p14:nvPr/>
            </p14:nvContentPartPr>
            <p14:xfrm>
              <a:off x="374760" y="284760"/>
              <a:ext cx="10383480" cy="610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6EB20F-0183-DF65-B4C1-62644855A7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400" y="275400"/>
                <a:ext cx="10402200" cy="61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36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Generative</a:t>
            </a:r>
            <a:br>
              <a:rPr lang="en-US" sz="2800" dirty="0">
                <a:latin typeface="mononoki NF" panose="00000809000000000000" pitchFamily="50" charset="0"/>
              </a:rPr>
            </a:br>
            <a:r>
              <a:rPr lang="en-US" sz="2800" dirty="0">
                <a:latin typeface="mononoki NF" panose="00000809000000000000" pitchFamily="50" charset="0"/>
              </a:rPr>
              <a:t>networks</a:t>
            </a:r>
          </a:p>
        </p:txBody>
      </p:sp>
      <p:pic>
        <p:nvPicPr>
          <p:cNvPr id="2050" name="Picture 2" descr="Generative models typically used in molecular generation: AE (A), VAE... |  Download Scientific Diagram">
            <a:extLst>
              <a:ext uri="{FF2B5EF4-FFF2-40B4-BE49-F238E27FC236}">
                <a16:creationId xmlns:a16="http://schemas.microsoft.com/office/drawing/2014/main" id="{1D212FA5-4906-0945-93D9-0274F3BB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0"/>
            <a:ext cx="6181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6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https://stackoverflow.com/questions/59827051/evaluating-gaussian-mixture-model-using-a-score-metric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https://towardsdatascience.com/gaussian-mixture-model-clusterization-how-to-select-the-number-of-components-clusters-553bef45f6e4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https://github.com/Ransaka/GMM-from-scratch/blob/master/GMM%20from%20scratch.ipynb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https://drive.google.com/drive/u/0/folders/1X3AjOQ2G7NZO3U_0KGYzPXex49vx3Iy-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https://www.analyticsvidhya.com/blog/2016/11/an-introduction-to-clustering-and-different-methods-of-clustering/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8"/>
              </a:rPr>
              <a:t>https://www.jeremyjordan.me/variational-autoencoders/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9"/>
              </a:rPr>
              <a:t>https://www.kaggle.com/code/artaayaz/animefacedataset-gan-project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10"/>
              </a:rPr>
              <a:t>https://jakevdp.github.io/PythonDataScienceHandbook/05.12-gaussian-mixtures.html</a:t>
            </a:r>
            <a:br>
              <a:rPr lang="en-US" dirty="0"/>
            </a:br>
            <a:r>
              <a:rPr lang="en-US" dirty="0">
                <a:hlinkClick r:id="rId11"/>
              </a:rPr>
              <a:t>https://github.com/sayaliwalke30/Kaggle-Projects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basics (sum and product rule)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Discrete:</a:t>
            </a:r>
          </a:p>
          <a:p>
            <a:r>
              <a:rPr lang="en-US" dirty="0"/>
              <a:t>Suppose 2 random variables X,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3895C-2376-C403-3650-64DAE06F9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5" t="27023" r="23130"/>
          <a:stretch/>
        </p:blipFill>
        <p:spPr>
          <a:xfrm>
            <a:off x="4294972" y="2302692"/>
            <a:ext cx="3602056" cy="2238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223CC-C1C1-897F-2622-BBBDF39E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72" y="4305488"/>
            <a:ext cx="4096322" cy="12098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F30055-5989-26B8-0654-7EBB5EEE1FCB}"/>
                  </a:ext>
                </a:extLst>
              </p14:cNvPr>
              <p14:cNvContentPartPr/>
              <p14:nvPr/>
            </p14:nvContentPartPr>
            <p14:xfrm>
              <a:off x="920160" y="1999080"/>
              <a:ext cx="9543240" cy="220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F30055-5989-26B8-0654-7EBB5EEE1F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800" y="1989720"/>
                <a:ext cx="9561960" cy="22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648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overview (Bayes’ rule)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FF62D-2D62-43C9-A25B-2E724BD2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49" y="1263093"/>
            <a:ext cx="4096322" cy="1267002"/>
          </a:xfrm>
          <a:prstGeom prst="rect">
            <a:avLst/>
          </a:prstGeom>
        </p:spPr>
      </p:pic>
      <p:pic>
        <p:nvPicPr>
          <p:cNvPr id="1026" name="Picture 2" descr="Bayes' Rule – Explained For Beginners">
            <a:extLst>
              <a:ext uri="{FF2B5EF4-FFF2-40B4-BE49-F238E27FC236}">
                <a16:creationId xmlns:a16="http://schemas.microsoft.com/office/drawing/2014/main" id="{0F01BDB7-722C-CBC6-EF37-A7E584821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7" b="20217"/>
          <a:stretch/>
        </p:blipFill>
        <p:spPr bwMode="auto">
          <a:xfrm>
            <a:off x="2419350" y="2530095"/>
            <a:ext cx="7353300" cy="15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entle Introduction to Bayesian Statistics | Eric Castellanos">
            <a:extLst>
              <a:ext uri="{FF2B5EF4-FFF2-40B4-BE49-F238E27FC236}">
                <a16:creationId xmlns:a16="http://schemas.microsoft.com/office/drawing/2014/main" id="{55FD8EFF-FDD2-EA57-273E-8E8CBC28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4" y="4234606"/>
            <a:ext cx="4447651" cy="2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F3518F-98EC-3770-F0E3-A8E4EE0652D4}"/>
                  </a:ext>
                </a:extLst>
              </p14:cNvPr>
              <p14:cNvContentPartPr/>
              <p14:nvPr/>
            </p14:nvContentPartPr>
            <p14:xfrm>
              <a:off x="448560" y="1208520"/>
              <a:ext cx="9369000" cy="497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F3518F-98EC-3770-F0E3-A8E4EE0652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0" y="1199160"/>
                <a:ext cx="9387720" cy="49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43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densities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space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96BDE6-23F1-75F6-CCBB-CDF7A4BA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6" y="1950056"/>
            <a:ext cx="4629796" cy="1152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1F7654-4EE1-6BDC-1DF2-2C8126D2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84" y="3069363"/>
            <a:ext cx="2791215" cy="1371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B43863-BC52-3552-F5A2-4EFEA83B7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5" y="4756671"/>
            <a:ext cx="4385837" cy="18080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BC0186-E3AB-843E-E234-E33E16C0B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354" y="1823673"/>
            <a:ext cx="5473323" cy="3986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6F42A3-57D6-1583-C55A-AA352521BBE8}"/>
                  </a:ext>
                </a:extLst>
              </p14:cNvPr>
              <p14:cNvContentPartPr/>
              <p14:nvPr/>
            </p14:nvContentPartPr>
            <p14:xfrm>
              <a:off x="703080" y="959040"/>
              <a:ext cx="11007720" cy="553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6F42A3-57D6-1583-C55A-AA352521BB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720" y="949680"/>
                <a:ext cx="11026440" cy="55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6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Gaussian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0BD90-5FA5-BE5D-CBE9-F261D0EE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281946"/>
            <a:ext cx="5858303" cy="975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D4085-4502-8ECD-88B7-6761FC8C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321" y="232184"/>
            <a:ext cx="4175981" cy="3047338"/>
          </a:xfrm>
          <a:prstGeom prst="rect">
            <a:avLst/>
          </a:prstGeom>
        </p:spPr>
      </p:pic>
      <p:pic>
        <p:nvPicPr>
          <p:cNvPr id="2052" name="Picture 4" descr="Multivariate Normal Distribution | Brilliant Math &amp; Science Wiki">
            <a:extLst>
              <a:ext uri="{FF2B5EF4-FFF2-40B4-BE49-F238E27FC236}">
                <a16:creationId xmlns:a16="http://schemas.microsoft.com/office/drawing/2014/main" id="{4B9F4F0C-B538-9CAD-DD77-B2F7FB6DA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7566" r="5383" b="4887"/>
          <a:stretch/>
        </p:blipFill>
        <p:spPr bwMode="auto">
          <a:xfrm>
            <a:off x="7877604" y="3578478"/>
            <a:ext cx="4146698" cy="30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04BA2-0989-A297-160F-7539998DE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0875"/>
            <a:ext cx="7716013" cy="9226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1148F6-72F5-28E0-20CF-6BCD0F9AB70F}"/>
                  </a:ext>
                </a:extLst>
              </p14:cNvPr>
              <p14:cNvContentPartPr/>
              <p14:nvPr/>
            </p14:nvContentPartPr>
            <p14:xfrm>
              <a:off x="-720" y="1929960"/>
              <a:ext cx="11794320" cy="452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1148F6-72F5-28E0-20CF-6BCD0F9AB7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080" y="1920600"/>
                <a:ext cx="11813040" cy="45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7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Find the correct distribution of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27DF6-B18D-E9C0-F9A6-83FA7AED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22" y="5142720"/>
            <a:ext cx="9322355" cy="1152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1419A9-A459-CE14-8BDA-987C809F38C9}"/>
                  </a:ext>
                </a:extLst>
              </p14:cNvPr>
              <p14:cNvContentPartPr/>
              <p14:nvPr/>
            </p14:nvContentPartPr>
            <p14:xfrm>
              <a:off x="2139120" y="2763000"/>
              <a:ext cx="7930440" cy="304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1419A9-A459-CE14-8BDA-987C809F3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9760" y="2753640"/>
                <a:ext cx="7949160" cy="30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3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likelihood function (often simply called the likelihood) is the joint probability (or probability density) of observed data viewed as a function of the parameters of a statistical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8138-6851-7BAE-A1DA-537527C3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13698"/>
            <a:ext cx="4134427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27DF6-B18D-E9C0-F9A6-83FA7AED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22" y="5142720"/>
            <a:ext cx="9322355" cy="1152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EF1593-82BA-F110-C7E5-46362C055507}"/>
                  </a:ext>
                </a:extLst>
              </p14:cNvPr>
              <p14:cNvContentPartPr/>
              <p14:nvPr/>
            </p14:nvContentPartPr>
            <p14:xfrm>
              <a:off x="388800" y="2131920"/>
              <a:ext cx="10448640" cy="422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EF1593-82BA-F110-C7E5-46362C055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440" y="2122560"/>
                <a:ext cx="10467360" cy="42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58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likelihood function (often simply called the likelihood) is the joint probability (or probability density) of observed data viewed as a function of the parameters of a statistical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8138-6851-7BAE-A1DA-537527C3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13698"/>
            <a:ext cx="4134427" cy="1152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160F7-D46A-B681-C888-D391FB09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1" y="2987711"/>
            <a:ext cx="5772956" cy="3705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E2041E-A532-1808-37C0-E4AC2D11859F}"/>
                  </a:ext>
                </a:extLst>
              </p14:cNvPr>
              <p14:cNvContentPartPr/>
              <p14:nvPr/>
            </p14:nvContentPartPr>
            <p14:xfrm>
              <a:off x="614880" y="1989000"/>
              <a:ext cx="11507040" cy="455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E2041E-A532-1808-37C0-E4AC2D1185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520" y="1979640"/>
                <a:ext cx="11525760" cy="45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156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861</Words>
  <Application>Microsoft Office PowerPoint</Application>
  <PresentationFormat>Widescreen</PresentationFormat>
  <Paragraphs>188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Wingdings</vt:lpstr>
      <vt:lpstr>Office Theme</vt:lpstr>
      <vt:lpstr>PowerPoint Presentation</vt:lpstr>
      <vt:lpstr>C8 – GMM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8</cp:revision>
  <dcterms:created xsi:type="dcterms:W3CDTF">2023-08-27T20:28:17Z</dcterms:created>
  <dcterms:modified xsi:type="dcterms:W3CDTF">2023-08-30T17:33:41Z</dcterms:modified>
</cp:coreProperties>
</file>