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95" r:id="rId3"/>
    <p:sldId id="273" r:id="rId4"/>
    <p:sldId id="296" r:id="rId5"/>
    <p:sldId id="297" r:id="rId6"/>
    <p:sldId id="298" r:id="rId7"/>
    <p:sldId id="299" r:id="rId8"/>
    <p:sldId id="300" r:id="rId9"/>
    <p:sldId id="301" r:id="rId10"/>
    <p:sldId id="304" r:id="rId11"/>
    <p:sldId id="305" r:id="rId12"/>
    <p:sldId id="302" r:id="rId13"/>
    <p:sldId id="303" r:id="rId14"/>
    <p:sldId id="275"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8" d="100"/>
          <a:sy n="108" d="100"/>
        </p:scale>
        <p:origin x="67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16:16:33.018"/>
    </inkml:context>
    <inkml:brush xml:id="br0">
      <inkml:brushProperty name="width" value="0.05" units="cm"/>
      <inkml:brushProperty name="height" value="0.05" units="cm"/>
    </inkml:brush>
  </inkml:definitions>
  <inkml:trace contextRef="#ctx0" brushRef="#br0">238 1521 3713,'-119'-628'232,"28"87"-232,64 189-1000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42B7F-CA04-477C-82FC-2DD36FB84223}" type="datetimeFigureOut">
              <a:rPr lang="es-PE" smtClean="0"/>
              <a:t>10/12/2023</a:t>
            </a:fld>
            <a:endParaRPr lang="es-P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6F34F-1DAA-4CBD-B54A-ACE896F60323}" type="slidenum">
              <a:rPr lang="es-PE" smtClean="0"/>
              <a:t>‹#›</a:t>
            </a:fld>
            <a:endParaRPr lang="es-PE"/>
          </a:p>
        </p:txBody>
      </p:sp>
    </p:spTree>
    <p:extLst>
      <p:ext uri="{BB962C8B-B14F-4D97-AF65-F5344CB8AC3E}">
        <p14:creationId xmlns:p14="http://schemas.microsoft.com/office/powerpoint/2010/main" val="4082728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a:t>
            </a:fld>
            <a:endParaRPr lang="en-US"/>
          </a:p>
        </p:txBody>
      </p:sp>
    </p:spTree>
    <p:extLst>
      <p:ext uri="{BB962C8B-B14F-4D97-AF65-F5344CB8AC3E}">
        <p14:creationId xmlns:p14="http://schemas.microsoft.com/office/powerpoint/2010/main" val="50499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10</a:t>
            </a:fld>
            <a:endParaRPr lang="en-US"/>
          </a:p>
        </p:txBody>
      </p:sp>
    </p:spTree>
    <p:extLst>
      <p:ext uri="{BB962C8B-B14F-4D97-AF65-F5344CB8AC3E}">
        <p14:creationId xmlns:p14="http://schemas.microsoft.com/office/powerpoint/2010/main" val="1718468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11</a:t>
            </a:fld>
            <a:endParaRPr lang="en-US"/>
          </a:p>
        </p:txBody>
      </p:sp>
    </p:spTree>
    <p:extLst>
      <p:ext uri="{BB962C8B-B14F-4D97-AF65-F5344CB8AC3E}">
        <p14:creationId xmlns:p14="http://schemas.microsoft.com/office/powerpoint/2010/main" val="3404406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12</a:t>
            </a:fld>
            <a:endParaRPr lang="en-US"/>
          </a:p>
        </p:txBody>
      </p:sp>
    </p:spTree>
    <p:extLst>
      <p:ext uri="{BB962C8B-B14F-4D97-AF65-F5344CB8AC3E}">
        <p14:creationId xmlns:p14="http://schemas.microsoft.com/office/powerpoint/2010/main" val="947781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13</a:t>
            </a:fld>
            <a:endParaRPr lang="en-US"/>
          </a:p>
        </p:txBody>
      </p:sp>
    </p:spTree>
    <p:extLst>
      <p:ext uri="{BB962C8B-B14F-4D97-AF65-F5344CB8AC3E}">
        <p14:creationId xmlns:p14="http://schemas.microsoft.com/office/powerpoint/2010/main" val="515995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https://miro.com/app/board/uXjVMZythnw=/</a:t>
            </a:r>
          </a:p>
        </p:txBody>
      </p:sp>
      <p:sp>
        <p:nvSpPr>
          <p:cNvPr id="4" name="Slide Number Placeholder 3"/>
          <p:cNvSpPr>
            <a:spLocks noGrp="1"/>
          </p:cNvSpPr>
          <p:nvPr>
            <p:ph type="sldNum" sz="quarter" idx="5"/>
          </p:nvPr>
        </p:nvSpPr>
        <p:spPr/>
        <p:txBody>
          <a:bodyPr/>
          <a:lstStyle/>
          <a:p>
            <a:fld id="{EB13A254-321F-4242-8B02-B8071F57B93D}" type="slidenum">
              <a:rPr lang="en-US" smtClean="0"/>
              <a:t>14</a:t>
            </a:fld>
            <a:endParaRPr lang="en-US"/>
          </a:p>
        </p:txBody>
      </p:sp>
    </p:spTree>
    <p:extLst>
      <p:ext uri="{BB962C8B-B14F-4D97-AF65-F5344CB8AC3E}">
        <p14:creationId xmlns:p14="http://schemas.microsoft.com/office/powerpoint/2010/main" val="191710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2</a:t>
            </a:fld>
            <a:endParaRPr lang="en-US"/>
          </a:p>
        </p:txBody>
      </p:sp>
    </p:spTree>
    <p:extLst>
      <p:ext uri="{BB962C8B-B14F-4D97-AF65-F5344CB8AC3E}">
        <p14:creationId xmlns:p14="http://schemas.microsoft.com/office/powerpoint/2010/main" val="3862665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3</a:t>
            </a:fld>
            <a:endParaRPr lang="en-US"/>
          </a:p>
        </p:txBody>
      </p:sp>
    </p:spTree>
    <p:extLst>
      <p:ext uri="{BB962C8B-B14F-4D97-AF65-F5344CB8AC3E}">
        <p14:creationId xmlns:p14="http://schemas.microsoft.com/office/powerpoint/2010/main" val="3130566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4</a:t>
            </a:fld>
            <a:endParaRPr lang="en-US"/>
          </a:p>
        </p:txBody>
      </p:sp>
    </p:spTree>
    <p:extLst>
      <p:ext uri="{BB962C8B-B14F-4D97-AF65-F5344CB8AC3E}">
        <p14:creationId xmlns:p14="http://schemas.microsoft.com/office/powerpoint/2010/main" val="991982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5</a:t>
            </a:fld>
            <a:endParaRPr lang="en-US"/>
          </a:p>
        </p:txBody>
      </p:sp>
    </p:spTree>
    <p:extLst>
      <p:ext uri="{BB962C8B-B14F-4D97-AF65-F5344CB8AC3E}">
        <p14:creationId xmlns:p14="http://schemas.microsoft.com/office/powerpoint/2010/main" val="4026101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6</a:t>
            </a:fld>
            <a:endParaRPr lang="en-US"/>
          </a:p>
        </p:txBody>
      </p:sp>
    </p:spTree>
    <p:extLst>
      <p:ext uri="{BB962C8B-B14F-4D97-AF65-F5344CB8AC3E}">
        <p14:creationId xmlns:p14="http://schemas.microsoft.com/office/powerpoint/2010/main" val="422290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7</a:t>
            </a:fld>
            <a:endParaRPr lang="en-US"/>
          </a:p>
        </p:txBody>
      </p:sp>
    </p:spTree>
    <p:extLst>
      <p:ext uri="{BB962C8B-B14F-4D97-AF65-F5344CB8AC3E}">
        <p14:creationId xmlns:p14="http://schemas.microsoft.com/office/powerpoint/2010/main" val="2798539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8</a:t>
            </a:fld>
            <a:endParaRPr lang="en-US"/>
          </a:p>
        </p:txBody>
      </p:sp>
    </p:spTree>
    <p:extLst>
      <p:ext uri="{BB962C8B-B14F-4D97-AF65-F5344CB8AC3E}">
        <p14:creationId xmlns:p14="http://schemas.microsoft.com/office/powerpoint/2010/main" val="1930895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9</a:t>
            </a:fld>
            <a:endParaRPr lang="en-US"/>
          </a:p>
        </p:txBody>
      </p:sp>
    </p:spTree>
    <p:extLst>
      <p:ext uri="{BB962C8B-B14F-4D97-AF65-F5344CB8AC3E}">
        <p14:creationId xmlns:p14="http://schemas.microsoft.com/office/powerpoint/2010/main" val="97704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B545-03D6-427F-E87A-2DBB29BA2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E"/>
          </a:p>
        </p:txBody>
      </p:sp>
      <p:sp>
        <p:nvSpPr>
          <p:cNvPr id="3" name="Subtitle 2">
            <a:extLst>
              <a:ext uri="{FF2B5EF4-FFF2-40B4-BE49-F238E27FC236}">
                <a16:creationId xmlns:a16="http://schemas.microsoft.com/office/drawing/2014/main" id="{9D5C6A9F-CBE7-CE35-37CE-3323C2F500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E"/>
          </a:p>
        </p:txBody>
      </p:sp>
      <p:sp>
        <p:nvSpPr>
          <p:cNvPr id="4" name="Date Placeholder 3">
            <a:extLst>
              <a:ext uri="{FF2B5EF4-FFF2-40B4-BE49-F238E27FC236}">
                <a16:creationId xmlns:a16="http://schemas.microsoft.com/office/drawing/2014/main" id="{3D3C3A1A-F6B2-6500-DE7C-F899C787275B}"/>
              </a:ext>
            </a:extLst>
          </p:cNvPr>
          <p:cNvSpPr>
            <a:spLocks noGrp="1"/>
          </p:cNvSpPr>
          <p:nvPr>
            <p:ph type="dt" sz="half" idx="10"/>
          </p:nvPr>
        </p:nvSpPr>
        <p:spPr/>
        <p:txBody>
          <a:bodyPr/>
          <a:lstStyle/>
          <a:p>
            <a:fld id="{4D2CE817-1EFA-4603-A894-3D9EDE696FB5}" type="datetimeFigureOut">
              <a:rPr lang="es-PE" smtClean="0"/>
              <a:t>10/12/2023</a:t>
            </a:fld>
            <a:endParaRPr lang="es-PE"/>
          </a:p>
        </p:txBody>
      </p:sp>
      <p:sp>
        <p:nvSpPr>
          <p:cNvPr id="5" name="Footer Placeholder 4">
            <a:extLst>
              <a:ext uri="{FF2B5EF4-FFF2-40B4-BE49-F238E27FC236}">
                <a16:creationId xmlns:a16="http://schemas.microsoft.com/office/drawing/2014/main" id="{1846EBCD-AFD8-271B-DAA9-3385B8202C0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F4AAA6B-8F86-5B80-BD71-4114C5E11A3E}"/>
              </a:ext>
            </a:extLst>
          </p:cNvPr>
          <p:cNvSpPr>
            <a:spLocks noGrp="1"/>
          </p:cNvSpPr>
          <p:nvPr>
            <p:ph type="sldNum" sz="quarter" idx="12"/>
          </p:nvPr>
        </p:nvSpPr>
        <p:spPr/>
        <p:txBody>
          <a:bodyPr/>
          <a:lstStyle/>
          <a:p>
            <a:fld id="{2DE91814-6BD2-4BD5-AD60-FA3EDF723BBC}" type="slidenum">
              <a:rPr lang="es-PE" smtClean="0"/>
              <a:t>‹#›</a:t>
            </a:fld>
            <a:endParaRPr lang="es-PE"/>
          </a:p>
        </p:txBody>
      </p:sp>
    </p:spTree>
    <p:extLst>
      <p:ext uri="{BB962C8B-B14F-4D97-AF65-F5344CB8AC3E}">
        <p14:creationId xmlns:p14="http://schemas.microsoft.com/office/powerpoint/2010/main" val="336824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30191-E009-834A-DB59-BA78DB54C327}"/>
              </a:ext>
            </a:extLst>
          </p:cNvPr>
          <p:cNvSpPr>
            <a:spLocks noGrp="1"/>
          </p:cNvSpPr>
          <p:nvPr>
            <p:ph type="title"/>
          </p:nvPr>
        </p:nvSpPr>
        <p:spPr/>
        <p:txBody>
          <a:bodyPr/>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22A2E20E-6859-8E15-C2A1-08DB2774F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37A68833-6722-3EBA-2CAA-8EBA9C581BEA}"/>
              </a:ext>
            </a:extLst>
          </p:cNvPr>
          <p:cNvSpPr>
            <a:spLocks noGrp="1"/>
          </p:cNvSpPr>
          <p:nvPr>
            <p:ph type="dt" sz="half" idx="10"/>
          </p:nvPr>
        </p:nvSpPr>
        <p:spPr/>
        <p:txBody>
          <a:bodyPr/>
          <a:lstStyle/>
          <a:p>
            <a:fld id="{4D2CE817-1EFA-4603-A894-3D9EDE696FB5}" type="datetimeFigureOut">
              <a:rPr lang="es-PE" smtClean="0"/>
              <a:t>10/12/2023</a:t>
            </a:fld>
            <a:endParaRPr lang="es-PE"/>
          </a:p>
        </p:txBody>
      </p:sp>
      <p:sp>
        <p:nvSpPr>
          <p:cNvPr id="5" name="Footer Placeholder 4">
            <a:extLst>
              <a:ext uri="{FF2B5EF4-FFF2-40B4-BE49-F238E27FC236}">
                <a16:creationId xmlns:a16="http://schemas.microsoft.com/office/drawing/2014/main" id="{044C155E-D1E2-1EF8-49AD-CC21F1D040DE}"/>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BE885F37-6492-30DD-E2DB-838FCA6E8AAA}"/>
              </a:ext>
            </a:extLst>
          </p:cNvPr>
          <p:cNvSpPr>
            <a:spLocks noGrp="1"/>
          </p:cNvSpPr>
          <p:nvPr>
            <p:ph type="sldNum" sz="quarter" idx="12"/>
          </p:nvPr>
        </p:nvSpPr>
        <p:spPr/>
        <p:txBody>
          <a:bodyPr/>
          <a:lstStyle/>
          <a:p>
            <a:fld id="{2DE91814-6BD2-4BD5-AD60-FA3EDF723BBC}" type="slidenum">
              <a:rPr lang="es-PE" smtClean="0"/>
              <a:t>‹#›</a:t>
            </a:fld>
            <a:endParaRPr lang="es-PE"/>
          </a:p>
        </p:txBody>
      </p:sp>
    </p:spTree>
    <p:extLst>
      <p:ext uri="{BB962C8B-B14F-4D97-AF65-F5344CB8AC3E}">
        <p14:creationId xmlns:p14="http://schemas.microsoft.com/office/powerpoint/2010/main" val="406978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89FB80-05B0-00BF-266F-3AF499EB40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4F959D07-3CA1-E024-3175-A5927CDC6A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40189A38-4100-9FC9-440E-30EE359BDB9E}"/>
              </a:ext>
            </a:extLst>
          </p:cNvPr>
          <p:cNvSpPr>
            <a:spLocks noGrp="1"/>
          </p:cNvSpPr>
          <p:nvPr>
            <p:ph type="dt" sz="half" idx="10"/>
          </p:nvPr>
        </p:nvSpPr>
        <p:spPr/>
        <p:txBody>
          <a:bodyPr/>
          <a:lstStyle/>
          <a:p>
            <a:fld id="{4D2CE817-1EFA-4603-A894-3D9EDE696FB5}" type="datetimeFigureOut">
              <a:rPr lang="es-PE" smtClean="0"/>
              <a:t>10/12/2023</a:t>
            </a:fld>
            <a:endParaRPr lang="es-PE"/>
          </a:p>
        </p:txBody>
      </p:sp>
      <p:sp>
        <p:nvSpPr>
          <p:cNvPr id="5" name="Footer Placeholder 4">
            <a:extLst>
              <a:ext uri="{FF2B5EF4-FFF2-40B4-BE49-F238E27FC236}">
                <a16:creationId xmlns:a16="http://schemas.microsoft.com/office/drawing/2014/main" id="{CDA436F2-1694-225B-8D01-ADCDE4C85358}"/>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EB8768C6-8F3F-FF10-2BC1-5E9565E0A53C}"/>
              </a:ext>
            </a:extLst>
          </p:cNvPr>
          <p:cNvSpPr>
            <a:spLocks noGrp="1"/>
          </p:cNvSpPr>
          <p:nvPr>
            <p:ph type="sldNum" sz="quarter" idx="12"/>
          </p:nvPr>
        </p:nvSpPr>
        <p:spPr/>
        <p:txBody>
          <a:bodyPr/>
          <a:lstStyle/>
          <a:p>
            <a:fld id="{2DE91814-6BD2-4BD5-AD60-FA3EDF723BBC}" type="slidenum">
              <a:rPr lang="es-PE" smtClean="0"/>
              <a:t>‹#›</a:t>
            </a:fld>
            <a:endParaRPr lang="es-PE"/>
          </a:p>
        </p:txBody>
      </p:sp>
    </p:spTree>
    <p:extLst>
      <p:ext uri="{BB962C8B-B14F-4D97-AF65-F5344CB8AC3E}">
        <p14:creationId xmlns:p14="http://schemas.microsoft.com/office/powerpoint/2010/main" val="234150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46FC-337A-4151-088A-0A78F6FD60CB}"/>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B5113F43-7B22-AD02-24D7-434F835F7B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F0E1FC8C-18B5-7CEC-8D79-CD353859B7AC}"/>
              </a:ext>
            </a:extLst>
          </p:cNvPr>
          <p:cNvSpPr>
            <a:spLocks noGrp="1"/>
          </p:cNvSpPr>
          <p:nvPr>
            <p:ph type="dt" sz="half" idx="10"/>
          </p:nvPr>
        </p:nvSpPr>
        <p:spPr/>
        <p:txBody>
          <a:bodyPr/>
          <a:lstStyle/>
          <a:p>
            <a:fld id="{4D2CE817-1EFA-4603-A894-3D9EDE696FB5}" type="datetimeFigureOut">
              <a:rPr lang="es-PE" smtClean="0"/>
              <a:t>10/12/2023</a:t>
            </a:fld>
            <a:endParaRPr lang="es-PE"/>
          </a:p>
        </p:txBody>
      </p:sp>
      <p:sp>
        <p:nvSpPr>
          <p:cNvPr id="5" name="Footer Placeholder 4">
            <a:extLst>
              <a:ext uri="{FF2B5EF4-FFF2-40B4-BE49-F238E27FC236}">
                <a16:creationId xmlns:a16="http://schemas.microsoft.com/office/drawing/2014/main" id="{1EE7A762-CB7C-95E5-430B-C3F56B5536C8}"/>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2F00CB21-F89B-F2C4-13B2-67DEF64DCA34}"/>
              </a:ext>
            </a:extLst>
          </p:cNvPr>
          <p:cNvSpPr>
            <a:spLocks noGrp="1"/>
          </p:cNvSpPr>
          <p:nvPr>
            <p:ph type="sldNum" sz="quarter" idx="12"/>
          </p:nvPr>
        </p:nvSpPr>
        <p:spPr/>
        <p:txBody>
          <a:bodyPr/>
          <a:lstStyle/>
          <a:p>
            <a:fld id="{2DE91814-6BD2-4BD5-AD60-FA3EDF723BBC}" type="slidenum">
              <a:rPr lang="es-PE" smtClean="0"/>
              <a:t>‹#›</a:t>
            </a:fld>
            <a:endParaRPr lang="es-PE"/>
          </a:p>
        </p:txBody>
      </p:sp>
    </p:spTree>
    <p:extLst>
      <p:ext uri="{BB962C8B-B14F-4D97-AF65-F5344CB8AC3E}">
        <p14:creationId xmlns:p14="http://schemas.microsoft.com/office/powerpoint/2010/main" val="3010383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9EE5-7EDF-78B4-F6BC-4467CB1B51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E"/>
          </a:p>
        </p:txBody>
      </p:sp>
      <p:sp>
        <p:nvSpPr>
          <p:cNvPr id="3" name="Text Placeholder 2">
            <a:extLst>
              <a:ext uri="{FF2B5EF4-FFF2-40B4-BE49-F238E27FC236}">
                <a16:creationId xmlns:a16="http://schemas.microsoft.com/office/drawing/2014/main" id="{5B1AFBC5-468B-3B21-11E8-58589786C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2E0D19-C3C6-1408-AB61-01D2D0BF6984}"/>
              </a:ext>
            </a:extLst>
          </p:cNvPr>
          <p:cNvSpPr>
            <a:spLocks noGrp="1"/>
          </p:cNvSpPr>
          <p:nvPr>
            <p:ph type="dt" sz="half" idx="10"/>
          </p:nvPr>
        </p:nvSpPr>
        <p:spPr/>
        <p:txBody>
          <a:bodyPr/>
          <a:lstStyle/>
          <a:p>
            <a:fld id="{4D2CE817-1EFA-4603-A894-3D9EDE696FB5}" type="datetimeFigureOut">
              <a:rPr lang="es-PE" smtClean="0"/>
              <a:t>10/12/2023</a:t>
            </a:fld>
            <a:endParaRPr lang="es-PE"/>
          </a:p>
        </p:txBody>
      </p:sp>
      <p:sp>
        <p:nvSpPr>
          <p:cNvPr id="5" name="Footer Placeholder 4">
            <a:extLst>
              <a:ext uri="{FF2B5EF4-FFF2-40B4-BE49-F238E27FC236}">
                <a16:creationId xmlns:a16="http://schemas.microsoft.com/office/drawing/2014/main" id="{58258182-82F3-2AE5-64A4-E16FB2DB40F5}"/>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3337B0C8-4F62-E80F-223B-2DA2BBCC4E03}"/>
              </a:ext>
            </a:extLst>
          </p:cNvPr>
          <p:cNvSpPr>
            <a:spLocks noGrp="1"/>
          </p:cNvSpPr>
          <p:nvPr>
            <p:ph type="sldNum" sz="quarter" idx="12"/>
          </p:nvPr>
        </p:nvSpPr>
        <p:spPr/>
        <p:txBody>
          <a:bodyPr/>
          <a:lstStyle/>
          <a:p>
            <a:fld id="{2DE91814-6BD2-4BD5-AD60-FA3EDF723BBC}" type="slidenum">
              <a:rPr lang="es-PE" smtClean="0"/>
              <a:t>‹#›</a:t>
            </a:fld>
            <a:endParaRPr lang="es-PE"/>
          </a:p>
        </p:txBody>
      </p:sp>
    </p:spTree>
    <p:extLst>
      <p:ext uri="{BB962C8B-B14F-4D97-AF65-F5344CB8AC3E}">
        <p14:creationId xmlns:p14="http://schemas.microsoft.com/office/powerpoint/2010/main" val="323893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5E29-B5DB-095A-2B23-9C858F9E9B74}"/>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71497709-95D2-5F12-B654-C6A1763A0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Content Placeholder 3">
            <a:extLst>
              <a:ext uri="{FF2B5EF4-FFF2-40B4-BE49-F238E27FC236}">
                <a16:creationId xmlns:a16="http://schemas.microsoft.com/office/drawing/2014/main" id="{B701AEA2-1BE4-2BF0-5E15-7FDDBE6256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Date Placeholder 4">
            <a:extLst>
              <a:ext uri="{FF2B5EF4-FFF2-40B4-BE49-F238E27FC236}">
                <a16:creationId xmlns:a16="http://schemas.microsoft.com/office/drawing/2014/main" id="{723763BD-2D1B-8E3F-5B89-DEF66CC08D96}"/>
              </a:ext>
            </a:extLst>
          </p:cNvPr>
          <p:cNvSpPr>
            <a:spLocks noGrp="1"/>
          </p:cNvSpPr>
          <p:nvPr>
            <p:ph type="dt" sz="half" idx="10"/>
          </p:nvPr>
        </p:nvSpPr>
        <p:spPr/>
        <p:txBody>
          <a:bodyPr/>
          <a:lstStyle/>
          <a:p>
            <a:fld id="{4D2CE817-1EFA-4603-A894-3D9EDE696FB5}" type="datetimeFigureOut">
              <a:rPr lang="es-PE" smtClean="0"/>
              <a:t>10/12/2023</a:t>
            </a:fld>
            <a:endParaRPr lang="es-PE"/>
          </a:p>
        </p:txBody>
      </p:sp>
      <p:sp>
        <p:nvSpPr>
          <p:cNvPr id="6" name="Footer Placeholder 5">
            <a:extLst>
              <a:ext uri="{FF2B5EF4-FFF2-40B4-BE49-F238E27FC236}">
                <a16:creationId xmlns:a16="http://schemas.microsoft.com/office/drawing/2014/main" id="{271F713D-2393-59C1-9C3B-8946B4339A2B}"/>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804D7752-1EC6-BA6D-ADB1-51CBD21831B2}"/>
              </a:ext>
            </a:extLst>
          </p:cNvPr>
          <p:cNvSpPr>
            <a:spLocks noGrp="1"/>
          </p:cNvSpPr>
          <p:nvPr>
            <p:ph type="sldNum" sz="quarter" idx="12"/>
          </p:nvPr>
        </p:nvSpPr>
        <p:spPr/>
        <p:txBody>
          <a:bodyPr/>
          <a:lstStyle/>
          <a:p>
            <a:fld id="{2DE91814-6BD2-4BD5-AD60-FA3EDF723BBC}" type="slidenum">
              <a:rPr lang="es-PE" smtClean="0"/>
              <a:t>‹#›</a:t>
            </a:fld>
            <a:endParaRPr lang="es-PE"/>
          </a:p>
        </p:txBody>
      </p:sp>
    </p:spTree>
    <p:extLst>
      <p:ext uri="{BB962C8B-B14F-4D97-AF65-F5344CB8AC3E}">
        <p14:creationId xmlns:p14="http://schemas.microsoft.com/office/powerpoint/2010/main" val="422711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B380-61CE-8D6A-B068-9AE72AE6155F}"/>
              </a:ext>
            </a:extLst>
          </p:cNvPr>
          <p:cNvSpPr>
            <a:spLocks noGrp="1"/>
          </p:cNvSpPr>
          <p:nvPr>
            <p:ph type="title"/>
          </p:nvPr>
        </p:nvSpPr>
        <p:spPr>
          <a:xfrm>
            <a:off x="839788" y="365125"/>
            <a:ext cx="10515600" cy="1325563"/>
          </a:xfrm>
        </p:spPr>
        <p:txBody>
          <a:bodyPr/>
          <a:lstStyle/>
          <a:p>
            <a:r>
              <a:rPr lang="en-US"/>
              <a:t>Click to edit Master title style</a:t>
            </a:r>
            <a:endParaRPr lang="es-PE"/>
          </a:p>
        </p:txBody>
      </p:sp>
      <p:sp>
        <p:nvSpPr>
          <p:cNvPr id="3" name="Text Placeholder 2">
            <a:extLst>
              <a:ext uri="{FF2B5EF4-FFF2-40B4-BE49-F238E27FC236}">
                <a16:creationId xmlns:a16="http://schemas.microsoft.com/office/drawing/2014/main" id="{8F0BCDBB-F7EC-2EEB-3976-7CAFD881C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09DEE-CDD4-EA79-AEBF-8C8425E1FD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Text Placeholder 4">
            <a:extLst>
              <a:ext uri="{FF2B5EF4-FFF2-40B4-BE49-F238E27FC236}">
                <a16:creationId xmlns:a16="http://schemas.microsoft.com/office/drawing/2014/main" id="{B996CE94-EEFD-325A-A3FD-327C2489D4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A7A18-8899-59DE-A73F-5C5AC889A5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7" name="Date Placeholder 6">
            <a:extLst>
              <a:ext uri="{FF2B5EF4-FFF2-40B4-BE49-F238E27FC236}">
                <a16:creationId xmlns:a16="http://schemas.microsoft.com/office/drawing/2014/main" id="{890953F6-8521-5735-88C7-00861886C407}"/>
              </a:ext>
            </a:extLst>
          </p:cNvPr>
          <p:cNvSpPr>
            <a:spLocks noGrp="1"/>
          </p:cNvSpPr>
          <p:nvPr>
            <p:ph type="dt" sz="half" idx="10"/>
          </p:nvPr>
        </p:nvSpPr>
        <p:spPr/>
        <p:txBody>
          <a:bodyPr/>
          <a:lstStyle/>
          <a:p>
            <a:fld id="{4D2CE817-1EFA-4603-A894-3D9EDE696FB5}" type="datetimeFigureOut">
              <a:rPr lang="es-PE" smtClean="0"/>
              <a:t>10/12/2023</a:t>
            </a:fld>
            <a:endParaRPr lang="es-PE"/>
          </a:p>
        </p:txBody>
      </p:sp>
      <p:sp>
        <p:nvSpPr>
          <p:cNvPr id="8" name="Footer Placeholder 7">
            <a:extLst>
              <a:ext uri="{FF2B5EF4-FFF2-40B4-BE49-F238E27FC236}">
                <a16:creationId xmlns:a16="http://schemas.microsoft.com/office/drawing/2014/main" id="{EDC21ADE-2D62-09B9-E383-8BC5AC8A6B24}"/>
              </a:ext>
            </a:extLst>
          </p:cNvPr>
          <p:cNvSpPr>
            <a:spLocks noGrp="1"/>
          </p:cNvSpPr>
          <p:nvPr>
            <p:ph type="ftr" sz="quarter" idx="11"/>
          </p:nvPr>
        </p:nvSpPr>
        <p:spPr/>
        <p:txBody>
          <a:bodyPr/>
          <a:lstStyle/>
          <a:p>
            <a:endParaRPr lang="es-PE"/>
          </a:p>
        </p:txBody>
      </p:sp>
      <p:sp>
        <p:nvSpPr>
          <p:cNvPr id="9" name="Slide Number Placeholder 8">
            <a:extLst>
              <a:ext uri="{FF2B5EF4-FFF2-40B4-BE49-F238E27FC236}">
                <a16:creationId xmlns:a16="http://schemas.microsoft.com/office/drawing/2014/main" id="{BC7D8C60-F99B-48EB-5F35-2FE2C32D8C73}"/>
              </a:ext>
            </a:extLst>
          </p:cNvPr>
          <p:cNvSpPr>
            <a:spLocks noGrp="1"/>
          </p:cNvSpPr>
          <p:nvPr>
            <p:ph type="sldNum" sz="quarter" idx="12"/>
          </p:nvPr>
        </p:nvSpPr>
        <p:spPr/>
        <p:txBody>
          <a:bodyPr/>
          <a:lstStyle/>
          <a:p>
            <a:fld id="{2DE91814-6BD2-4BD5-AD60-FA3EDF723BBC}" type="slidenum">
              <a:rPr lang="es-PE" smtClean="0"/>
              <a:t>‹#›</a:t>
            </a:fld>
            <a:endParaRPr lang="es-PE"/>
          </a:p>
        </p:txBody>
      </p:sp>
    </p:spTree>
    <p:extLst>
      <p:ext uri="{BB962C8B-B14F-4D97-AF65-F5344CB8AC3E}">
        <p14:creationId xmlns:p14="http://schemas.microsoft.com/office/powerpoint/2010/main" val="219383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C7DD-E22C-25F4-508B-58F6835F23D2}"/>
              </a:ext>
            </a:extLst>
          </p:cNvPr>
          <p:cNvSpPr>
            <a:spLocks noGrp="1"/>
          </p:cNvSpPr>
          <p:nvPr>
            <p:ph type="title"/>
          </p:nvPr>
        </p:nvSpPr>
        <p:spPr/>
        <p:txBody>
          <a:bodyPr/>
          <a:lstStyle/>
          <a:p>
            <a:r>
              <a:rPr lang="en-US"/>
              <a:t>Click to edit Master title style</a:t>
            </a:r>
            <a:endParaRPr lang="es-PE"/>
          </a:p>
        </p:txBody>
      </p:sp>
      <p:sp>
        <p:nvSpPr>
          <p:cNvPr id="3" name="Date Placeholder 2">
            <a:extLst>
              <a:ext uri="{FF2B5EF4-FFF2-40B4-BE49-F238E27FC236}">
                <a16:creationId xmlns:a16="http://schemas.microsoft.com/office/drawing/2014/main" id="{D1A7F0B2-2849-402C-80C3-2BCEF66288E3}"/>
              </a:ext>
            </a:extLst>
          </p:cNvPr>
          <p:cNvSpPr>
            <a:spLocks noGrp="1"/>
          </p:cNvSpPr>
          <p:nvPr>
            <p:ph type="dt" sz="half" idx="10"/>
          </p:nvPr>
        </p:nvSpPr>
        <p:spPr/>
        <p:txBody>
          <a:bodyPr/>
          <a:lstStyle/>
          <a:p>
            <a:fld id="{4D2CE817-1EFA-4603-A894-3D9EDE696FB5}" type="datetimeFigureOut">
              <a:rPr lang="es-PE" smtClean="0"/>
              <a:t>10/12/2023</a:t>
            </a:fld>
            <a:endParaRPr lang="es-PE"/>
          </a:p>
        </p:txBody>
      </p:sp>
      <p:sp>
        <p:nvSpPr>
          <p:cNvPr id="4" name="Footer Placeholder 3">
            <a:extLst>
              <a:ext uri="{FF2B5EF4-FFF2-40B4-BE49-F238E27FC236}">
                <a16:creationId xmlns:a16="http://schemas.microsoft.com/office/drawing/2014/main" id="{8F62690C-6213-74C6-A2CA-3BC467966D6C}"/>
              </a:ext>
            </a:extLst>
          </p:cNvPr>
          <p:cNvSpPr>
            <a:spLocks noGrp="1"/>
          </p:cNvSpPr>
          <p:nvPr>
            <p:ph type="ftr" sz="quarter" idx="11"/>
          </p:nvPr>
        </p:nvSpPr>
        <p:spPr/>
        <p:txBody>
          <a:bodyPr/>
          <a:lstStyle/>
          <a:p>
            <a:endParaRPr lang="es-PE"/>
          </a:p>
        </p:txBody>
      </p:sp>
      <p:sp>
        <p:nvSpPr>
          <p:cNvPr id="5" name="Slide Number Placeholder 4">
            <a:extLst>
              <a:ext uri="{FF2B5EF4-FFF2-40B4-BE49-F238E27FC236}">
                <a16:creationId xmlns:a16="http://schemas.microsoft.com/office/drawing/2014/main" id="{C4E6ACEC-3533-F1EC-D5DD-6CBF9731F849}"/>
              </a:ext>
            </a:extLst>
          </p:cNvPr>
          <p:cNvSpPr>
            <a:spLocks noGrp="1"/>
          </p:cNvSpPr>
          <p:nvPr>
            <p:ph type="sldNum" sz="quarter" idx="12"/>
          </p:nvPr>
        </p:nvSpPr>
        <p:spPr/>
        <p:txBody>
          <a:bodyPr/>
          <a:lstStyle/>
          <a:p>
            <a:fld id="{2DE91814-6BD2-4BD5-AD60-FA3EDF723BBC}" type="slidenum">
              <a:rPr lang="es-PE" smtClean="0"/>
              <a:t>‹#›</a:t>
            </a:fld>
            <a:endParaRPr lang="es-PE"/>
          </a:p>
        </p:txBody>
      </p:sp>
    </p:spTree>
    <p:extLst>
      <p:ext uri="{BB962C8B-B14F-4D97-AF65-F5344CB8AC3E}">
        <p14:creationId xmlns:p14="http://schemas.microsoft.com/office/powerpoint/2010/main" val="330870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14FEEB-FB47-4950-93CE-A15C88E1714C}"/>
              </a:ext>
            </a:extLst>
          </p:cNvPr>
          <p:cNvSpPr>
            <a:spLocks noGrp="1"/>
          </p:cNvSpPr>
          <p:nvPr>
            <p:ph type="dt" sz="half" idx="10"/>
          </p:nvPr>
        </p:nvSpPr>
        <p:spPr/>
        <p:txBody>
          <a:bodyPr/>
          <a:lstStyle/>
          <a:p>
            <a:fld id="{4D2CE817-1EFA-4603-A894-3D9EDE696FB5}" type="datetimeFigureOut">
              <a:rPr lang="es-PE" smtClean="0"/>
              <a:t>10/12/2023</a:t>
            </a:fld>
            <a:endParaRPr lang="es-PE"/>
          </a:p>
        </p:txBody>
      </p:sp>
      <p:sp>
        <p:nvSpPr>
          <p:cNvPr id="3" name="Footer Placeholder 2">
            <a:extLst>
              <a:ext uri="{FF2B5EF4-FFF2-40B4-BE49-F238E27FC236}">
                <a16:creationId xmlns:a16="http://schemas.microsoft.com/office/drawing/2014/main" id="{7A065718-210C-9C9F-3F43-B53277D4C559}"/>
              </a:ext>
            </a:extLst>
          </p:cNvPr>
          <p:cNvSpPr>
            <a:spLocks noGrp="1"/>
          </p:cNvSpPr>
          <p:nvPr>
            <p:ph type="ftr" sz="quarter" idx="11"/>
          </p:nvPr>
        </p:nvSpPr>
        <p:spPr/>
        <p:txBody>
          <a:bodyPr/>
          <a:lstStyle/>
          <a:p>
            <a:endParaRPr lang="es-PE"/>
          </a:p>
        </p:txBody>
      </p:sp>
      <p:sp>
        <p:nvSpPr>
          <p:cNvPr id="4" name="Slide Number Placeholder 3">
            <a:extLst>
              <a:ext uri="{FF2B5EF4-FFF2-40B4-BE49-F238E27FC236}">
                <a16:creationId xmlns:a16="http://schemas.microsoft.com/office/drawing/2014/main" id="{D836C00A-D53A-E848-2B16-8A05B54721D9}"/>
              </a:ext>
            </a:extLst>
          </p:cNvPr>
          <p:cNvSpPr>
            <a:spLocks noGrp="1"/>
          </p:cNvSpPr>
          <p:nvPr>
            <p:ph type="sldNum" sz="quarter" idx="12"/>
          </p:nvPr>
        </p:nvSpPr>
        <p:spPr/>
        <p:txBody>
          <a:bodyPr/>
          <a:lstStyle/>
          <a:p>
            <a:fld id="{2DE91814-6BD2-4BD5-AD60-FA3EDF723BBC}" type="slidenum">
              <a:rPr lang="es-PE" smtClean="0"/>
              <a:t>‹#›</a:t>
            </a:fld>
            <a:endParaRPr lang="es-PE"/>
          </a:p>
        </p:txBody>
      </p:sp>
    </p:spTree>
    <p:extLst>
      <p:ext uri="{BB962C8B-B14F-4D97-AF65-F5344CB8AC3E}">
        <p14:creationId xmlns:p14="http://schemas.microsoft.com/office/powerpoint/2010/main" val="311576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20DE-998E-5CF9-376E-3EE4FD196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Content Placeholder 2">
            <a:extLst>
              <a:ext uri="{FF2B5EF4-FFF2-40B4-BE49-F238E27FC236}">
                <a16:creationId xmlns:a16="http://schemas.microsoft.com/office/drawing/2014/main" id="{A26193E4-C86F-9A95-903A-E25BB88F0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Text Placeholder 3">
            <a:extLst>
              <a:ext uri="{FF2B5EF4-FFF2-40B4-BE49-F238E27FC236}">
                <a16:creationId xmlns:a16="http://schemas.microsoft.com/office/drawing/2014/main" id="{CAB8721F-A3CB-DCB2-3E4B-E31E6268F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9824D-9C88-21B1-54F4-0B8924D1518E}"/>
              </a:ext>
            </a:extLst>
          </p:cNvPr>
          <p:cNvSpPr>
            <a:spLocks noGrp="1"/>
          </p:cNvSpPr>
          <p:nvPr>
            <p:ph type="dt" sz="half" idx="10"/>
          </p:nvPr>
        </p:nvSpPr>
        <p:spPr/>
        <p:txBody>
          <a:bodyPr/>
          <a:lstStyle/>
          <a:p>
            <a:fld id="{4D2CE817-1EFA-4603-A894-3D9EDE696FB5}" type="datetimeFigureOut">
              <a:rPr lang="es-PE" smtClean="0"/>
              <a:t>10/12/2023</a:t>
            </a:fld>
            <a:endParaRPr lang="es-PE"/>
          </a:p>
        </p:txBody>
      </p:sp>
      <p:sp>
        <p:nvSpPr>
          <p:cNvPr id="6" name="Footer Placeholder 5">
            <a:extLst>
              <a:ext uri="{FF2B5EF4-FFF2-40B4-BE49-F238E27FC236}">
                <a16:creationId xmlns:a16="http://schemas.microsoft.com/office/drawing/2014/main" id="{E4C1AAA7-F996-127A-571A-70057A4AD63A}"/>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6598E91A-811C-3B24-5451-3429F9BB0706}"/>
              </a:ext>
            </a:extLst>
          </p:cNvPr>
          <p:cNvSpPr>
            <a:spLocks noGrp="1"/>
          </p:cNvSpPr>
          <p:nvPr>
            <p:ph type="sldNum" sz="quarter" idx="12"/>
          </p:nvPr>
        </p:nvSpPr>
        <p:spPr/>
        <p:txBody>
          <a:bodyPr/>
          <a:lstStyle/>
          <a:p>
            <a:fld id="{2DE91814-6BD2-4BD5-AD60-FA3EDF723BBC}" type="slidenum">
              <a:rPr lang="es-PE" smtClean="0"/>
              <a:t>‹#›</a:t>
            </a:fld>
            <a:endParaRPr lang="es-PE"/>
          </a:p>
        </p:txBody>
      </p:sp>
    </p:spTree>
    <p:extLst>
      <p:ext uri="{BB962C8B-B14F-4D97-AF65-F5344CB8AC3E}">
        <p14:creationId xmlns:p14="http://schemas.microsoft.com/office/powerpoint/2010/main" val="142213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E5F9-ECFA-44F9-41F0-94DDF7BCC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Picture Placeholder 2">
            <a:extLst>
              <a:ext uri="{FF2B5EF4-FFF2-40B4-BE49-F238E27FC236}">
                <a16:creationId xmlns:a16="http://schemas.microsoft.com/office/drawing/2014/main" id="{9C79BB7E-F234-13F8-BCC9-7C998EFB3D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a:extLst>
              <a:ext uri="{FF2B5EF4-FFF2-40B4-BE49-F238E27FC236}">
                <a16:creationId xmlns:a16="http://schemas.microsoft.com/office/drawing/2014/main" id="{BDEDBDCA-15E3-D478-52AE-5A2DFD51C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0E2B0-A145-B8F1-57F9-5AB3E8CE30E9}"/>
              </a:ext>
            </a:extLst>
          </p:cNvPr>
          <p:cNvSpPr>
            <a:spLocks noGrp="1"/>
          </p:cNvSpPr>
          <p:nvPr>
            <p:ph type="dt" sz="half" idx="10"/>
          </p:nvPr>
        </p:nvSpPr>
        <p:spPr/>
        <p:txBody>
          <a:bodyPr/>
          <a:lstStyle/>
          <a:p>
            <a:fld id="{4D2CE817-1EFA-4603-A894-3D9EDE696FB5}" type="datetimeFigureOut">
              <a:rPr lang="es-PE" smtClean="0"/>
              <a:t>10/12/2023</a:t>
            </a:fld>
            <a:endParaRPr lang="es-PE"/>
          </a:p>
        </p:txBody>
      </p:sp>
      <p:sp>
        <p:nvSpPr>
          <p:cNvPr id="6" name="Footer Placeholder 5">
            <a:extLst>
              <a:ext uri="{FF2B5EF4-FFF2-40B4-BE49-F238E27FC236}">
                <a16:creationId xmlns:a16="http://schemas.microsoft.com/office/drawing/2014/main" id="{76C91F38-9FDE-E5A1-6F0D-6A0E1EE40615}"/>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A20590AF-F9C6-9411-00DD-93FC29DF2C23}"/>
              </a:ext>
            </a:extLst>
          </p:cNvPr>
          <p:cNvSpPr>
            <a:spLocks noGrp="1"/>
          </p:cNvSpPr>
          <p:nvPr>
            <p:ph type="sldNum" sz="quarter" idx="12"/>
          </p:nvPr>
        </p:nvSpPr>
        <p:spPr/>
        <p:txBody>
          <a:bodyPr/>
          <a:lstStyle/>
          <a:p>
            <a:fld id="{2DE91814-6BD2-4BD5-AD60-FA3EDF723BBC}" type="slidenum">
              <a:rPr lang="es-PE" smtClean="0"/>
              <a:t>‹#›</a:t>
            </a:fld>
            <a:endParaRPr lang="es-PE"/>
          </a:p>
        </p:txBody>
      </p:sp>
    </p:spTree>
    <p:extLst>
      <p:ext uri="{BB962C8B-B14F-4D97-AF65-F5344CB8AC3E}">
        <p14:creationId xmlns:p14="http://schemas.microsoft.com/office/powerpoint/2010/main" val="85262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9B7A3-E30E-24FF-161E-D45845ABA2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E"/>
          </a:p>
        </p:txBody>
      </p:sp>
      <p:sp>
        <p:nvSpPr>
          <p:cNvPr id="3" name="Text Placeholder 2">
            <a:extLst>
              <a:ext uri="{FF2B5EF4-FFF2-40B4-BE49-F238E27FC236}">
                <a16:creationId xmlns:a16="http://schemas.microsoft.com/office/drawing/2014/main" id="{4640E21F-2D0F-D37A-C5BE-63FB53B56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CDB36BEF-FC6A-169C-79EB-4652CED85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CE817-1EFA-4603-A894-3D9EDE696FB5}" type="datetimeFigureOut">
              <a:rPr lang="es-PE" smtClean="0"/>
              <a:t>10/12/2023</a:t>
            </a:fld>
            <a:endParaRPr lang="es-PE"/>
          </a:p>
        </p:txBody>
      </p:sp>
      <p:sp>
        <p:nvSpPr>
          <p:cNvPr id="5" name="Footer Placeholder 4">
            <a:extLst>
              <a:ext uri="{FF2B5EF4-FFF2-40B4-BE49-F238E27FC236}">
                <a16:creationId xmlns:a16="http://schemas.microsoft.com/office/drawing/2014/main" id="{34D5AFEB-51ED-CFCD-56B0-C20C4AAB8B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a:extLst>
              <a:ext uri="{FF2B5EF4-FFF2-40B4-BE49-F238E27FC236}">
                <a16:creationId xmlns:a16="http://schemas.microsoft.com/office/drawing/2014/main" id="{7B451DCF-21AA-F9EC-4129-33A297D53C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91814-6BD2-4BD5-AD60-FA3EDF723BBC}" type="slidenum">
              <a:rPr lang="es-PE" smtClean="0"/>
              <a:t>‹#›</a:t>
            </a:fld>
            <a:endParaRPr lang="es-PE"/>
          </a:p>
        </p:txBody>
      </p:sp>
    </p:spTree>
    <p:extLst>
      <p:ext uri="{BB962C8B-B14F-4D97-AF65-F5344CB8AC3E}">
        <p14:creationId xmlns:p14="http://schemas.microsoft.com/office/powerpoint/2010/main" val="555403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towardsdatascience.com/demystifying-support-vector-machines-8453b39f7368" TargetMode="External"/><Relationship Id="rId3" Type="http://schemas.openxmlformats.org/officeDocument/2006/relationships/hyperlink" Target="https://medium.com/low-code-for-advanced-data-science/support-vector-machines-svm-an-intuitive-explanation-b084d6238106" TargetMode="External"/><Relationship Id="rId7" Type="http://schemas.openxmlformats.org/officeDocument/2006/relationships/hyperlink" Target="https://web.mit.edu/6.034/wwwbob/svm-notes-long-08.pdf"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utec.zoom.us/rec/play/jHL3xOExHPUVEzuQvFzDr6r3bp46NQeILze8sLY6-NtblY4JNuU23NS3Nlp-Evgrf5JP9uSE2HFv5g7Y.V_RJuZ_kJ4JGmK9E?_x_zm_rtaid=P-YFk_WqQi24348GGVN4-g.1702217612066.bef09fab95a1df007999445cce85a913&amp;_x_zm_rhtaid=241" TargetMode="External"/><Relationship Id="rId5" Type="http://schemas.openxmlformats.org/officeDocument/2006/relationships/hyperlink" Target="https://towardsdatascience.com/ml-basics-part-2-support-vector-machines-ac4defba2615" TargetMode="External"/><Relationship Id="rId4" Type="http://schemas.openxmlformats.org/officeDocument/2006/relationships/hyperlink" Target="https://kawsar34.medium.com/machine-learning-quiz-03-support-vector-machine-c40cc80279a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FFF54-02F0-441C-7E11-5329A0A24711}"/>
              </a:ext>
            </a:extLst>
          </p:cNvPr>
          <p:cNvSpPr>
            <a:spLocks noGrp="1"/>
          </p:cNvSpPr>
          <p:nvPr>
            <p:ph idx="1"/>
          </p:nvPr>
        </p:nvSpPr>
        <p:spPr>
          <a:xfrm>
            <a:off x="838200" y="681037"/>
            <a:ext cx="5257800" cy="5495926"/>
          </a:xfrm>
        </p:spPr>
        <p:txBody>
          <a:bodyPr>
            <a:normAutofit fontScale="70000" lnSpcReduction="20000"/>
          </a:bodyPr>
          <a:lstStyle/>
          <a:p>
            <a:pPr marL="0" indent="0">
              <a:buNone/>
            </a:pPr>
            <a:r>
              <a:rPr lang="en-US" sz="1600" b="1" dirty="0">
                <a:latin typeface="Arial (Headings)"/>
                <a:ea typeface="KaiTi" panose="020B0503020204020204" pitchFamily="49" charset="-122"/>
                <a:cs typeface="Cascadia Mono Light" panose="020B0609020000020004" pitchFamily="49" charset="0"/>
              </a:rPr>
              <a:t>Machine Learning</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Gradient Descent Algorithm</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Linear Regression</a:t>
            </a:r>
          </a:p>
          <a:p>
            <a:pPr>
              <a:buFont typeface="Courier New" panose="02070309020205020404" pitchFamily="49" charset="0"/>
              <a:buChar char="o"/>
            </a:pPr>
            <a:r>
              <a:rPr lang="en-US" sz="1600" dirty="0">
                <a:solidFill>
                  <a:schemeClr val="bg1">
                    <a:lumMod val="85000"/>
                  </a:schemeClr>
                </a:solidFill>
                <a:latin typeface="Arial (Headings)"/>
                <a:ea typeface="KaiTi" panose="020B0503020204020204" pitchFamily="49" charset="-122"/>
                <a:cs typeface="Cascadia Mono Light" panose="020B0609020000020004" pitchFamily="49" charset="0"/>
              </a:rPr>
              <a:t>Non-Linear Regression</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Logistic Regression</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Decision Trees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Regression Trees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Classification Trees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Model complexity and ensemble models</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Clustering Algorithms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K-Means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DB-Scan</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Mean Shift</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GMM</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Support Vector Machine</a:t>
            </a:r>
          </a:p>
          <a:p>
            <a:pPr marL="0" indent="0">
              <a:buNone/>
            </a:pPr>
            <a:endPar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endParaRPr>
          </a:p>
          <a:p>
            <a:pPr marL="0" indent="0">
              <a:buNone/>
            </a:pPr>
            <a:r>
              <a:rPr lang="en-US" sz="1600" b="1" dirty="0">
                <a:latin typeface="Arial (Headings)"/>
                <a:ea typeface="KaiTi" panose="020B0503020204020204" pitchFamily="49" charset="-122"/>
                <a:cs typeface="Cascadia Mono Light" panose="020B0609020000020004" pitchFamily="49" charset="0"/>
              </a:rPr>
              <a:t>Deep Learning</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MLP</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CNN</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VAE</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GAN</a:t>
            </a:r>
          </a:p>
          <a:p>
            <a:pPr marL="0" indent="0">
              <a:buNone/>
            </a:pPr>
            <a:endParaRPr lang="en-US" sz="1600" dirty="0">
              <a:solidFill>
                <a:srgbClr val="FF0000"/>
              </a:solidFill>
              <a:latin typeface="Arial (Headings)"/>
              <a:ea typeface="KaiTi" panose="020B0503020204020204" pitchFamily="49" charset="-122"/>
              <a:cs typeface="Cascadia Mono Light" panose="020B0609020000020004" pitchFamily="49" charset="0"/>
            </a:endParaRPr>
          </a:p>
          <a:p>
            <a:pPr marL="0" indent="0">
              <a:buNone/>
            </a:pPr>
            <a:r>
              <a:rPr lang="en-US" sz="1600" b="1" dirty="0">
                <a:latin typeface="Arial (Headings)"/>
                <a:ea typeface="KaiTi" panose="020B0503020204020204" pitchFamily="49" charset="-122"/>
                <a:cs typeface="Cascadia Mono Light" panose="020B0609020000020004" pitchFamily="49" charset="0"/>
              </a:rPr>
              <a:t>Others</a:t>
            </a:r>
          </a:p>
          <a:p>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Naïve Bayes</a:t>
            </a:r>
          </a:p>
          <a:p>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Hierarchical clustering</a:t>
            </a:r>
          </a:p>
          <a:p>
            <a:pPr marL="0" indent="0">
              <a:buNone/>
            </a:pPr>
            <a:endParaRPr lang="en-US" sz="1600" dirty="0">
              <a:solidFill>
                <a:srgbClr val="FF0000"/>
              </a:solidFill>
              <a:latin typeface="Arial (Headings)"/>
              <a:ea typeface="KaiTi" panose="020B0503020204020204" pitchFamily="49" charset="-122"/>
              <a:cs typeface="Cascadia Mono Light" panose="020B0609020000020004" pitchFamily="49" charset="0"/>
            </a:endParaRPr>
          </a:p>
        </p:txBody>
      </p:sp>
      <p:sp>
        <p:nvSpPr>
          <p:cNvPr id="6" name="Content Placeholder 2">
            <a:extLst>
              <a:ext uri="{FF2B5EF4-FFF2-40B4-BE49-F238E27FC236}">
                <a16:creationId xmlns:a16="http://schemas.microsoft.com/office/drawing/2014/main" id="{4B5C2AD4-14C9-95EB-E4CA-7451C117A52D}"/>
              </a:ext>
            </a:extLst>
          </p:cNvPr>
          <p:cNvSpPr txBox="1">
            <a:spLocks/>
          </p:cNvSpPr>
          <p:nvPr/>
        </p:nvSpPr>
        <p:spPr>
          <a:xfrm>
            <a:off x="6096000" y="681037"/>
            <a:ext cx="5257800" cy="5495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Arial (Headings)"/>
                <a:ea typeface="Cascadia Code" panose="020B0609020000020004" pitchFamily="49" charset="0"/>
                <a:cs typeface="Arial" panose="020B0604020202020204" pitchFamily="34" charset="0"/>
              </a:rPr>
              <a:t>Datasets</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Breast Cancer Wisconsin</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MIMIC-III</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Framingham Heart Study</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Alzheimer’s Disease Neuroimaging Initiative</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Drug discovery</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Microbiome</a:t>
            </a:r>
          </a:p>
          <a:p>
            <a:pPr>
              <a:buFont typeface="Wingdings" panose="05000000000000000000" pitchFamily="2" charset="2"/>
              <a:buChar char="§"/>
            </a:pPr>
            <a:endParaRPr lang="en-US" sz="1600" dirty="0">
              <a:latin typeface="Arial (Headings)"/>
              <a:ea typeface="Cascadia Code Light" panose="020B0609020000020004" pitchFamily="49" charset="0"/>
              <a:cs typeface="Cascadia Code Light" panose="020B0609020000020004" pitchFamily="49"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1105D89-CD0A-1723-DA86-1EB83E619B9C}"/>
                  </a:ext>
                </a:extLst>
              </p14:cNvPr>
              <p14:cNvContentPartPr/>
              <p14:nvPr/>
            </p14:nvContentPartPr>
            <p14:xfrm>
              <a:off x="12503484" y="3252656"/>
              <a:ext cx="85680" cy="547560"/>
            </p14:xfrm>
          </p:contentPart>
        </mc:Choice>
        <mc:Fallback xmlns="">
          <p:pic>
            <p:nvPicPr>
              <p:cNvPr id="2" name="Ink 1">
                <a:extLst>
                  <a:ext uri="{FF2B5EF4-FFF2-40B4-BE49-F238E27FC236}">
                    <a16:creationId xmlns:a16="http://schemas.microsoft.com/office/drawing/2014/main" id="{11105D89-CD0A-1723-DA86-1EB83E619B9C}"/>
                  </a:ext>
                </a:extLst>
              </p:cNvPr>
              <p:cNvPicPr/>
              <p:nvPr/>
            </p:nvPicPr>
            <p:blipFill>
              <a:blip r:embed="rId4"/>
              <a:stretch>
                <a:fillRect/>
              </a:stretch>
            </p:blipFill>
            <p:spPr>
              <a:xfrm>
                <a:off x="12494844" y="3243656"/>
                <a:ext cx="103320" cy="565200"/>
              </a:xfrm>
              <a:prstGeom prst="rect">
                <a:avLst/>
              </a:prstGeom>
            </p:spPr>
          </p:pic>
        </mc:Fallback>
      </mc:AlternateContent>
    </p:spTree>
    <p:extLst>
      <p:ext uri="{BB962C8B-B14F-4D97-AF65-F5344CB8AC3E}">
        <p14:creationId xmlns:p14="http://schemas.microsoft.com/office/powerpoint/2010/main" val="2703546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pic>
        <p:nvPicPr>
          <p:cNvPr id="5" name="Picture 4">
            <a:extLst>
              <a:ext uri="{FF2B5EF4-FFF2-40B4-BE49-F238E27FC236}">
                <a16:creationId xmlns:a16="http://schemas.microsoft.com/office/drawing/2014/main" id="{43C77CFC-AC41-1B7F-789A-3EA4166F42EA}"/>
              </a:ext>
            </a:extLst>
          </p:cNvPr>
          <p:cNvPicPr>
            <a:picLocks noChangeAspect="1"/>
          </p:cNvPicPr>
          <p:nvPr/>
        </p:nvPicPr>
        <p:blipFill>
          <a:blip r:embed="rId3"/>
          <a:stretch>
            <a:fillRect/>
          </a:stretch>
        </p:blipFill>
        <p:spPr>
          <a:xfrm>
            <a:off x="2015666" y="556419"/>
            <a:ext cx="8160667" cy="6167336"/>
          </a:xfrm>
          <a:prstGeom prst="rect">
            <a:avLst/>
          </a:prstGeom>
        </p:spPr>
      </p:pic>
    </p:spTree>
    <p:extLst>
      <p:ext uri="{BB962C8B-B14F-4D97-AF65-F5344CB8AC3E}">
        <p14:creationId xmlns:p14="http://schemas.microsoft.com/office/powerpoint/2010/main" val="268073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70099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pic>
        <p:nvPicPr>
          <p:cNvPr id="5" name="Picture 4">
            <a:extLst>
              <a:ext uri="{FF2B5EF4-FFF2-40B4-BE49-F238E27FC236}">
                <a16:creationId xmlns:a16="http://schemas.microsoft.com/office/drawing/2014/main" id="{C125E4FA-22E0-6E9D-94AA-75AF87E688AE}"/>
              </a:ext>
            </a:extLst>
          </p:cNvPr>
          <p:cNvPicPr>
            <a:picLocks noChangeAspect="1"/>
          </p:cNvPicPr>
          <p:nvPr/>
        </p:nvPicPr>
        <p:blipFill>
          <a:blip r:embed="rId3"/>
          <a:stretch>
            <a:fillRect/>
          </a:stretch>
        </p:blipFill>
        <p:spPr>
          <a:xfrm>
            <a:off x="1630481" y="484745"/>
            <a:ext cx="8931037" cy="6155034"/>
          </a:xfrm>
          <a:prstGeom prst="rect">
            <a:avLst/>
          </a:prstGeom>
        </p:spPr>
      </p:pic>
    </p:spTree>
    <p:extLst>
      <p:ext uri="{BB962C8B-B14F-4D97-AF65-F5344CB8AC3E}">
        <p14:creationId xmlns:p14="http://schemas.microsoft.com/office/powerpoint/2010/main" val="134741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pic>
        <p:nvPicPr>
          <p:cNvPr id="3" name="Picture 2">
            <a:extLst>
              <a:ext uri="{FF2B5EF4-FFF2-40B4-BE49-F238E27FC236}">
                <a16:creationId xmlns:a16="http://schemas.microsoft.com/office/drawing/2014/main" id="{8F038314-1B2E-C2ED-4005-0E8979655476}"/>
              </a:ext>
            </a:extLst>
          </p:cNvPr>
          <p:cNvPicPr>
            <a:picLocks noChangeAspect="1"/>
          </p:cNvPicPr>
          <p:nvPr/>
        </p:nvPicPr>
        <p:blipFill>
          <a:blip r:embed="rId3"/>
          <a:stretch>
            <a:fillRect/>
          </a:stretch>
        </p:blipFill>
        <p:spPr>
          <a:xfrm>
            <a:off x="946322" y="584657"/>
            <a:ext cx="10299356" cy="5965433"/>
          </a:xfrm>
          <a:prstGeom prst="rect">
            <a:avLst/>
          </a:prstGeom>
        </p:spPr>
      </p:pic>
    </p:spTree>
    <p:extLst>
      <p:ext uri="{BB962C8B-B14F-4D97-AF65-F5344CB8AC3E}">
        <p14:creationId xmlns:p14="http://schemas.microsoft.com/office/powerpoint/2010/main" val="272181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7" name="TextBox 6">
            <a:extLst>
              <a:ext uri="{FF2B5EF4-FFF2-40B4-BE49-F238E27FC236}">
                <a16:creationId xmlns:a16="http://schemas.microsoft.com/office/drawing/2014/main" id="{204127F2-6F0A-EF48-A9F2-9907B84C0366}"/>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Bibliography</a:t>
            </a:r>
          </a:p>
        </p:txBody>
      </p:sp>
      <p:sp>
        <p:nvSpPr>
          <p:cNvPr id="8" name="TextBox 7">
            <a:extLst>
              <a:ext uri="{FF2B5EF4-FFF2-40B4-BE49-F238E27FC236}">
                <a16:creationId xmlns:a16="http://schemas.microsoft.com/office/drawing/2014/main" id="{EEDE362D-DDAD-4C90-F16D-741CBE506099}"/>
              </a:ext>
            </a:extLst>
          </p:cNvPr>
          <p:cNvSpPr txBox="1"/>
          <p:nvPr/>
        </p:nvSpPr>
        <p:spPr>
          <a:xfrm>
            <a:off x="524927" y="1371088"/>
            <a:ext cx="10917773" cy="2831544"/>
          </a:xfrm>
          <a:prstGeom prst="rect">
            <a:avLst/>
          </a:prstGeom>
          <a:noFill/>
        </p:spPr>
        <p:txBody>
          <a:bodyPr wrap="square" rtlCol="0">
            <a:spAutoFit/>
          </a:bodyPr>
          <a:lstStyle/>
          <a:p>
            <a:r>
              <a:rPr lang="en-US" sz="1600" dirty="0">
                <a:hlinkClick r:id="rId3"/>
              </a:rPr>
              <a:t>https://medium.com/low-code-for-advanced-data-science/support-vector-machines-svm-an-intuitive-explanation-b084d6238106</a:t>
            </a:r>
            <a:endParaRPr lang="en-US" sz="1600" dirty="0"/>
          </a:p>
          <a:p>
            <a:r>
              <a:rPr lang="en-US" dirty="0">
                <a:hlinkClick r:id="rId4"/>
              </a:rPr>
              <a:t>https://kawsar34.medium.com/machine-learning-quiz-03-support-vector-machine-c40cc80279a5</a:t>
            </a:r>
            <a:endParaRPr lang="en-US" sz="1600" dirty="0"/>
          </a:p>
          <a:p>
            <a:r>
              <a:rPr lang="en-US" dirty="0">
                <a:hlinkClick r:id="rId5"/>
              </a:rPr>
              <a:t>https://towardsdatascience.com/ml-basics-part-2-support-vector-machines-ac4defba2615</a:t>
            </a:r>
            <a:endParaRPr lang="en-US" sz="1600" dirty="0"/>
          </a:p>
          <a:p>
            <a:r>
              <a:rPr lang="en-US" dirty="0">
                <a:hlinkClick r:id="rId6"/>
              </a:rPr>
              <a:t>https://utec.zoom.us/rec/play/jHL3xOExHPUVEzuQvFzDr6r3bp46NQeILze8sLY6-NtblY4JNuU23NS3Nlp-Evgrf5JP9uSE2HFv5g7Y.V_RJuZ_kJ4JGmK9E?_x_zm_rtaid=P-YFk_WqQi24348GGVN4-g.1702217612066.bef09fab95a1df007999445cce85a913&amp;_x_zm_rhtaid=241</a:t>
            </a:r>
            <a:endParaRPr lang="en-US" dirty="0"/>
          </a:p>
          <a:p>
            <a:r>
              <a:rPr lang="en-US" dirty="0">
                <a:hlinkClick r:id="rId7"/>
              </a:rPr>
              <a:t>https://web.mit.edu/6.034/wwwbob/svm-notes-long-08.pdf</a:t>
            </a:r>
            <a:endParaRPr lang="en-US" dirty="0"/>
          </a:p>
          <a:p>
            <a:r>
              <a:rPr lang="en-US" dirty="0">
                <a:hlinkClick r:id="rId8"/>
              </a:rPr>
              <a:t>https://towardsdatascience.com/demystifying-support-vector-machines-8453b39f7368</a:t>
            </a:r>
            <a:endParaRPr lang="en-US" dirty="0"/>
          </a:p>
          <a:p>
            <a:endParaRPr lang="en-US" dirty="0"/>
          </a:p>
          <a:p>
            <a:endParaRPr lang="en-US" dirty="0"/>
          </a:p>
        </p:txBody>
      </p:sp>
    </p:spTree>
    <p:extLst>
      <p:ext uri="{BB962C8B-B14F-4D97-AF65-F5344CB8AC3E}">
        <p14:creationId xmlns:p14="http://schemas.microsoft.com/office/powerpoint/2010/main" val="89713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 diagram of a group of people in armor&#10;&#10;Description automatically generated with medium confidence">
            <a:extLst>
              <a:ext uri="{FF2B5EF4-FFF2-40B4-BE49-F238E27FC236}">
                <a16:creationId xmlns:a16="http://schemas.microsoft.com/office/drawing/2014/main" id="{096D8C5B-A017-2384-6F95-70FA6F265141}"/>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047A35-7F5C-B962-D927-F628BC3D8818}"/>
              </a:ext>
            </a:extLst>
          </p:cNvPr>
          <p:cNvSpPr>
            <a:spLocks noGrp="1"/>
          </p:cNvSpPr>
          <p:nvPr>
            <p:ph type="ctrTitle"/>
          </p:nvPr>
        </p:nvSpPr>
        <p:spPr>
          <a:xfrm>
            <a:off x="1524000" y="1122362"/>
            <a:ext cx="9144000" cy="2900518"/>
          </a:xfrm>
        </p:spPr>
        <p:txBody>
          <a:bodyPr>
            <a:normAutofit/>
          </a:bodyPr>
          <a:lstStyle/>
          <a:p>
            <a:r>
              <a:rPr lang="en-US">
                <a:solidFill>
                  <a:srgbClr val="FFFFFF"/>
                </a:solidFill>
                <a:latin typeface="mononoki NF" panose="00000809000000000000" pitchFamily="50" charset="0"/>
              </a:rPr>
              <a:t>C8 – SVM</a:t>
            </a:r>
          </a:p>
        </p:txBody>
      </p:sp>
      <p:sp>
        <p:nvSpPr>
          <p:cNvPr id="3" name="Subtitle 2">
            <a:extLst>
              <a:ext uri="{FF2B5EF4-FFF2-40B4-BE49-F238E27FC236}">
                <a16:creationId xmlns:a16="http://schemas.microsoft.com/office/drawing/2014/main" id="{CAEDA4D2-235C-A0B9-31ED-8FBB9C4A2DF4}"/>
              </a:ext>
            </a:extLst>
          </p:cNvPr>
          <p:cNvSpPr>
            <a:spLocks noGrp="1"/>
          </p:cNvSpPr>
          <p:nvPr>
            <p:ph type="subTitle" idx="1"/>
          </p:nvPr>
        </p:nvSpPr>
        <p:spPr>
          <a:xfrm>
            <a:off x="1524000" y="4159404"/>
            <a:ext cx="9144000" cy="1098395"/>
          </a:xfrm>
        </p:spPr>
        <p:txBody>
          <a:bodyPr>
            <a:normAutofit/>
          </a:bodyPr>
          <a:lstStyle/>
          <a:p>
            <a:pPr marL="0" marR="0" lvl="0" indent="0" rtl="0">
              <a:spcBef>
                <a:spcPts val="0"/>
              </a:spcBef>
              <a:spcAft>
                <a:spcPts val="600"/>
              </a:spcAft>
              <a:buClr>
                <a:schemeClr val="lt1"/>
              </a:buClr>
              <a:buSzPts val="1200"/>
              <a:buFont typeface="Calibri"/>
              <a:buNone/>
            </a:pPr>
            <a:r>
              <a:rPr lang="en-US">
                <a:solidFill>
                  <a:srgbClr val="FFFFFF"/>
                </a:solidFill>
                <a:latin typeface="Calibri"/>
                <a:ea typeface="Arial"/>
                <a:cs typeface="Calibri"/>
                <a:sym typeface="Calibri"/>
              </a:rPr>
              <a:t>my humble ML course</a:t>
            </a:r>
            <a:endParaRPr lang="en-US"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166071293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Support Vector Machine</a:t>
            </a:r>
          </a:p>
        </p:txBody>
      </p:sp>
      <p:sp>
        <p:nvSpPr>
          <p:cNvPr id="17" name="TextBox 16">
            <a:extLst>
              <a:ext uri="{FF2B5EF4-FFF2-40B4-BE49-F238E27FC236}">
                <a16:creationId xmlns:a16="http://schemas.microsoft.com/office/drawing/2014/main" id="{F4AD16F4-64E1-034A-0D85-D5014DF81A13}"/>
              </a:ext>
            </a:extLst>
          </p:cNvPr>
          <p:cNvSpPr txBox="1"/>
          <p:nvPr/>
        </p:nvSpPr>
        <p:spPr>
          <a:xfrm>
            <a:off x="524927" y="1371088"/>
            <a:ext cx="10917773" cy="923330"/>
          </a:xfrm>
          <a:prstGeom prst="rect">
            <a:avLst/>
          </a:prstGeom>
          <a:noFill/>
        </p:spPr>
        <p:txBody>
          <a:bodyPr wrap="square" rtlCol="0">
            <a:spAutoFit/>
          </a:bodyPr>
          <a:lstStyle/>
          <a:p>
            <a:r>
              <a:rPr lang="en-US" b="1" dirty="0"/>
              <a:t>GOAL:</a:t>
            </a:r>
            <a:r>
              <a:rPr lang="en-US" dirty="0"/>
              <a:t> Find the optimal hyperplane that separates data points into different classes</a:t>
            </a:r>
          </a:p>
          <a:p>
            <a:r>
              <a:rPr lang="en-US" b="1" dirty="0"/>
              <a:t>HOW:</a:t>
            </a:r>
          </a:p>
          <a:p>
            <a:pPr marL="285750" indent="-285750">
              <a:buFont typeface="Arial" panose="020B0604020202020204" pitchFamily="34" charset="0"/>
              <a:buChar char="•"/>
            </a:pPr>
            <a:r>
              <a:rPr lang="en-US" dirty="0"/>
              <a:t>Maximize the margin between the classes.</a:t>
            </a:r>
          </a:p>
        </p:txBody>
      </p:sp>
      <p:pic>
        <p:nvPicPr>
          <p:cNvPr id="2050" name="Picture 2" descr="Support Vector Machines | Pier Paolo Ippolito">
            <a:extLst>
              <a:ext uri="{FF2B5EF4-FFF2-40B4-BE49-F238E27FC236}">
                <a16:creationId xmlns:a16="http://schemas.microsoft.com/office/drawing/2014/main" id="{2B242AED-6E82-FEC2-1C44-8F42C982C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511" y="2765665"/>
            <a:ext cx="7706978" cy="3958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36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Hyperplane</a:t>
            </a:r>
          </a:p>
        </p:txBody>
      </p:sp>
      <p:sp>
        <p:nvSpPr>
          <p:cNvPr id="17" name="TextBox 16">
            <a:extLst>
              <a:ext uri="{FF2B5EF4-FFF2-40B4-BE49-F238E27FC236}">
                <a16:creationId xmlns:a16="http://schemas.microsoft.com/office/drawing/2014/main" id="{F4AD16F4-64E1-034A-0D85-D5014DF81A13}"/>
              </a:ext>
            </a:extLst>
          </p:cNvPr>
          <p:cNvSpPr txBox="1"/>
          <p:nvPr/>
        </p:nvSpPr>
        <p:spPr>
          <a:xfrm>
            <a:off x="524927" y="1371088"/>
            <a:ext cx="10917773" cy="1200329"/>
          </a:xfrm>
          <a:prstGeom prst="rect">
            <a:avLst/>
          </a:prstGeom>
          <a:noFill/>
        </p:spPr>
        <p:txBody>
          <a:bodyPr wrap="square" rtlCol="0">
            <a:spAutoFit/>
          </a:bodyPr>
          <a:lstStyle/>
          <a:p>
            <a:r>
              <a:rPr lang="en-US" b="1" dirty="0"/>
              <a:t>HYPERPLANE:</a:t>
            </a:r>
            <a:r>
              <a:rPr lang="en-US" dirty="0"/>
              <a:t> Decision boundary that separates data points into different classes in a high-dimensional space.</a:t>
            </a:r>
          </a:p>
          <a:p>
            <a:endParaRPr lang="en-US" dirty="0"/>
          </a:p>
          <a:p>
            <a:pPr marL="285750" indent="-285750">
              <a:buFont typeface="Arial" panose="020B0604020202020204" pitchFamily="34" charset="0"/>
              <a:buChar char="•"/>
            </a:pPr>
            <a:r>
              <a:rPr lang="en-US" b="0" i="0" dirty="0">
                <a:solidFill>
                  <a:srgbClr val="242424"/>
                </a:solidFill>
                <a:effectLst/>
                <a:latin typeface="sohne"/>
              </a:rPr>
              <a:t>Data points on one side of the hyperplane are classified as belonging to one class, while data points on the other side of the hyperplane are classified as belonging to another class.</a:t>
            </a:r>
            <a:endParaRPr lang="en-US" dirty="0"/>
          </a:p>
        </p:txBody>
      </p:sp>
      <p:pic>
        <p:nvPicPr>
          <p:cNvPr id="3074" name="Picture 2" descr="An image representing two classes (red and blue) in a 2 dimensional plot separated by a decision boundary with hyperplane, margin, decision boundary and support vectors labelled in the picture.">
            <a:extLst>
              <a:ext uri="{FF2B5EF4-FFF2-40B4-BE49-F238E27FC236}">
                <a16:creationId xmlns:a16="http://schemas.microsoft.com/office/drawing/2014/main" id="{04E4994C-AFDE-A5E4-813A-754435093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430" y="2856690"/>
            <a:ext cx="6911139" cy="381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02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Margin</a:t>
            </a:r>
          </a:p>
        </p:txBody>
      </p:sp>
      <p:sp>
        <p:nvSpPr>
          <p:cNvPr id="17" name="TextBox 16">
            <a:extLst>
              <a:ext uri="{FF2B5EF4-FFF2-40B4-BE49-F238E27FC236}">
                <a16:creationId xmlns:a16="http://schemas.microsoft.com/office/drawing/2014/main" id="{F4AD16F4-64E1-034A-0D85-D5014DF81A13}"/>
              </a:ext>
            </a:extLst>
          </p:cNvPr>
          <p:cNvSpPr txBox="1"/>
          <p:nvPr/>
        </p:nvSpPr>
        <p:spPr>
          <a:xfrm>
            <a:off x="524927" y="1371088"/>
            <a:ext cx="10917773" cy="1477328"/>
          </a:xfrm>
          <a:prstGeom prst="rect">
            <a:avLst/>
          </a:prstGeom>
          <a:noFill/>
        </p:spPr>
        <p:txBody>
          <a:bodyPr wrap="square" rtlCol="0">
            <a:spAutoFit/>
          </a:bodyPr>
          <a:lstStyle/>
          <a:p>
            <a:r>
              <a:rPr lang="en-US" b="1" dirty="0"/>
              <a:t>MARGIN:</a:t>
            </a:r>
            <a:r>
              <a:rPr lang="en-US" dirty="0"/>
              <a:t> </a:t>
            </a:r>
            <a:r>
              <a:rPr lang="en-US" b="0" i="0" dirty="0">
                <a:solidFill>
                  <a:srgbClr val="242424"/>
                </a:solidFill>
                <a:effectLst/>
                <a:latin typeface="sohne"/>
              </a:rPr>
              <a:t>distance between the decision boundary (hyperplane) and the closest data points from each class. </a:t>
            </a:r>
          </a:p>
          <a:p>
            <a:pPr marL="285750" indent="-285750">
              <a:buFont typeface="Arial" panose="020B0604020202020204" pitchFamily="34" charset="0"/>
              <a:buChar char="•"/>
            </a:pPr>
            <a:r>
              <a:rPr lang="en-US" b="0" i="0" dirty="0">
                <a:solidFill>
                  <a:srgbClr val="242424"/>
                </a:solidFill>
                <a:effectLst/>
                <a:latin typeface="sohne"/>
              </a:rPr>
              <a:t>The goal of SVMs is to maximize this margin while minimizing classification errors. </a:t>
            </a:r>
          </a:p>
          <a:p>
            <a:pPr marL="285750" indent="-285750">
              <a:buFont typeface="Arial" panose="020B0604020202020204" pitchFamily="34" charset="0"/>
              <a:buChar char="•"/>
            </a:pPr>
            <a:r>
              <a:rPr lang="en-US" b="0" i="0" dirty="0">
                <a:solidFill>
                  <a:srgbClr val="242424"/>
                </a:solidFill>
                <a:effectLst/>
                <a:latin typeface="sohne"/>
              </a:rPr>
              <a:t>A larger margin indicates a greater degree of confidence in the classification, as it means that there is a larger gap between the decision boundary and the closest data points from each class. </a:t>
            </a:r>
          </a:p>
          <a:p>
            <a:pPr marL="285750" indent="-285750">
              <a:buFont typeface="Arial" panose="020B0604020202020204" pitchFamily="34" charset="0"/>
              <a:buChar char="•"/>
            </a:pPr>
            <a:r>
              <a:rPr lang="en-US" b="0" i="0" dirty="0">
                <a:solidFill>
                  <a:srgbClr val="242424"/>
                </a:solidFill>
                <a:effectLst/>
                <a:latin typeface="sohne"/>
              </a:rPr>
              <a:t>The margin is a measure of how well-separated the classes are in feature space. </a:t>
            </a:r>
            <a:endParaRPr lang="en-US" dirty="0"/>
          </a:p>
        </p:txBody>
      </p:sp>
      <p:pic>
        <p:nvPicPr>
          <p:cNvPr id="4098" name="Picture 2" descr="An image showing the separating hyperplane, margin and support vectors enclosed in circles, along with + and - representing the two classes of points.">
            <a:extLst>
              <a:ext uri="{FF2B5EF4-FFF2-40B4-BE49-F238E27FC236}">
                <a16:creationId xmlns:a16="http://schemas.microsoft.com/office/drawing/2014/main" id="{8E723658-722C-E58E-562A-5E23FDB99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907" y="2848416"/>
            <a:ext cx="5246185" cy="4009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46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Support Vectors</a:t>
            </a:r>
          </a:p>
        </p:txBody>
      </p:sp>
      <p:sp>
        <p:nvSpPr>
          <p:cNvPr id="17" name="TextBox 16">
            <a:extLst>
              <a:ext uri="{FF2B5EF4-FFF2-40B4-BE49-F238E27FC236}">
                <a16:creationId xmlns:a16="http://schemas.microsoft.com/office/drawing/2014/main" id="{F4AD16F4-64E1-034A-0D85-D5014DF81A13}"/>
              </a:ext>
            </a:extLst>
          </p:cNvPr>
          <p:cNvSpPr txBox="1"/>
          <p:nvPr/>
        </p:nvSpPr>
        <p:spPr>
          <a:xfrm>
            <a:off x="524927" y="1371088"/>
            <a:ext cx="10917773"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42424"/>
                </a:solidFill>
                <a:effectLst/>
                <a:latin typeface="sohne"/>
              </a:rPr>
              <a:t>They are the data points that lie closest to the decision boundary (hyperplane) in a Support Vector Machine (SVM). </a:t>
            </a:r>
          </a:p>
          <a:p>
            <a:pPr marL="285750" indent="-285750">
              <a:buFont typeface="Arial" panose="020B0604020202020204" pitchFamily="34" charset="0"/>
              <a:buChar char="•"/>
            </a:pPr>
            <a:r>
              <a:rPr lang="en-US" b="0" i="0" dirty="0">
                <a:solidFill>
                  <a:srgbClr val="242424"/>
                </a:solidFill>
                <a:effectLst/>
                <a:latin typeface="sohne"/>
              </a:rPr>
              <a:t>These data points are important because they determine the position and orientation of the hyperplane, and thus have a significant impact on the classification accuracy of the SVM. </a:t>
            </a:r>
          </a:p>
          <a:p>
            <a:pPr marL="285750" indent="-285750">
              <a:buFont typeface="Arial" panose="020B0604020202020204" pitchFamily="34" charset="0"/>
              <a:buChar char="•"/>
            </a:pPr>
            <a:r>
              <a:rPr lang="en-US" b="0" i="0" dirty="0">
                <a:solidFill>
                  <a:srgbClr val="242424"/>
                </a:solidFill>
                <a:effectLst/>
                <a:latin typeface="sohne"/>
              </a:rPr>
              <a:t>In fact, SVMs are named after these support vectors because they “</a:t>
            </a:r>
            <a:r>
              <a:rPr lang="en-US" b="0" i="1" dirty="0">
                <a:solidFill>
                  <a:srgbClr val="242424"/>
                </a:solidFill>
                <a:effectLst/>
                <a:latin typeface="sohne"/>
              </a:rPr>
              <a:t>support</a:t>
            </a:r>
            <a:r>
              <a:rPr lang="en-US" b="0" i="0" dirty="0">
                <a:solidFill>
                  <a:srgbClr val="242424"/>
                </a:solidFill>
                <a:effectLst/>
                <a:latin typeface="sohne"/>
              </a:rPr>
              <a:t>” or define the decision boundary. </a:t>
            </a:r>
            <a:endParaRPr lang="en-US" dirty="0"/>
          </a:p>
        </p:txBody>
      </p:sp>
      <p:pic>
        <p:nvPicPr>
          <p:cNvPr id="5124" name="Picture 4" descr="Support Vector Machine (SVM). Support Vector Machine algorithm… | by Vivek  Salunkhe | Medium">
            <a:extLst>
              <a:ext uri="{FF2B5EF4-FFF2-40B4-BE49-F238E27FC236}">
                <a16:creationId xmlns:a16="http://schemas.microsoft.com/office/drawing/2014/main" id="{AE04174B-19BD-BF1C-D29F-CF67DCCBD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262" y="2936464"/>
            <a:ext cx="4467475" cy="3921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70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pic>
        <p:nvPicPr>
          <p:cNvPr id="6146" name="Picture 2" descr="Support Vector Machine: Machine Learning Interview 03 | by Shahidullah  Kawsar | Medium">
            <a:extLst>
              <a:ext uri="{FF2B5EF4-FFF2-40B4-BE49-F238E27FC236}">
                <a16:creationId xmlns:a16="http://schemas.microsoft.com/office/drawing/2014/main" id="{0E3FB0AB-08E6-BF93-E80B-C6B424CBC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84" y="659123"/>
            <a:ext cx="10299032" cy="553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75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pic>
        <p:nvPicPr>
          <p:cNvPr id="7170" name="Picture 2" descr="Support Vector Machines, Dual Formulation, Quadratic Programming &amp;  Sequential Minimal Optimization | by Suraj Donthi | Towards Data Science">
            <a:extLst>
              <a:ext uri="{FF2B5EF4-FFF2-40B4-BE49-F238E27FC236}">
                <a16:creationId xmlns:a16="http://schemas.microsoft.com/office/drawing/2014/main" id="{F2ADBCCD-DE31-2A63-CD9B-0AF84C237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522980"/>
            <a:ext cx="10782300" cy="620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77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pic>
        <p:nvPicPr>
          <p:cNvPr id="3" name="Picture 2">
            <a:extLst>
              <a:ext uri="{FF2B5EF4-FFF2-40B4-BE49-F238E27FC236}">
                <a16:creationId xmlns:a16="http://schemas.microsoft.com/office/drawing/2014/main" id="{B699923A-F029-EEAA-795C-20C93DDED27B}"/>
              </a:ext>
            </a:extLst>
          </p:cNvPr>
          <p:cNvPicPr>
            <a:picLocks noChangeAspect="1"/>
          </p:cNvPicPr>
          <p:nvPr/>
        </p:nvPicPr>
        <p:blipFill>
          <a:blip r:embed="rId3"/>
          <a:stretch>
            <a:fillRect/>
          </a:stretch>
        </p:blipFill>
        <p:spPr>
          <a:xfrm>
            <a:off x="1694836" y="141061"/>
            <a:ext cx="8802328" cy="6582694"/>
          </a:xfrm>
          <a:prstGeom prst="rect">
            <a:avLst/>
          </a:prstGeom>
        </p:spPr>
      </p:pic>
    </p:spTree>
    <p:extLst>
      <p:ext uri="{BB962C8B-B14F-4D97-AF65-F5344CB8AC3E}">
        <p14:creationId xmlns:p14="http://schemas.microsoft.com/office/powerpoint/2010/main" val="3787533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464</Words>
  <Application>Microsoft Office PowerPoint</Application>
  <PresentationFormat>Widescreen</PresentationFormat>
  <Paragraphs>85</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(Headings)</vt:lpstr>
      <vt:lpstr>Calibri</vt:lpstr>
      <vt:lpstr>Calibri Light</vt:lpstr>
      <vt:lpstr>Courier New</vt:lpstr>
      <vt:lpstr>mononoki NF</vt:lpstr>
      <vt:lpstr>sohne</vt:lpstr>
      <vt:lpstr>Wingdings</vt:lpstr>
      <vt:lpstr>Office Theme</vt:lpstr>
      <vt:lpstr>PowerPoint Presentation</vt:lpstr>
      <vt:lpstr>C8 – SVM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Matos Cangalaya</dc:creator>
  <cp:lastModifiedBy>Jeremy Matos Cangalaya</cp:lastModifiedBy>
  <cp:revision>10</cp:revision>
  <dcterms:created xsi:type="dcterms:W3CDTF">2023-12-10T19:04:32Z</dcterms:created>
  <dcterms:modified xsi:type="dcterms:W3CDTF">2023-12-10T16:02:09Z</dcterms:modified>
</cp:coreProperties>
</file>