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6" r:id="rId3"/>
    <p:sldId id="320" r:id="rId4"/>
    <p:sldId id="321" r:id="rId5"/>
    <p:sldId id="322" r:id="rId6"/>
    <p:sldId id="323" r:id="rId7"/>
    <p:sldId id="324" r:id="rId8"/>
    <p:sldId id="27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7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6:16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1521 3713,'-119'-628'232,"28"87"-232,64 189-1000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4762E-7D59-4718-871F-5C52EE17424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C7642-B21D-4EDB-BFE7-DEA22A9F532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162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928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98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964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333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875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F46-1BDC-E709-9CAF-05E1ED21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2F4F4-301A-01A9-EF34-E1FFF241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2407-C709-D26F-057F-6E919848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70C9-90F7-B8EA-3DB1-E49FCD3A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8415-DA86-391B-A7FC-402E348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0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9709-964B-C642-E6C5-EF778A3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1A6E-E93A-EBFB-6676-AFBD2AA1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0A4-4EFE-0D35-CB56-1C46FA6A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3D31-D02F-0DFC-E792-B59C84E3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E63B-F37C-9483-E4ED-55BC9AFA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1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30B6E-F73F-E237-DF70-4D6D39E67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8A53E-0C49-C0DB-C35D-587EEADB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C9FC-F59A-AF7A-1A6F-AC191794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0EA4-5479-9591-03C0-C0B2560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2CC7-C00F-1909-8280-FDE21FDF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90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6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747B-3C88-0B3F-9DF2-9C89E90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7868-B97B-61BD-3E8E-50E1145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1987-5FCA-D1C9-9525-2D1E6EB1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B902-97B9-25C6-B5F1-C01B7C4F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3717-587B-5207-5945-F5AECD19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9F3-E30B-6488-DEE8-D5181DF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E5FC-A9EB-AD8D-096C-B33F528D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2FDB-0FC0-0851-4D76-DACAB15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54B6-0944-ED60-0D1A-A554C106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C8CF-847F-6F33-7E65-CF8E649B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8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E476-9F8E-9723-FF40-7845FD88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C2C1-997A-3E4D-8AC0-286AB894E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9EBE-0669-E923-3189-D6B10D86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F574-1096-1C11-7F76-D0ACC33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ECB2-F651-FB91-5A32-8B94DA1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34347-9AFB-1B36-435D-5EEB7B3F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4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A6E8-C2F4-6161-5D79-B8913DA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699E-168D-649B-D87B-FC892EDC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D922-F2DD-0C81-1075-0A5DE741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8DDC3-25B7-0D6E-09A2-E5AC799F5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ECCD-6D74-9F07-9DB4-BB4A201B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D3A8B-4655-2BD6-8B00-50228F0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5570-6C5D-EC07-F84C-6B8439EC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FD4D-F51E-B953-09E8-06E5DD8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6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4B82-47B1-870D-FCCB-6DB4CD85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21BFA-50DD-118B-D0F7-9A2F705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8E8A-1AFA-597D-66E6-AA3EDF1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0707-CC70-EABD-7167-85B36EF6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56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529BA-EFE8-63C8-9590-EB5DDB0A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2B562-485F-ECD3-E30A-5074A85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42A4-23E1-7A03-CD69-3FB78E8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69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AF48-E805-CB22-819F-73C9F4C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ADD7-CFA2-6863-8245-784F0670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3109-F44E-657A-DC5D-F06F2063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8768-588A-A0B3-4AA1-A4EB7C1A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23BB6-993A-E290-9E59-6CB61E6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CBF4-7902-817D-63D2-868888D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7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28D-EA08-4837-AE1B-1B3D4C13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6B82-4338-B8AF-98D2-1C5D5F05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C13D-0CD6-766A-D9BB-F6C2F289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C8D2-F4F9-6796-8B14-6AD250C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F968-3D61-E227-86FD-E07E030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CB35-FC39-6A1B-CCD3-3945F4B2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EE1A0-93BC-726D-0540-DCF3AA3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C91-FC3E-FDF3-D00F-3FF2CAE2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46E-FEB9-48DD-D12F-F8FACFF57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122A-E641-419B-B0F8-9F7FE24D390E}" type="datetimeFigureOut">
              <a:rPr lang="es-PE" smtClean="0"/>
              <a:t>22/01/2024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8A9D-2B59-73F0-F699-29D6145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1522-CCB3-B798-A8AB-61E746072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45C4-A289-482F-8E44-83AB5F4AB80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5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most-well-known-cnn-architectures-visualized-af76f1f0065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remyjordan.me/convnet-architectures/" TargetMode="External"/><Relationship Id="rId5" Type="http://schemas.openxmlformats.org/officeDocument/2006/relationships/hyperlink" Target="https://uvadlc-notebooks.readthedocs.io/en/latest/tutorial_notebooks/tutorial5/Inception_ResNet_DenseNet.html" TargetMode="External"/><Relationship Id="rId4" Type="http://schemas.openxmlformats.org/officeDocument/2006/relationships/hyperlink" Target="https://towardsdatascience.com/illustrated-10-cnn-architectures-95d78ace61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Arquitectures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Autoencoders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E: Transfer learning y fine tunning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Recurrent Neural Networks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VAE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GAN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Transformers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Diffusion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Paper + Implementation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14:cNvPr>
              <p14:cNvContentPartPr/>
              <p14:nvPr/>
            </p14:nvContentPartPr>
            <p14:xfrm>
              <a:off x="12503484" y="3252656"/>
              <a:ext cx="85680" cy="54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5D89-CD0A-1723-DA86-1EB83E619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4844" y="3243656"/>
                <a:ext cx="10332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519"/>
            <a:ext cx="12192000" cy="2129481"/>
          </a:xfrm>
        </p:spPr>
        <p:txBody>
          <a:bodyPr>
            <a:normAutofit/>
          </a:bodyPr>
          <a:lstStyle/>
          <a:p>
            <a:r>
              <a:rPr lang="en-US" sz="5400">
                <a:latin typeface="mononoki NF" panose="00000809000000000000" pitchFamily="50" charset="0"/>
              </a:rPr>
              <a:t>C12 </a:t>
            </a:r>
            <a:r>
              <a:rPr lang="en-US" sz="5400" dirty="0">
                <a:latin typeface="mononoki NF" panose="00000809000000000000" pitchFamily="50" charset="0"/>
              </a:rPr>
              <a:t>– CNN architectures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C11CCB5E-6116-74EA-16BD-BDDF22F5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602038"/>
            <a:ext cx="55340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205202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onoki NF" panose="00000809000000000000" pitchFamily="50" charset="0"/>
              </a:rPr>
              <a:t>AlexNet</a:t>
            </a:r>
            <a:endParaRPr lang="en-US" sz="2800" dirty="0">
              <a:latin typeface="mononoki NF" panose="000008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VGG-16</a:t>
            </a:r>
          </a:p>
        </p:txBody>
      </p:sp>
    </p:spTree>
    <p:extLst>
      <p:ext uri="{BB962C8B-B14F-4D97-AF65-F5344CB8AC3E}">
        <p14:creationId xmlns:p14="http://schemas.microsoft.com/office/powerpoint/2010/main" val="188990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Inception-V1</a:t>
            </a:r>
          </a:p>
        </p:txBody>
      </p:sp>
    </p:spTree>
    <p:extLst>
      <p:ext uri="{BB962C8B-B14F-4D97-AF65-F5344CB8AC3E}">
        <p14:creationId xmlns:p14="http://schemas.microsoft.com/office/powerpoint/2010/main" val="26029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;p4">
            <a:extLst>
              <a:ext uri="{FF2B5EF4-FFF2-40B4-BE49-F238E27FC236}">
                <a16:creationId xmlns:a16="http://schemas.microsoft.com/office/drawing/2014/main" id="{F7FC4AA2-856E-11E0-D161-AE14E39199D2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8A93-03C5-728C-F8AC-1E240E65B40A}"/>
              </a:ext>
            </a:extLst>
          </p:cNvPr>
          <p:cNvSpPr txBox="1"/>
          <p:nvPr/>
        </p:nvSpPr>
        <p:spPr>
          <a:xfrm flipH="1">
            <a:off x="524926" y="562595"/>
            <a:ext cx="751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ResNet-50</a:t>
            </a:r>
          </a:p>
        </p:txBody>
      </p:sp>
    </p:spTree>
    <p:extLst>
      <p:ext uri="{BB962C8B-B14F-4D97-AF65-F5344CB8AC3E}">
        <p14:creationId xmlns:p14="http://schemas.microsoft.com/office/powerpoint/2010/main" val="50760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13147-4B75-5A8D-9BC1-3E25E4649219}"/>
              </a:ext>
            </a:extLst>
          </p:cNvPr>
          <p:cNvSpPr txBox="1"/>
          <p:nvPr/>
        </p:nvSpPr>
        <p:spPr>
          <a:xfrm>
            <a:off x="524926" y="1588957"/>
            <a:ext cx="11057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https://towardsdatascience.com/5-most-well-known-cnn-architectures-visualized-af76f1f0065e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https://towardsdatascience.com/illustrated-10-cnn-architectures-95d78ace614d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https://uvadlc-notebooks.readthedocs.io/en/latest/tutorial_notebooks/tutorial5/Inception_ResNet_DenseNet.html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https://www.jeremyjordan.me/convnet-architectures/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165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(Headings)</vt:lpstr>
      <vt:lpstr>Calibri</vt:lpstr>
      <vt:lpstr>Calibri Light</vt:lpstr>
      <vt:lpstr>Courier New</vt:lpstr>
      <vt:lpstr>mononoki NF</vt:lpstr>
      <vt:lpstr>Office Theme</vt:lpstr>
      <vt:lpstr>PowerPoint Presentation</vt:lpstr>
      <vt:lpstr>C12 – CNN architectures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6</cp:revision>
  <dcterms:created xsi:type="dcterms:W3CDTF">2023-12-28T20:55:13Z</dcterms:created>
  <dcterms:modified xsi:type="dcterms:W3CDTF">2024-01-22T14:51:05Z</dcterms:modified>
</cp:coreProperties>
</file>