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ink/ink2.xml" ContentType="application/inkml+xml"/>
  <Override PartName="/ppt/notesSlides/notesSlide6.xml" ContentType="application/vnd.openxmlformats-officedocument.presentationml.notesSlide+xml"/>
  <Override PartName="/ppt/ink/ink3.xml" ContentType="application/inkml+xml"/>
  <Override PartName="/ppt/notesSlides/notesSlide7.xml" ContentType="application/vnd.openxmlformats-officedocument.presentationml.notesSlide+xml"/>
  <Override PartName="/ppt/ink/ink4.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5.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6.xml" ContentType="application/inkml+xml"/>
  <Override PartName="/ppt/notesSlides/notesSlide16.xml" ContentType="application/vnd.openxmlformats-officedocument.presentationml.notesSlide+xml"/>
  <Override PartName="/ppt/ink/ink7.xml" ContentType="application/inkml+xml"/>
  <Override PartName="/ppt/notesSlides/notesSlide17.xml" ContentType="application/vnd.openxmlformats-officedocument.presentationml.notesSlide+xml"/>
  <Override PartName="/ppt/ink/ink8.xml" ContentType="application/inkml+xml"/>
  <Override PartName="/ppt/notesSlides/notesSlide18.xml" ContentType="application/vnd.openxmlformats-officedocument.presentationml.notesSlide+xml"/>
  <Override PartName="/ppt/ink/ink9.xml" ContentType="application/inkml+xml"/>
  <Override PartName="/ppt/notesSlides/notesSlide19.xml" ContentType="application/vnd.openxmlformats-officedocument.presentationml.notesSlide+xml"/>
  <Override PartName="/ppt/ink/ink10.xml" ContentType="application/inkml+xml"/>
  <Override PartName="/ppt/notesSlides/notesSlide20.xml" ContentType="application/vnd.openxmlformats-officedocument.presentationml.notesSlide+xml"/>
  <Override PartName="/ppt/ink/ink11.xml" ContentType="application/inkml+xml"/>
  <Override PartName="/ppt/notesSlides/notesSlide21.xml" ContentType="application/vnd.openxmlformats-officedocument.presentationml.notesSlide+xml"/>
  <Override PartName="/ppt/ink/ink12.xml" ContentType="application/inkml+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96" r:id="rId3"/>
    <p:sldId id="288" r:id="rId4"/>
    <p:sldId id="294" r:id="rId5"/>
    <p:sldId id="295" r:id="rId6"/>
    <p:sldId id="297" r:id="rId7"/>
    <p:sldId id="300" r:id="rId8"/>
    <p:sldId id="299" r:id="rId9"/>
    <p:sldId id="301" r:id="rId10"/>
    <p:sldId id="302" r:id="rId11"/>
    <p:sldId id="305" r:id="rId12"/>
    <p:sldId id="306" r:id="rId13"/>
    <p:sldId id="304" r:id="rId14"/>
    <p:sldId id="303" r:id="rId15"/>
    <p:sldId id="307" r:id="rId16"/>
    <p:sldId id="308" r:id="rId17"/>
    <p:sldId id="309" r:id="rId18"/>
    <p:sldId id="310" r:id="rId19"/>
    <p:sldId id="311" r:id="rId20"/>
    <p:sldId id="312" r:id="rId21"/>
    <p:sldId id="313"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49" autoAdjust="0"/>
    <p:restoredTop sz="86289" autoAdjust="0"/>
  </p:normalViewPr>
  <p:slideViewPr>
    <p:cSldViewPr snapToGrid="0">
      <p:cViewPr varScale="1">
        <p:scale>
          <a:sx n="77" d="100"/>
          <a:sy n="77" d="100"/>
        </p:scale>
        <p:origin x="13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7-23T22:07:37.310"/>
    </inkml:context>
    <inkml:brush xml:id="br0">
      <inkml:brushProperty name="width" value="0.05292" units="cm"/>
      <inkml:brushProperty name="height" value="0.05292" units="cm"/>
      <inkml:brushProperty name="color" value="#00B050"/>
    </inkml:brush>
  </inkml:definitions>
  <inkml:trace contextRef="#ctx0" brushRef="#br0">678 9286 1081 0,'0'0'693'0,"0"0"-354"16,0 0-51-16,0 0-64 15,0 0-12-15,0 0-14 16,0 0-116-16,34-37 90 16,29 26-134-16,17-6 6 15,9 2-38-15,-8 0-12 16,4 6 6-16,-13 3-36 0,-3 6 13 16,-15 0 23-16,-15 4-15 15,-5 24 39-15,-14 13 31 16,-10 15-12-16,-6 11 50 15,-4 8-66-15,0 2 6 16,0-3-12-16,0-9-21 16,0-9 0-16,0-16-90 15,7-10-44-15,-7-13-213 16,0-8-282-16,0-7-272 0</inkml:trace>
  <inkml:trace contextRef="#ctx0" brushRef="#br0" timeOffset="198.98">1046 9658 1620 0,'0'0'624'0,"0"0"-336"16,0 0-48-16,0 0 52 16,0 0-151-16,289-12-46 15,-216 8-95-15,6-1 0 16,-2 0-157-16,28 3-201 15,-19 2-499-15,-11 0-637 0</inkml:trace>
  <inkml:trace contextRef="#ctx0" brushRef="#br0" timeOffset="447.98">1865 9688 1721 0,'0'0'738'0,"0"0"-478"15,0 0-76-15,0 0 63 16,0 0-115-16,0 0 10 16,0 0-112-16,250 0-5 15,-153 0-25-15,-8-8-6 16,-7-7-108-16,-18 4-187 15,4-6-152-15,-18 5-301 16,-11 2-718-16</inkml:trace>
  <inkml:trace contextRef="#ctx0" brushRef="#br0" timeOffset="748.01">2658 9789 1780 0,'0'0'784'16,"0"0"-584"-16,0 0 21 15,0 0-85-15,0 0-21 16,0 0-35-16,0 0-46 16,98-139-30-16,-73 90 7 0,-11 8-22 15,-14 10 41-15,0 5-45 16,0 6 33-16,-35 3-12 15,-8 3 0-15,-11 5 9 16,-1 1-15-16,3 5-42 16,6 3-126-16,12 0-192 15,9 0-304-15,21 4-391 0</inkml:trace>
  <inkml:trace contextRef="#ctx0" brushRef="#br0" timeOffset="1165">3154 9249 1258 0,'0'0'827'0,"0"0"-482"15,0 0-140-15,0 0-99 16,0 0-38-16,0 0-58 16,0 0-10-16,220-60-9 15,-206 51-3-15,-3 5-10 0,-11 4 44 16,0 0 59-16,0 0 75 15,0 23 76-15,0 16-140 16,0 16-8-16,0 13-12 16,0 3-33-16,0 0-30 15,0-4 30-15,14-9-67 16,6-13 28-16,-1-8-72 16,1-16-153-16,23-16-106 15,-2-5-413-15,-2 0-288 0</inkml:trace>
  <inkml:trace contextRef="#ctx0" brushRef="#br0" timeOffset="1447.99">3981 9095 1358 0,'0'0'818'0,"0"0"-488"16,0 0-56-16,-147 133-104 15,133-65-78-15,14 6-58 16,21-1-22-16,51-4-18 16,17-9 40-16,13-12-46 15,5-14 27-15,-9-15-19 16,-5-16 19-16,-18-3-15 16,-16-26 1-16,-20-26-1 0,-25-13 0 15,-14-11 11-15,0-7-49 16,-48 9 38-16,-20 14-51 15,-30 19-137-15,14 18-147 16,16 16-450-16</inkml:trace>
  <inkml:trace contextRef="#ctx0" brushRef="#br0" timeOffset="1717.99">4936 9464 1467 0,'0'0'777'15,"0"0"-580"-15,0 0 7 16,0 0-94-16,251-21-25 15,-154 14-85-15,22 3-22 16,-22-1-350-16,-22 5-702 0</inkml:trace>
  <inkml:trace contextRef="#ctx0" brushRef="#br0" timeOffset="2048.26">5441 9560 1330 0,'0'0'962'15,"0"0"-487"-15,0 0-300 16,0 0-3-16,0 0-37 15,0 0 13-15,0 0-139 16,203-79 48-16,-165 30-38 16,-8 1-37-16,-21 8 30 15,-9 3-12-15,0 8 1 16,-5 5 8-16,-29 3-9 16,0-1 24-16,-9 7-54 0,2 6 20 15,2 9-106-15,10 0-207 16,11 7-408-16,18 10-849 0</inkml:trace>
  <inkml:trace contextRef="#ctx0" brushRef="#br0" timeOffset="2515.32">6637 8980 958 0,'0'0'489'15,"0"0"-229"-15,0 0 51 16,0 0 68-16,0 0-48 15,0 0-171-15,0 0-36 16,-9-3-116-16,55-25 66 16,6-4-73-16,-2-1 21 15,-2 4-22-15,-14 7 0 16,-9 10 0-16,-14 7 2 0,-6 5 91 16,-5 0 55-16,0 26 84 15,0 21-160-15,0 15 8 16,0 13-58-16,0 4 31 15,0-4-53-15,4-6 0 16,5-13 0-16,1-13 9 16,1-15-36-16,-2-8-30 15,-4-12-31-15,-1-8-208 16,21 0-200-16,0-17-349 16,0-5-392-16</inkml:trace>
  <inkml:trace contextRef="#ctx0" brushRef="#br0" timeOffset="2831.42">7556 8782 1543 0,'0'0'718'16,"0"0"-439"-16,0 0 29 15,0 0-102-15,0 0-71 16,-216 172-55-16,216-100-56 15,9 2-24-15,55 2 22 16,20-7-47-16,5-11 41 16,8-15-31-16,-3-17 30 15,-17-19-25-15,-9-7 10 0,-18-16 0 16,-16-24-2 0,-25-19 10-16,-9-14 26 0,0-9-9 15,-34 1-17-15,-20 4 8 16,6 17-32-16,-2 19-51 15,16 22-145-15,34 19-145 16,0 11-322-16,4 19-437 0</inkml:trace>
  <inkml:trace contextRef="#ctx0" brushRef="#br0" timeOffset="3147.91">8697 8758 1300 0,'0'0'789'0,"0"0"-463"0,0 0-52 16,0 0-2-16,0 0-60 15,-266 97-53-15,203-39-128 16,24 4 44-16,30 3-74 16,9-2 46-16,55-3-37 15,42-9 36-15,31-9-45 16,13-12 7-16,11-16-2 15,-9-14 9-15,-15 0-26 16,-26-22 49-16,-29-18-52 16,-28-16 37-16,-31-9-46 15,-14-5 21-15,-5 3 1 16,-38 7-17-16,-7 12-141 16,-5 24-151-16,12 14-419 0,9 10-275 0</inkml:trace>
  <inkml:trace contextRef="#ctx0" brushRef="#br0" timeOffset="15549.01">2110 14885 345 0,'0'0'85'0,"0"0"-85"16,0 0-27-16,-59 126 11 16,48-93 16-16,2-6 39 15,9-8-32-15,0-3-3 0,0-2 9 16,0-3-10-16,0 1 19 16,-5-3 89-16,-4 1 38 15,2-5 93-15,-2-5 130 16,4 0-59-16,1 0-31 15,-5 0 7-15,2 0 88 16,2 2-102-16,-8 5-33 16,-3 3-91-16,-9 4-22 15,7-2-69-15,2-2 40 16,7-5-35-16,9-5-64 0,0 0-2 16,20-12 41-1,69-30-40-15,90-41 2 0,126-69 64 16,141-81-50-1,74-44 43-15,15-14-7 0,-30 16-4 16,-64 37-6-16,-30 24-22 16,-45 27 11-16,-70 44-17 15,-80 45-17-15,-70 33 24 16,-24 19-18-16,17-4-3 16,2-1 0-16,11 1 0 15,-29 6 1-15,-21 5-23 16,-22 9 65-16,-23 3-64 15,-16 8 48-15,-18 4-48 16,-8 6 22-16,-10 4-1 16,-5 0 7-16,0 5-6 0,0 0-2 15,0 0-2 1,0 0-27-16,0-3-18 0,0 3-27 16,0-2-105-16,0 2-101 15,30 0-289-15,4 17-219 16,4 7-247-16</inkml:trace>
  <inkml:trace contextRef="#ctx0" brushRef="#br0" timeOffset="19264.38">23652 12261 1525 0,'0'0'738'0,"0"0"-215"16,0 0-247-16,0 0 10 15,0 0-145-15,0 0-12 16,0 11-121-16,0-8-8 16,0-1-54-16,-13 4-144 15,-24 7-280-15,8-1-330 16,2 0-526-16</inkml:trace>
  <inkml:trace contextRef="#ctx0" brushRef="#br0" timeOffset="19947.52">24441 12135 1113 0,'0'0'297'16,"0"0"-74"-16,0 0 40 16,-72-176-80-16,72 113 46 15,47-6-75-15,67-8 4 16,34 0-70-16,27 9-3 15,7 22 6-15,-16 25-27 16,-27 21 26-16,-37 24-47 16,-34 53 79-16,-43 51-92 0,-25 43 0 15,-59-3-21 1,-21-31-18-16,3-45-3 0,13-42-63 16,-20-2 0-16,-13-5-15 15,-10-6 68-15,9-22-11 16,23-8 7-16,27-7 47 15,19 0-42-15,24-13 11 16,5-1-4-16,14-4 8 16,49-1 6-16,31-4 18 15,24-4-12-15,5 3 69 16,-7 3-46-16,-12 8 27 16,-17 11-44-16,-8 2 31 15,-11 0-43-15,-4 17 0 0,-9 0 0 16,-8-4-148-1,-1-6-59-15,-12-6-388 0,-14-1-147 16</inkml:trace>
  <inkml:trace contextRef="#ctx0" brushRef="#br0" timeOffset="21516.43">7294 11124 1365 0,'0'0'394'16,"0"0"-114"-16,0 0-40 15,0 0-124-15,0 0 59 0,207-125-90 16,-129 125 53-16,-3 0-63 15,-16 24 48-15,-16 10-56 16,-22 4 14-16,-21 8-21 16,0 5-33-16,-64 4-27 15,-25 3 33-15,-15-3-68 16,1-7 1-16,5-12 16 16,26-14-15-16,26-8 16 15,23-7 14-15,23-4-13 16,0 0 2-16,14-1-2 15,45 2-15-15,9 5 62 16,12 7-26-16,-3 1-4 16,3 1 23-16,-12-3-23 0,-4-3-2 15,-5-12-28 1,18-14-356-16,-13-22-360 0,-10-7-487 0</inkml:trace>
  <inkml:trace contextRef="#ctx0" brushRef="#br0" timeOffset="21714.54">8452 10941 1617 0,'0'0'934'0,"0"0"-474"16,0 0-263-16,0 0-35 16,0 0-53-16,-48 168-53 0,19-98-50 15,-1 3 30-15,5-1-60 16,4-10 24-16,8-11-66 15,13-15-171-15,0-19-67 16,0-10-346-16,0-7-156 0</inkml:trace>
  <inkml:trace contextRef="#ctx0" brushRef="#br0" timeOffset="22014.71">8218 10997 1425 0,'0'0'608'16,"0"0"-387"-16,0 0 4 0,0 0-37 16,318-3-2-1,-229 21-98-15,-12 4-58 0,-13 3-28 16,-10 4 11-16,-20 4-11 16,-16 8 25-16,-11 10-6 15,-7 2-14-15,0 5 24 16,-45-3-14-16,-14-4 23 15,-14-8 8-15,-16-5-25 16,-4-8-23-16,0-9 25 16,4-9-67-16,21-5 42 15,20-4-93-15,23-3-177 16,25 0-197-16,43-12-174 16,21-5-304-16</inkml:trace>
  <inkml:trace contextRef="#ctx0" brushRef="#br0" timeOffset="22499.18">9016 11093 864 0,'0'0'916'16,"0"0"-380"-16,0 0-316 15,0 0 5-15,0 0-98 16,270-70 41-16,-217 70-115 16,-3 0 8-16,-7 0-61 0,-9 10 15 15,-9 11 0 1,-9 6-14-16,-16 6-1 0,0 4-25 16,-21 4 10-16,-33-6-98 15,-10-3 16-15,1-13-25 16,15-7 32-16,14-10-84 15,22-2-15-15,12 0 123 16,5-2 11-16,45-2 30 16,9 4 50-16,0 0 25 15,-7 0 75-15,-2 21 53 16,-6 5-100-16,-15 6-8 16,-4-1-23-16,-9 0-11 15,-16 0 21-15,0-2-41 16,0-2 82-16,-29-3-64 0,-17 0 38 15,-2-7-59-15,-11-4 29 16,0-7-42-16,0-3-6 16,4-3-21-16,21 0-164 15,34-22-100-15,0-2-338 16,12 2-231-16</inkml:trace>
  <inkml:trace contextRef="#ctx0" brushRef="#br0" timeOffset="22834.18">9912 11003 1778 0,'0'0'857'0,"0"0"-554"16,0 0-44-16,0 0-96 16,0 0-48-16,-28 145-44 15,28-92-70-15,0 3 4 16,0-1 1-16,0-6-12 15,0-9-155-15,0-14-110 0,0-11-407 16,0-13-244-16</inkml:trace>
  <inkml:trace contextRef="#ctx0" brushRef="#br0" timeOffset="23131.76">9912 10952 1215 0,'0'0'681'0,"0"0"-409"16,0 0 57-16,0 0-70 16,320-1-11-16,-252 24-117 15,-8 6-41-15,-17 10-34 0,-14 7-29 16,-15 5 26-16,-14-1-52 16,0 1 82-16,-14-5-76 15,-36-8 40-15,-7-4-47 16,-18-8 30-16,-13-4-30 15,-10-8 0-15,-4-7-6 16,-1-4-14-16,15-3 14 16,15 0-157-16,27 0 13 15,28 0-122-15,18 0-114 16,39-3-403-16,15 3-228 0</inkml:trace>
  <inkml:trace contextRef="#ctx0" brushRef="#br0" timeOffset="47347.25">4452 5934 1311 0,'0'0'581'0,"0"0"-288"15,0 0 10-15,0 0-56 16,0 0-39-16,0 0 16 16,-136-3-117-16,238 3 134 15,30 0-145-15,25-2 15 16,20-5-83-16,14 0 22 16,9-3-28-16,7 0-8 15,2 5-14-15,-2 3 34 0,-11 2-41 16,-14 0 37-1,-21 0-23-15,-13 0 7 0,-21 4 1 16,-24 1-15-16,-15 0 0 16,-24-5-1-16,-16 0 3 15,-19 0-19-15,-4 0 61 16,-16 0-68-16,-2 0 54 16,-2 0-59-16,-5 0 52 15,0 3-29-15,0-3 6 16,0 0 0-16,0 2-6 15,0-2-35-15,0 5 40 16,0 7-172-16,0 19-91 16,0-2-393-16,0 0-573 0</inkml:trace>
  <inkml:trace contextRef="#ctx0" brushRef="#br0" timeOffset="48663.86">13138 5979 975 0,'0'0'518'0,"0"0"-261"15,0 0-29-15,-275-26 111 16,246 23-96-16,19 3 13 16,10 0-102-16,0 0 9 15,50 0-47-15,23 0 62 16,30-2-15-16,24-1-53 15,21 3 8-15,13 0-101 16,21 0 96-16,4 0-112 16,10 0 48-16,0 10-39 15,-5 0 11-15,-5 0-21 16,-4-6-6-16,-16 1 5 16,-5-5 2-16,-13 0-27 15,-11 0 76-15,-10 0-80 0,-13 0 63 16,-17 0-65-16,-12 0 41 15,-22 0-10-15,-15 0 1 16,-14 0 0-16,-18 0-1 16,-7 0 11-16,-9 0-49 15,0 0 77-15,0 0-76 16,0 3 19-16,-14 1-23 16,-27 7-185-16,-49 7-290 15,5-3-323-15,6-6-625 0</inkml:trace>
  <inkml:trace contextRef="#ctx0" brushRef="#br0" timeOffset="49548.33">12990 5927 728 0,'0'0'575'0,"0"0"-280"15,0 0-16-15,0 0-2 16,0 0 1-16,0 0-34 16,0 0-119-16,-34-75 47 15,30 44-85-15,4-11 51 16,0-11-39-16,0-12 44 16,0-13-71-16,9-7-1 15,2-5-5-15,-11 2-44 16,0 9-7-16,0 9 32 15,0 10-49-15,0 6 28 16,0 14-50-16,-11 4 37 16,6 12-13-16,1 7 0 0,4 7 0 15,0 5-8-15,0 5 20 16,0 0-55-16,0 0 7 16,0 0-44-16,0 0-161 15,0 12-82-15,0 18-292 16,13-7-30-16,12-1-266 0</inkml:trace>
  <inkml:trace contextRef="#ctx0" brushRef="#br0" timeOffset="49898.34">13011 5024 899 0,'0'0'413'16,"0"0"-94"-16,0 0-61 16,0 0 36-16,0 0-10 15,0 0-76-15,0 0-32 16,-34-17-85-16,34 17 26 15,0 0-117-15,0 0 42 16,0 0-34-16,0 0 10 16,0 0-18-16,0 0-12 15,0 0-72-15,0 0-83 16,0 0-17-16,0 0-174 0,0 0 41 16,0 5-316-16,-5-2-46 0</inkml:trace>
  <inkml:trace contextRef="#ctx0" brushRef="#br0" timeOffset="50481.33">13011 5024 120 0,'-73'-29'636'16,"73"27"-256"-16,-7-3-54 15,3 2-11-15,4 1-50 16,0 2 15-16,0 0-31 16,0 0-76-16,0 0 11 15,0-2-136-15,11-3 62 16,32-2-68-16,16 2 33 0,14-2-60 15,7 5 27 1,13 2-33-16,0 0-1 0,0 0-8 16,-6 0 13-16,-8 0-44 15,-10 0 68-15,-15 0-59 16,-11 0 44-16,-13 0-28 16,-10 0 6-16,-10 0-6 15,-10 0 5-15,0 0 2 16,0 0-10-16,0 0 47 15,0 0-25-15,0 0 9 16,0 0-32-16,0 0 28 16,0 0-17-16,0 0-1 15,0 2 1-15,0 10-1 16,0 9 24-16,0 6-54 0,-5 9 66 16,5 7-52-16,0 5 32 15,-5 3-17-15,5 2 1 16,-11 0 0-16,7-3 0 15,-6 3 1-15,6-2-8 16,4-2 40-16,0 0-15 16,0-3-8-16,0 0 29 15,0-10-37-15,0-3 26 16,4-8-27-16,1-11-1 16,0-2 0-16,-1-7 12 15,3-3-48-15,-7-2 70 16,0 0-53-16,0 0 38 0,0 0-38 15,0 0-2 1,0 0-39-16,0 0-63 0,0 0-109 16,0 7-97-16,0 1-507 15,0-3-586-15</inkml:trace>
  <inkml:trace contextRef="#ctx0" brushRef="#br0" timeOffset="51030.85">14687 5832 159 0,'0'0'616'0,"0"0"-339"16,0 0-62-16,0 0-52 15,0 0-80-15,0 0-81 16,0 0-2-16,-78 20-183 16,67-20-326-16,6 0 99 0</inkml:trace>
  <inkml:trace contextRef="#ctx0" brushRef="#br0" timeOffset="51297.52">14687 5832 446 0,'-94'20'381'0,"94"-20"-66"0,0-3 20 16,0 1-118-16,-4 0 39 16,4 2-132-16,0-5 3 15,0 0-84-15,0-5 31 16,0-9 43-16,0-10-1 16,0-9 55-16,0-11-40 15,-9-11 75-15,-3-9-104 16,-6-3 41-16,2-5-96 0,3-1 40 15,-3 4-72 1,7 7-3-16,4 9-10 16,5 12 7-16,0 10-18 0,0 10 40 15,0 9-52-15,0 4 41 16,0 9-40-16,0 4 26 16,0 0-18-16,0 0-27 15,0 0-106-15,14 4-93 16,2 14-324-16,2-2-125 0</inkml:trace>
  <inkml:trace contextRef="#ctx0" brushRef="#br0" timeOffset="51830.84">14707 4995 1260 0,'0'0'858'15,"0"0"-481"-15,0 0-188 16,0 0 29-16,0 0-85 16,0 0 63-16,0 0-116 15,221-47-12-15,-128 47-67 16,-11 0-1-16,-3 0 0 16,-10 0 9-16,-15 0-20 15,-15 0 41-15,-14 0-51 16,-7 0 42-16,-7 4-36 15,-11-4 30-15,0 5-7 16,0 2-1-16,0 5 4 0,0 7-11 16,0 13 25-16,0 8-7 15,-11 13-9-15,6 12 54 16,1 10-45-16,4 2 39 16,0 0-51-16,0-8 17 15,0-11-2-15,0-7-15 16,9-8-6-16,2-3 45 15,-6-5-48-15,-5-1 25 16,0-8-38-16,0-7 38 16,0-7-29-16,0-7 7 15,0-2 0-15,0-3-2 16,0 0 11-16,0 0-24 16,4 0 51-16,-4 0-60 15,0 0 48-15,0 0-48 16,0 0-6-16,0 0-60 0,0 0-85 15,0 0-144-15,0 0-137 16,0 0-208-16,0 0-187 0</inkml:trace>
  <inkml:trace contextRef="#ctx0" brushRef="#br0" timeOffset="57765.37">4134 17089 2082 0,'0'0'332'0,"0"0"-161"16,0 0-117-16,0 0 41 16,0 0-38-16,-89 47 31 15,89-47-88-15,0 0-36 0,-4 0-112 16,-1 7-204 0,-6-3-228-16,2 6-633 0</inkml:trace>
  <inkml:trace contextRef="#ctx0" brushRef="#br0" timeOffset="61797.83">7392 6762 1341 0,'0'0'505'0,"0"0"-312"16,0 0-33-16,0 0 55 15,0 0 24-15,334-5-88 16,-177 5-62-16,14 0-14 16,6 0-58-16,14 0 80 15,0 0-96-15,5 0 101 0,2 5-48 16,-7 4 32-1,-9-2-63-15,-7 3 9 0,-9-3-11 16,-9-2-20-16,-5 0-1 16,-4 2 33-16,-7-2-54 15,6-3 46-15,-3 1-49 16,-3-3 48-16,-5 0-30 16,-6 0 6-16,2 0-8 15,-10 0 7-15,6 0 2 16,-5 0-23-16,-3 0 70 15,-6 0-69-15,-1 0 42 16,-10 0-30-16,-5 0 25 0,-5 0-16 16,0 0 38-1,0 0-5-15,10 2-27 0,10 3 33 16,3 0-41-16,2 1 22 16,5 2-19-16,-14 2 13 15,-11-3 14-15,-21-2-22 16,-13 0 2-16,-18-1-5 15,-19-4 12-15,-7 0-30 16,1 0 61-16,-8 0-65 16,3 0 46-16,-2 3-51 15,2 0 33-15,-2 1-9 16,-5-2 0-16,-3 3 1 16,-6 2-1-16,0 5-120 0,0 20-61 15,-29-3-365 1,-5 0-384-16</inkml:trace>
  <inkml:trace contextRef="#ctx0" brushRef="#br0" timeOffset="63085.08">13554 6780 1283 0,'0'0'393'0,"0"0"-105"15,0 0-13-15,0 0-6 16,0 0 11-16,0 0-91 16,289-36 7-16,-146 36-117 15,19 0 35-15,15 0-90 0,14 0 52 16,14 0-53-16,20-2-7 15,11 0 25-15,5 2-32 16,-2 0 25-16,-9 0 2 16,-10 0-27-16,-22 7 15 15,-18 3-45-15,-16-5 32 16,-23-3-11-16,-5 1 7 16,-6-1-6-16,-3 0-1 15,5 3 27-15,-5-3-9 16,5 5-6-16,-9-2 35 15,-5 3-46-15,-16-4 37 16,-4 1-37-16,-14-2-1 0,-11-1 0 16,-9 1 1-16,-10-3-13 15,-11 0 60-15,-8 2-61 16,-10-2 38-16,-5 0-46 16,-11 0 32-16,0 0-12 15,-9 0 1-15,5 0-3 16,-5 2-5-16,0 3-55 15,0 5 32-15,0 4-176 16,-64 17-67-16,-4-4-301 16,0-3-222-16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7-23T22:19:49.017"/>
    </inkml:context>
    <inkml:brush xml:id="br0">
      <inkml:brushProperty name="width" value="0.05292" units="cm"/>
      <inkml:brushProperty name="height" value="0.05292" units="cm"/>
      <inkml:brushProperty name="color" value="#00B050"/>
    </inkml:brush>
  </inkml:definitions>
  <inkml:trace contextRef="#ctx0" brushRef="#br0">9682 7048 1111 0,'0'0'365'0,"0"0"-207"0,0 0-48 15,0 0 20-15,0 0-17 16,0 0 10-16,0 0 32 16,0 0 42-16,0 5 14 15,0 14-63-15,0 13-41 16,0 10-38-16,9 14-6 15,2 7-24-15,-1 6 6 16,-1 5-32-16,2 1-11 16,-6-3-1-16,-5-7 0 15,0-7 4-15,0-9 5 16,0-6-6-16,0-10-3 16,0-6 3-16,0-8-3 0,0-5-1 15,0-9 0 1,0-2 0-16,0-3-9 0,0 0-23 15,4-13 7-15,1-20 4 16,4-17 21-16,2-15 0 16,-2-13 3-16,-4-5-3 15,-1 3-1-15,-4 10 0 16,0 12-13-16,0 17 13 16,0 15 2-16,0 12-5 15,0 6 14-15,0 7-7 16,0 1-3-16,0 0 11 15,0 9 20-15,0 24 41 16,7 17-52-16,-7 23-20 16,5 11 9-16,4 8-3 15,0-4 3-15,2-3-8 0,3-13 2 16,-5-9-3-16,7-13 0 16,-12-11-1-16,1-15-3 15,0-10-2-15,-5-7 12 16,0-7-21-16,0 0-17 15,0 0-22-15,0-19 3 16,0-17 50-16,-5-15 1 16,-4-14 0-16,4-11-1 15,1-13-5-15,4-5 5 16,0-3-13-16,-7 6 13 16,7 7-33-16,-5 14 10 15,1 17-24-15,-1 17 40 16,1 17 3-16,-1 11 5 0,5 8 19 15,-4 0 2-15,-3 31 49 16,-2 20-69-16,0 16 22 16,-7 18-22-16,-2 6 26 15,-7 3-25-15,0-7 4 16,0-8-5-16,6-12 5 16,-1-14-7-16,-1-11 8 15,12-11-7-15,0-9 0 16,5-8 0-16,4-7 0 15,-5-5-1-15,5-2-14 16,-7 0-18-16,3-27 0 16,4-18 26-16,0-24 0 0,0-37 8 15,0-3-2 1,16-4 2-16,6 3 0 16,-6 25-1-16,5 4-1 0,-12 18-6 15,-5 24 7-15,1 18 1 16,-5 16 8-16,5 5 15 15,-5 10 39-15,0 33 28 16,0 43-76-16,0 47-4 16,0 32-10-16,-10-8 0 15,1-34-1-15,5-46 8 16,4-34-22-16,0 0 14 16,0-4-10-16,0-3-34 15,0-17 31-15,0-9-17 16,0-5-2-16,0-5-5 15,0 0-23-15,0-5 0 0,0-24 18 16,0-14 42-16,0-15 0 16,0-14 4-16,-7-10-4 15,7-4-1-15,0-6 1 16,0 5-7-16,0 10 6 16,0 15 2-16,0 16-3 15,0 17 4-15,0 17-2 16,0 10 0-16,0 2 27 15,0 9 27-15,11 32 4 16,-2 22-46-16,1 35-11 16,-6 6 2-16,3 5 6 15,2-1-18-15,-4-32-6 16,-1-3 2-16,1-23-5 0,1-18-3 16,-6-18-15-16,0-9 14 15,0-5-28-15,0 0-48 16,0-17 67-16,0-14 31 15,-6-12 0-15,1-13 1 16,5-14 4-16,0-13-5 16,0-31-2-16,30-33 1 15,4-26-11-15,-9 14 12 16,-5 43-30-16,-15 47-3 16,-1 40-40-16,-4 9 47 15,0 9 26-15,5 11 4 16,4 4 23-16,2 44 30 15,-2 44-34-15,-4 50-23 16,-5 41 8-16,0-7-7 16,0-41 10-16,0-47-11 0,0-43 9 15,0-3-9-15,0-11 0 16,0-7 0-16,0-19-9 16,0-5-48-16,0-14-20 15,-30-23 68-15,1-14 13 16,-5-6-10-16,9-8-23 15,11-2-99-15,14-11-82 16,0 21-171-16,0 14-358 0</inkml:trace>
  <inkml:trace contextRef="#ctx0" brushRef="#br0" timeOffset="1234.04">10139 8707 827 0,'0'0'353'0,"0"0"-185"15,0 0 18-15,0 0 27 16,0 0 6-16,0 0-27 15,0 0 33-15,-20 47-128 16,-1 8 16-16,7 17-15 16,5 20-43-16,9 6-29 15,0 4-20-15,0-9 1 16,0-13-1-16,0-20-12 16,5-19 10-16,4-17-10 15,-4-12-1-15,-5-7-5 0,0-3 5 16,0-2-3-16,0 0 9 15,0 0-37-15,0-5 4 16,0-23-30-16,0-18 64 16,0-24-2-16,0-33 1 15,0-35 1-15,0 8 0 16,0 19-1-16,0 30 7 16,0 45-4-16,0 7-2 15,0 14 16-15,0 15 41 16,0 20 69-16,0 52-79 15,0 40-35-15,11 9-11 16,-2-8 7-16,0-9-8 16,-4-30 13-16,6 4-16 0,-2-4 13 15,5-18-20 1,2-15 10-16,-3-18 0 0,-1-6-1 16,-8-10-8-16,-4-7 0 15,0 0-39-15,0-5-10 16,0-28-2-16,-20-22 53 15,-10-37 5-15,1-42-6 16,15 3 8-16,-2 13-1 16,16 27 1-16,0 42 0 15,0 16-1-15,0 19 8 16,7 16 30-16,7 65-8 16,-1 16-5-16,3 15-24 0,-7 13-8 15,3-18-54 1,1 4-73-16,8-8-146 15,-8-26-203-15,-4-20-331 0</inkml:trace>
  <inkml:trace contextRef="#ctx0" brushRef="#br0" timeOffset="2567.75">10289 10400 798 0,'0'0'677'0,"0"0"-371"15,0 0 53-15,0 0-23 0,0 0-83 16,0 0-150-1,0 0-63-15,0 158-18 0,21-61-14 16,8 33 1-16,-8-1-9 16,-8-10 0-16,-4-18 0 15,-9-24-1-15,0-1 2 16,0-2 4-16,0-17-5 16,0-22 1-16,0-15-7 15,0-10 12-15,0-10-14 16,0 0-11-16,0-3-12 15,0-29-22-15,-13-20 44 16,-3-43 9-16,2-46-4 16,14-41 2-16,0 6 4 15,0 33-5-15,0 52 4 16,5 46-1-16,4 8 1 0,2 14 5 16,3 10-5-16,2 13 53 15,2 27 33-15,7 47-60 16,0 49 0-16,-5 48-27 15,3 17 30-15,-7-8-30 16,2-40 6-16,-2-51-6 16,-2-27-1-16,2-21 1 15,-3-2-1-15,3-10 0 16,-2-8-29-16,-10-18 4 16,-4-3-105-16,0-24 49 15,0-27 64-15,0-21 12 16,-18-41 6-16,-2-49-6 15,11-42 5-15,4 16 1 0,5 41-11 16,0 63 22 0,-4 53-19-16,4 14 16 0,-7 8 1 15,7 9 22-15,-5 9 87 16,1 37-58-16,-1 23-42 16,1 21 1-16,-1 11-18 15,-6 1 2-15,6-5 5 16,5-20-7-16,-4-24 5 15,-1-21-12-15,0-30 6 16,-10-2-99-16,-10-36 22 16,2-22 50-16,-2-12 25 15,0-5-35-15,16 4-8 0,9 3-77 16,0 13-56 0,13-3-84-16,21 17-52 0,1 12-355 15</inkml:trace>
  <inkml:trace contextRef="#ctx0" brushRef="#br0" timeOffset="4884.35">22045 14081 1200 0,'0'0'533'0,"0"0"-382"16,0 0 45-16,0 140 33 15,-9-70-14-15,-12 9-104 16,1 3-32-16,2 0-37 15,2-8 6-15,2-9-26 16,14-9 2-16,0-11-17 16,0-9-6-16,0-9-2 15,0-7 9-15,0-9-19 0,5-6 7 16,-5-5 4-16,0 0-34 16,0-3-65-16,0-25 7 15,0-20 92-15,-10-39 3 16,10-43 6-16,0 3-5 15,0 6-3-15,0 20 18 16,14 39-19-16,-5 9 26 16,3 14-25-16,-3 30 65 15,-5 9 173-15,1 62-61 16,-5 56-114-16,0 39-56 16,0-1 37-16,0-28-23 15,0-49 9-15,0-34-29 0,0-1 7 16,11-7-9-1,7-7-9-15,-2-13-9 0,-2-15-42 16,-3-2-42-16,-6-14-73 16,-5-29 108-16,0-23 59 15,0-39 7-15,-12-42 2 16,-10-33-1-16,6 16 0 16,11 39 12-16,5 53 8 15,0 45-20-15,0 13 26 16,0 14 43-16,5 4 124 15,20 62-89-15,0 47-54 16,-16 7-32-16,-5-2 4 16,-4-12-2-16,0-34-11 15,0-5-3-15,-9-4 3 16,-7-27 0-16,12-19-8 0,-5-15-2 16,0-2-40-16,-7-26-17 15,2-29 31-15,-2-46 25 16,3-44-5-16,13-33 4 15,0 14-3-15,0 39 12 16,0 56-6-16,0 39 6 16,4 18 3-16,5 12-9 15,12 10 96-15,-8 62-3 16,-8 50-61-16,-5 38 2 16,0-8-17-16,-5-32 26 15,-13-45-42-15,7-37 5 16,-3 0-5-16,5-3-2 15,-2-7-31-15,2-14-82 0,-1-11-124 16,-5-3-215 0,5-22-422-16,1-1-506 0</inkml:trace>
  <inkml:trace contextRef="#ctx0" brushRef="#br0" timeOffset="7650.41">10644 7845 1523 0,'0'0'535'0,"0"0"-300"15,0 0 33-15,0 0-95 16,0 0-10-16,0 0-121 16,107 33 46-16,59-14-27 15,31 3 47-15,58 1-28 16,54 2-9-16,57-1 12 16,23-2-20-16,-7-3-12 15,-20-4-38-15,-19-6 11 16,-4 3-12-16,0-3-18 15,-21 3 18-15,-15 1-8 0,-12-1-4 16,-19 2 0-16,-1-2-8 16,-7 5 20-16,2 0-18 15,-2 3 29-15,-1-2-11 16,-31-3-11-16,-45-3 28 16,-35-3-29-16,-11-1 1 15,16-4 4-15,9 4-4 16,11-3-2-16,-24 0 26 15,-12-3-35-15,-14-2 23 16,-9 3-17-16,0 1 14 16,-11 1 3-16,3-1-13 15,-13 4 0-15,-3 2-1 16,-13-3 8-16,-6 1-14 16,-11 1 32-16,-16-4-28 15,-7-1 17-15,-14-1-28 0,-11-3 10 16,-2 0 4-1,-3 0 0-15,-6 0-1 0,-5 0-1 16,0 0-77-16,0 0 11 16,-10 0-164-16,-99 0-102 15,11 0-173-15,-15 0-263 0</inkml:trace>
  <inkml:trace contextRef="#ctx0" brushRef="#br0" timeOffset="9050.61">9677 8268 182 0,'0'0'539'0,"0"0"-311"16,0 0-56-16,0 0-17 16,0 0-12-16,0 0 45 15,0 0-38-15,-9-41-78 16,9 22 17-16,0-3-45 16,14 3-3-16,6 7-26 15,5 6-15-15,3 6 53 16,1 0 64-16,1 3 31 15,-10 12-88-15,1 1 15 16,-17-1-48-16,-4-1 15 16,0-1-42-16,0-6 17 15,-25 0-17-15,-4-7-8 16,-10 0-1-16,0 0 12 0,3-3-12 16,9-16 18-16,2 0-10 15,13 0 2-15,12 2 18 16,0 2-19-16,7 6 1 15,32 6 11-15,4 3-12 16,7 0 32-16,-11 0-25 16,-1 12 26-16,-13 1-24 15,-9 1-18-15,-16 2-89 16,0 2-255-16,0-6-455 0</inkml:trace>
  <inkml:trace contextRef="#ctx0" brushRef="#br0" timeOffset="9750.84">11485 9630 1423 0,'0'0'556'0,"0"0"-306"16,0 0 39-16,0 0-73 15,0 0-68-15,0 0 62 16,423-2-84-16,-218 4 30 16,15 7-87-16,1 3 4 15,-10-2-46-15,-24 0-10 16,-21-5-8-16,-28 2-8 16,-31-5-2-16,-23 1 19 0,-31-3-36 15,-24 0 33-15,-17 2-30 16,-12-2-28-16,0 0-88 15,-75 7-182-15,-12 2-391 16,-17 1-551-16</inkml:trace>
  <inkml:trace contextRef="#ctx0" brushRef="#br0" timeOffset="10483.95">9193 9383 707 0,'0'0'585'0,"0"0"-290"16,0 0-91-16,0 0 17 0,0 0-93 16,0 0 3-16,0 0-14 15,98 0-10-15,-55 0-59 16,3 0-8-16,-3 0-6 15,0 0 0-15,7 0 9 16,5 0-13-16,1 0 43 16,4 1-55-16,-6 4 20 15,-4 0-37-15,-16-3 10 16,-16-2-11-16,-13 0 0 16,-5 0-1-16,0 0-12 0,-9 0 13 15,-21 0-55 1,-8 0 15-16,4 0-221 0,9 0-59 15,11 0-158-15,14 0-137 16</inkml:trace>
  <inkml:trace contextRef="#ctx0" brushRef="#br0" timeOffset="11169.07">9903 10073 715 0,'0'0'350'0,"0"0"-27"15,0 0-80-15,0 0 44 16,0 0 19-16,0 0-69 15,0 0-94-15,54 0-108 16,19 0 83-16,11 0-60 16,5 7 4-16,-7 0-36 0,-14 0 12 15,-9-2-19 1,-14-3-5-16,-20 1 17 0,-16-3-30 16,-9 0 43-16,0 0-38 15,0 0 42-15,-25 0-28 16,-18-5 35-16,-11-5-54 15,-15 1 11-15,6-1-12 16,8 0-1-16,17 6-20 16,13 0-118-16,15 4 6 15,10 0-115-15,14 4-235 16,36 13-74-16,-2 1-338 0</inkml:trace>
  <inkml:trace contextRef="#ctx0" brushRef="#br0" timeOffset="12216.81">10025 11882 993 0,'0'0'530'15,"0"0"-231"-15,0 0-13 16,0 0 20-16,0 0-89 16,0 0-59-16,0 0-121 0,128 12-19 15,-49-7-3-15,3-1-7 16,7 1 24-16,4 3-31 16,5-3 71-16,0 2-42 15,-5-2 19-15,-9 0-43 16,-16-3 24-16,-13 0-24 15,-21-2 6-15,-16 0-10 16,-11 0 7-16,-3 0 10 16,-4 0-2-16,0 0 2 15,0 0-11-15,0 0-11 16,0 0 3-16,0 0-26 16,0-2-84-16,0-10-77 15,0-15-126-15,5 0-289 16,15 4-73-16</inkml:trace>
  <inkml:trace contextRef="#ctx0" brushRef="#br0" timeOffset="13117.87">21815 15672 1542 0,'0'0'767'16,"0"0"-538"-16,0 0-115 0,0 0 37 15,0 0-12 1,348 87-32-16,-241-68-75 0,-5-5 61 15,3-1-68-15,-19-4 25 16,-6 0-49-16,-12-1 19 16,-13-1-20-16,-17 0 0 15,-4-3-8-15,-13 2 16 16,-12-4-25-16,-5-2-11 16,-4 0-8-16,0 0-77 15,0 0-21-15,0 0-92 16,0 0-96-16,0-8-36 15,0-1-121-15,0 0 90 0</inkml:trace>
  <inkml:trace contextRef="#ctx0" brushRef="#br0" timeOffset="19950.57">1692 16921 1416 0,'0'0'494'0,"0"0"-338"16,0 0-118-16,0 0-38 15,-269 22-120-15,210-22-77 0,9-34-90 16,16 3-86-16,16-1-292 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7-23T22:20:18.301"/>
    </inkml:context>
    <inkml:brush xml:id="br0">
      <inkml:brushProperty name="width" value="0.05292" units="cm"/>
      <inkml:brushProperty name="height" value="0.05292" units="cm"/>
      <inkml:brushProperty name="color" value="#00B050"/>
    </inkml:brush>
  </inkml:definitions>
  <inkml:trace contextRef="#ctx0" brushRef="#br0">8688 8607 1320 0,'0'0'493'0,"0"0"-248"16,0 0-21-16,0 0 49 16,64-159-88-16,29 27 24 15,78-63-100-15,58-31 23 16,42-12-60-16,-7 21 38 16,-48 46-47-16,-55 39-19 15,-47 41-21-15,-50 33-22 16,-17 17-2-16,-1 4 7 15,-8 4-15-15,-3 6-83 16,-15 15-41-16,-6 10-109 16,-10 2-12-16,3 19-252 15,-7 13-90-15,0 6-563 0</inkml:trace>
  <inkml:trace contextRef="#ctx0" brushRef="#br0" timeOffset="466.98">11824 8145 838 0,'0'0'344'15,"0"0"-12"-15,0 0-57 16,0 0-49-16,0 0 83 15,0 0-83-15,0 0-52 16,0-41-85-16,29-36 59 16,31-53-54-16,42-47-20 15,16-25 5-15,5 4-13 16,-21 22 18-16,-38 48-83 16,-25 32 49-16,-19 26-32 15,-4 18-31-15,-2-4 13 16,-1 6-33-16,3 9-94 0,-11 19-90 15,4 29-88-15,-9 27-384 16,0 12-167-16</inkml:trace>
  <inkml:trace contextRef="#ctx0" brushRef="#br0" timeOffset="999.87">14800 8761 1445 0,'0'0'275'0,"0"0"104"16,0 0-159-16,0 0-26 15,-50-156-9-15,41 45 7 16,5-36-43-16,4-31-45 16,0-4-6-16,4 13-38 15,14 36 40-15,3 37-84 16,-5 19 44-16,-3 12-59 15,-3-7 11-15,-4 0-12 16,-6 7-39-16,0 19-78 16,0 20-81-16,5 16-66 15,4 10-348-15,0 0-196 0</inkml:trace>
  <inkml:trace contextRef="#ctx0" brushRef="#br0" timeOffset="1917.34">17163 8328 1341 0,'0'0'339'0,"0"0"-105"0,0 0-64 15,-75-159-2-15,41 89 45 16,-9-12-61-16,-1-7-15 15,-10-4-77-15,-5-2 40 16,-5 7-70-16,0 6 22 16,5 12-50-16,11 13-4 15,3 6-10-15,15 15-57 16,12 6-29-16,11 16-179 16,7 14-41-16,30 0-194 15,11 5-138-15</inkml:trace>
  <inkml:trace contextRef="#ctx0" brushRef="#br0" timeOffset="2551.23">19300 8304 1371 0,'0'0'537'0,"0"0"-277"0,-88-152-37 16,49 66 9-16,-2-8-52 15,7-7 9-15,-9 2-103 16,-7 0 58-16,-9 5-99 15,-10 3 22-15,-3 0-66 16,-17 2 22-16,7 0-23 16,7 4-37-16,7 6-56 15,13 5-115-15,17 11 19 16,17 12-177-16,21 27-17 16,0 12-179-16,0 12-162 0</inkml:trace>
  <inkml:trace contextRef="#ctx0" brushRef="#br0" timeOffset="3300.46">20951 8326 1333 0,'0'0'506'0,"0"0"-268"15,-111-164-16-15,56 75-18 16,1-10 50-16,-15-4-77 15,-3-1-2-15,-17 1-88 16,-13 2 9-16,-12 2-76 16,-4 6-13-16,-10 3-7 15,1 6-9-15,9 4 8 16,15 13-145-16,26 12-18 16,18 14-113-16,38 34-88 15,17 7-206-15,4 4-226 0</inkml:trace>
  <inkml:trace contextRef="#ctx0" brushRef="#br0" timeOffset="3985.99">23339 8364 849 0,'0'0'305'0,"0"0"-44"15,0 0-88-15,0 0 28 16,-25-161 28-16,0 93-24 16,-14-11 4-16,-20-5-100 15,-18-10 62-15,-17-7-70 16,-38-24 47-16,-40-22-51 0,-49-24 14 16,-13-2-57-1,22 28-27-15,30 39-27 0,46 39 18 16,-41 0-42-16,2 5-22 15,-28-3 7-15,-6-1-82 16,52 23-11-16,9-3-165 16,12 3-296-16,43 12-2 15,34 6-627-15</inkml:trace>
  <inkml:trace contextRef="#ctx0" brushRef="#br0" timeOffset="6319.26">10869 9334 841 0,'0'0'524'0,"0"0"-300"16,0 0-68-16,0 0 50 15,0 0-26-15,0 0-25 16,0 0-26-16,9 14-87 0,0 5-21 15,2 8-3-15,3 0 32 16,-3-1-37-16,3 0 38 16,7-3-39-16,-3 3 14 15,7 0-26-15,0-4 0 16,9 1-1-16,-5-1 13 16,6 0-36-16,-6-3 50 15,5-2-35-15,0 0 18 16,5-1-17-16,2 2 8 15,2 1 0-15,0-3 0 16,-2 1 1-16,2-2-8 16,-4-3 29-16,0-3-46 15,2-1 41-15,-3-4-34 16,1-1 26-16,0 0-21 0,6-3 12 16,-2 0-1-16,7 0-1 15,5 0 2-15,-3 0-22 16,3 0 53-16,-1 0-44 15,-6 0 26-15,-2 0-20 16,-12 0 7-16,0-6 0 16,0-1-19-16,5-2 13 15,-5-5-9-15,0-6 30 16,0-2-6-16,2-2 1 16,-2-2 2-16,-4-3-3 15,-3-2 28-15,3-1-31 16,-1-1 9-16,1 1 9 0,-5-1-22 15,5-1 59-15,-5-1-60 16,4 1 59-16,-6-1-52 16,2 7 32-16,-5 6-40 15,-6 7 16-15,-3 4-5 16,-11 6-11-16,5 0 0 16,-5 0 14-16,4-2-31 15,6-3 17-15,-6 0-53 16,7-1-107-16,8 6-172 15,1 3-241-15,1 2-269 0</inkml:trace>
  <inkml:trace contextRef="#ctx0" brushRef="#br0" timeOffset="6915.96">12918 9331 760 0,'0'0'590'0,"0"0"-372"15,0 0-36-15,0 0 17 16,0 0 23-16,0 0-61 0,0 0-8 16,-16 36-127-16,16-9 3 15,0 2-29-15,0-3-1 16,16-2 1-16,4-1 0 16,3 3-9-16,2-5 32 15,0-1-35-15,-5-1 28 16,-1-5-32-16,-4-5 25 15,-1 1-15-15,2-2 6 16,-2-3 0-16,6-3-1 16,-2 0 13-16,7-2-6 15,9 0 0-15,1 0 45 16,-6-12-40-16,5-3 19 0,-9-4-21 16,5-4 2-1,-5-9 14-15,0-4 6 0,-7-2 33 16,2-1-52-1,-6 4 73-15,2 3-53 0,-7 7 38 16,-4 8-44-16,-1 11 23 16,-4 1-48-16,5 5-1 15,-5 0 0-15,0 0-12 16,7 0-64-16,2 0-158 16,20 0-138-16,1 7-233 15,-1 4-400-15</inkml:trace>
  <inkml:trace contextRef="#ctx0" brushRef="#br0" timeOffset="7782.78">13686 9363 1033 0,'0'0'531'0,"0"0"-389"16,0 0 25-16,0 0 26 16,0 0 18-16,0 0-153 0,0 0-43 15,-9 62-12-15,34-33 5 16,5-2-12-16,4 2 32 15,4-1-13-15,-3-1-13 16,-6 1 42-16,1-1-31 16,-1-5 19-16,1-1-18 15,-5-1-8-15,4-6-6 16,-6 0 15-16,7 0-31 16,4 2 32-16,-5-2-4 15,5 1-12-15,3-1 35 16,-3 0-33-16,0-2 10 15,0 2 4-15,0-1-16 16,0-5 0-16,-4 3 31 16,-1-6-34-16,-4 0 18 15,5-1-27-15,4-2 24 0,5-2-3 16,4 3-3-16,12 2-6 16,-1-3 0-16,-2 3 9 15,3 2-24-15,-10-4 39 16,-1-1-33-16,-10-2 15 15,-5 0-6-15,1 0 18 16,-5-14 16-16,4-3-5 16,6-6-22-16,-1 0-7 15,4-1 31-15,1-2-34 16,7 0 20-16,-3 1-29 16,-9 6 24-16,0 5-3 15,-9 4-8-15,0 0 4 0,-5 3 14 16,-1 0-17-16,6-3 25 15,0-4-8-15,4-6 9 16,5-1-26-16,0-8 22 16,5-2-18-16,-5-3-6 15,5-3 9-15,-10 2-8 16,1 1 27-16,-5-2-27 16,-5-1 86-16,3-1-60 15,-2-4 29-15,4-3-46 16,0 5 41-16,-3-2-49 15,3 4 5-15,0 7-7 16,-11 7 11-16,2 7-25 16,-7 10 50-16,-4 2-48 0,1 5 33 15,-6 0-42-15,5 0-66 16,0 0-139-16,4 0-294 16,0 0-132-16,-2 5-869 15</inkml:trace>
  <inkml:trace contextRef="#ctx0" brushRef="#br0" timeOffset="8449.24">16153 9176 506 0,'0'0'319'0,"0"0"32"16,0 0-67-16,0 0-82 16,0 0-78-16,0 0-4 15,0 0 23-15,23 133-84 16,13-94 45-16,3 0-56 15,16 1 17-15,-3 2-35 16,7-1 28-16,5-1-45 16,-1-4-2-16,6-7-11 15,1-7 11-15,7-9-27 16,8-12 46-16,1-1-32 16,3 0 4-16,-5-5 41 15,-7-6-34-15,-13 1 35 16,-5-2 4-16,-9-3 3 0,-7-6 19 15,3-6-43 1,-3-5 62-16,0-5-56 0,-7 0 19 16,-2 4-51-16,-11 6 37 15,-2 8-38-15,-12 7 9 16,-9 7 9-16,7 5-17 16,-7 0 6-16,0-2 25 15,0 0-37-15,4-4 13 16,-4-1-16-16,5 0-141 15,4-3-174-15,0 3-314 16,2 0-471-16</inkml:trace>
  <inkml:trace contextRef="#ctx0" brushRef="#br0" timeOffset="9117.02">18011 9283 474 0,'0'0'251'0,"0"0"9"0,0 0-39 16,0 0 62-1,0 0-34-15,0 0 9 0,0 0-51 16,-20-22 3-16,20 37-100 16,0 7-86-16,0 3 57 15,4-2-58-15,30 5 50 16,12 2-54-16,6 1 35 15,12 3-45-15,2 2 15 16,-3 0-6-16,-6-5-9 16,-2-2-9-16,-10-5 21 15,-2-7-35-15,1-5 29 16,1-5-15-16,3-3 9 0,6-1 4 16,5-3-13-1,1 0 0-15,3 3 7 0,5-3-6 16,-4 0 4-16,-5 0 28 15,0 0-30-15,-11 0 12 16,-2 0-30-16,-12-8 28 16,-5-5-13-16,1-9 20 15,-7-8 2-15,6-3-14 16,1-3 10-16,-1-5-26 16,5-3 33-16,0 1-33 15,1 3 24-15,1 2-15 16,-9 3 14-16,-6 8-15 15,-1 6 15-15,-11 4-13 16,0 5-2-16,3 2 21 16,-8 5-53-16,1 3-110 0,-1 2-350 15,1 0-473-15</inkml:trace>
  <inkml:trace contextRef="#ctx0" brushRef="#br0" timeOffset="9983.27">19951 9266 113 0,'0'0'1068'0,"0"0"-515"16,0 0-312-16,0 0-1 16,0 0-5-16,0 0-37 15,0 0-93-15,0 46-104 16,25-5 59-16,20 7-42 16,3 9 37-16,16 7-45 0,8-2 28 15,8-7-25 1,4-4 16-16,-2-8-2 0,7-6-27 15,-5-6 34-15,-7-10-16 16,7-1 20-16,-11-8-37 16,6 0 29-16,-1-6-22 15,1 2 17-15,-1-3-8 16,6-3 2-16,-7-2 11 16,3 0-24-16,-8 0 50 15,-3-5-49-15,-10-9 62 16,0 2-45-16,-9-5 33 15,-7 2-57-15,-4-1 8 16,2-3 0-16,-7 0-7 0,0-5-2 16,-5-1 32-1,1-1-28-15,4-4 12 0,0 4-22 16,0 2 22-16,5 0-17 16,-5 3 2-16,5-4 0 15,-3 6 0-15,-13 3 9 16,-3 1-35-16,-11 8 53 15,-4 2-37-15,2 5 11 16,-7 0-2-16,0 0-155 16,0 0-164-16,0 2-322 15,0 5-420-15</inkml:trace>
  <inkml:trace contextRef="#ctx0" brushRef="#br0" timeOffset="10733.59">22202 9319 901 0,'0'0'408'16,"0"0"-131"-16,0 0-82 16,0 0 97-16,0 0-76 15,0 0-106-15,0 0-48 0,47 152 62 16,8-101-24-1,9-1-21-15,4-4-12 0,11-3-25 16,3-5 39-16,7-1-80 16,0-9 52-16,-1-7-52 15,6-3 36-15,-6-6-35 16,-1-3 8-16,1-1 0 16,1-1-1-16,-5-2-6 15,-2-4 29-15,2-1-4 16,-4 0-28-16,-3 0 34 15,0-1-20-15,-2-16 37 16,-2-2-50-16,-5-4 11 16,3 0-12-16,-3 2 11 15,-4-1-25-15,-5-2 47 16,-2 2-42-16,-7 0 27 0,-7 1-31 16,-2-1 19-16,-7 0-6 15,-9 6 0-15,-7 4 0 16,-2 4-2-16,-7 3-67 15,-4 5 0-15,-5 0-131 16,0 0-69-16,0 0-336 16,-21 0-243-16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7-23T22:20:40.620"/>
    </inkml:context>
    <inkml:brush xml:id="br0">
      <inkml:brushProperty name="width" value="0.05292" units="cm"/>
      <inkml:brushProperty name="height" value="0.05292" units="cm"/>
      <inkml:brushProperty name="color" value="#00B050"/>
    </inkml:brush>
  </inkml:definitions>
  <inkml:trace contextRef="#ctx0" brushRef="#br0">12422 6451 1500 0,'0'0'647'0,"0"0"-335"15,0 0-5-15,0 0-74 16,0 0-16-16,0 0-36 16,16 0-57-16,43 0 19 15,34 0-94-15,19 0 70 16,24 2-97-16,16 3 52 16,10 0-49-16,6 3 34 0,-6 4-46 15,-6-1 5 1,-24-1-10-16,-18-1 7 0,-21-4-18 15,-29-2 36-15,-21-3-50 16,-13 0 34-16,-21 0-26 16,-5 0 9-16,-4 0 0 15,0 0-2-15,0 0 4 16,0 0-10-16,0 0 25 16,0 0-49-16,0 0 32 15,0 7-43-15,0 5-106 16,21 21-80-16,-1-1-346 15,-2-4-355-15</inkml:trace>
  <inkml:trace contextRef="#ctx0" brushRef="#br0" timeOffset="813.73">14025 6400 1096 0,'0'0'528'0,"0"0"-192"16,0 0-52-16,0 0 40 15,0 0-66-15,0 0-68 16,0 0-22-16,-34-26 1 15,93 18 30-15,9-1-94 0,16 4 30 16,10 0-73-16,12 0 11 16,4 3-50-16,1 2 17 15,-9 0-38-15,-2 0-2 16,-13 0 0-16,-12 0 8 16,-16 0-28-16,-16 0 49 15,-13 0-47-15,-12 0 34 16,-11 0-25-16,-7 0 9 15,0 0 0-15,0 0-1 16,0 0-26-16,0 0-3 16,0 0-95-16,0 0-16 15,0 11-227-15,-12 0-369 0,12 1-513 0</inkml:trace>
  <inkml:trace contextRef="#ctx0" brushRef="#br0" timeOffset="1464.08">15492 6400 1007 0,'0'0'505'16,"0"0"-196"-16,0 0-12 15,0 0 46-15,0 0-84 16,0 0-17-16,0 0-47 16,-203-48-2-16,203 48-33 15,25 0-44-15,43 8 2 16,21 6-65-16,25 3 59 16,2 0-86-16,2-8 8 15,-4-4-28-15,-7-5-9 0,-14 0 3 16,-14 0-1-1,-10-14 1-15,-22 4 0 0,-13 1-18 16,-4 1 42-16,-14 4-36 16,-7-1 29-16,-4 5-28 15,-1 0 11-15,-4 0-12 16,0 0-43-16,0 2-77 16,0 44-158-16,0-6-480 15,0 6-565-15</inkml:trace>
  <inkml:trace contextRef="#ctx0" brushRef="#br0" timeOffset="2281.19">16942 6475 750 0,'0'0'306'0,"0"0"-19"16,0 0-77-16,0 0 75 15,-254-43 42-15,229 37 43 16,16 2-96-16,9 4-27 0,0 0-34 15,52 0-35 1,37 0 45-16,20 15-121 0,7-1 24 16,6-1-99-1,-8 1-1-15,-12-6-19 0,-13 0-1 16,-16-1-6-16,-14-4 0 16,-16 2-1-16,-13-3 3 15,-10 0-32-15,-6-2 34 16,-7 0-13-16,-3 0-60 15,-4 0 3-15,0 0-120 16,0 0-115-16,18 0-191 16,3 5-219-16,4 0-156 0</inkml:trace>
  <inkml:trace contextRef="#ctx0" brushRef="#br0" timeOffset="2746.63">18045 6545 1423 0,'0'0'729'16,"0"0"-417"-16,0 0 5 15,0 0-58-15,0 0 1 0,0 0-106 16,0 0-31-16,25-2-25 16,48 2-29-16,20 0-3 15,14 4-65-15,2-1 40 16,-7-3-23-16,-8 2-20 15,-10 0 16-15,-11 1-8 16,-14-1-6-16,-5 3-2 16,-15-3 2-16,0 3 0 15,-14-3-21-15,0 1 22 16,-7-1-10-16,2 1-75 16,-11-1-31-16,7 1-101 15,-7-1-61-15,5 1-69 0,2 6-163 16,9 15 147-16,-2 1-310 15,-3 4-86-15</inkml:trace>
  <inkml:trace contextRef="#ctx0" brushRef="#br0" timeOffset="8564.54">12718 8728 1624 0,'0'0'599'0,"0"0"-302"16,0 0-42-16,0 0-25 16,0 0-13-16,0 0-90 15,175-6 69-15,-53 9-146 16,15 4 22-16,2-2-72 16,-3 0 15-16,-9-5-7 15,-13 0-9-15,-25 0 1 16,-21 0 0-16,-20 0-6 0,-23 0 24 15,-9 0-39 1,-12 0 42-16,1 0-41 0,-5 0 20 16,0 0-6-16,0 2-97 15,0 12-98-15,0 4-298 16,0-4-444-16</inkml:trace>
  <inkml:trace contextRef="#ctx0" brushRef="#br0" timeOffset="9165.16">15339 8492 1280 0,'0'0'638'0,"0"0"-279"15,0 0-64-15,0 0-46 16,0 0-38-16,0 0 51 16,0 0-99-16,328-8 44 15,-185 8-123-15,-7 0 15 16,-8 0-80-16,-10 8 28 0,-16 0-47 16,-18-2 8-16,-20 1-8 15,-16 1 1 1,-19-4-29-16,-8-2 4 0,-12-2-26 15,-4 3-134-15,1 3-115 16,-6 0-378-16,5 1-487 0</inkml:trace>
  <inkml:trace contextRef="#ctx0" brushRef="#br0" timeOffset="9565.08">16858 8554 1371 0,'0'0'605'16,"0"0"-243"-16,0 0-70 15,0 0 47-15,0 0-101 16,0 0-1-16,0 0-101 16,55 0-26-16,33 0 13 15,19 0-47-15,12-2-16 0,3-1-51 16,1 1 21-16,-16 2-13 15,-9 0-13-15,-19 0 10 16,-20 2-23-16,-20 3 9 16,-9 1-65-16,-17-6-55 15,-13 0-94-15,0 0-114 16,-29 0-320-16,-10 0-198 0</inkml:trace>
  <inkml:trace contextRef="#ctx0" brushRef="#br0" timeOffset="10015.18">18329 8662 1179 0,'0'0'641'0,"0"0"-148"15,0 0-240-15,0 0 14 16,0 0-62-16,0 0-13 16,0 0-50-16,225 0-30 15,-127 0-11-15,-5 0-56 16,-4-2 44-16,-16 2-88 16,-9-2 35-16,-19 2-27 15,-11 0-16-15,-20 0 7 16,-10-3-92-16,-8 3-178 15,-44-2-246-15,-16-1-299 0</inkml:trace>
  <inkml:trace contextRef="#ctx0" brushRef="#br0" timeOffset="10580.96">13970 8472 1498 0,'0'0'567'16,"0"0"-376"-16,0 0 116 0,257 39 14 16,-120-25-7-16,15-4-119 15,10-1-11-15,4 1-116 16,-5-4 1-16,-13 0-69 15,-21-3 33-15,-25 1-33 16,-26 1-1-16,-24-2 1 16,-23-3-36-16,-13 0-7 15,-16 0-151-15,0 0-39 16,0 0-283-16,-11 0-100 16,-7 0-198-16</inkml:trace>
  <inkml:trace contextRef="#ctx0" brushRef="#br0" timeOffset="11413.24">13745 10080 1086 0,'0'0'553'0,"0"0"-251"15,0 0 72-15,0 0-41 16,0 0-29-16,0 0-90 16,0 0 30-16,266-2-52 15,-120 2-103-15,11 0 11 16,0 2-82-16,-5 9 20 16,-9 2-28-16,-15-5-8 15,-17 6-1-15,-22-7-1 16,-26 0 0-16,-17-2-17 0,-23-3-6 15,-19-2-94 1,-4 0 18-16,0 2-163 0,-77 6-88 16,-3-1-457-1,3 0-471-15</inkml:trace>
  <inkml:trace contextRef="#ctx0" brushRef="#br0" timeOffset="11796.44">12367 10205 1305 0,'0'0'500'0,"0"0"-157"15,0 0-22-15,0 0-26 16,0 0-51-16,0 0-38 16,0 0 11-16,182-7-83 15,-43 7-29-15,22 0-92 16,5 0 41-16,0 0-45 16,-9 0-6-16,-18 0 11 15,-28 0-14-15,-17 0 0 16,-19 0-9-16,-32 0-3 15,-14 0-59-15,-8 0-4 0,-17 2-145 16,-4 0-18 0,0 13-142-16,0-3-271 0,0 5-226 15</inkml:trace>
  <inkml:trace contextRef="#ctx0" brushRef="#br0" timeOffset="12364.72">12854 11511 1350 0,'0'0'541'0,"0"0"-318"15,0 0 139-15,0 0-97 16,0 0-6-16,0 0-110 15,0 0-18-15,-68 10-85 16,156 1 18-16,15-2 11 16,8 0-42-16,7-4 2 15,-4-1-8-15,-12-4-32 16,-13 3 25-16,-16-3-35 16,-9 0 15-16,-10 2-24 0,-11-2-75 15,3 0-156 1,13 3-117-16,-7-2-389 15,-2 3-194-15</inkml:trace>
  <inkml:trace contextRef="#ctx0" brushRef="#br0" timeOffset="12629.72">14207 11598 35 0,'0'0'1609'16,"0"0"-1102"-16,0 0-194 16,0 0-70-16,0 0-6 15,0 0-122-15,0 0 2 0,230 19-60 16,-108-4-13-16,1-3-11 16,-9-2-32-16,-16-8-1 15,-17 0 2-15,-10-2-17 16,-14 0-137-16,13 0-124 15,-22 0-314-15,2 0-158 0</inkml:trace>
  <inkml:trace contextRef="#ctx0" brushRef="#br0" timeOffset="13182.81">15196 11506 1081 0,'0'0'662'16,"0"0"-397"-16,0 0-9 16,0 0-74-16,0 0-8 15,0 0-56-15,0 0-5 16,339 37-16-16,-246-33-23 15,5-1 3-15,-9-3-75 0,-5 0 26 16,-7 0-14-16,-9 0-28 16,7 3-77-16,53-1-111 15,-22-2-371-15,8 2-223 0</inkml:trace>
  <inkml:trace contextRef="#ctx0" brushRef="#br0" timeOffset="13548.79">18320 11550 1493 0,'0'0'727'15,"0"0"-344"-15,0 0-190 16,0 0 30-16,0 0-81 16,328 46 20-16,-180-29-65 15,8-2 1-15,-15-1-62 16,-2-4-12-16,-23-6-20 15,-18-4 7-15,-19 0-22 0,-19 0-13 16,-22 0-51 0,-13-7-152-16,-25-14-70 0,0 8-337 15,0-1-328-15</inkml:trace>
  <inkml:trace contextRef="#ctx0" brushRef="#br0" timeOffset="29600.09">1280 3067 1001 0,'0'0'728'0,"0"0"-483"15,0 0 46-15,0 0-35 0,0 0-52 16,0 0-113-16,-111 0 47 15,111 0-87-15,22 0 14 16,67 0-45-16,84 0 193 16,91 0-100-16,6 0-33 15,-10 0-13-15,8 0-49 16,-2 0 15-16,77 3-12 16,39 11 8-16,-20 1-23 15,2 7 28-15,-7 2-28 16,31 5 26-16,29 4 71 15,-6 1-28-15,5 2-27 16,16-1-34-16,43 2 14 16,51-3-22-16,42 0 74 15,39-8-80-15,-4-9 0 0,-35-5 0 16,-58-10 0-16,-137-2 0 16,-119 0 0-16,-111 0 0 15,-65 0 0-15,-24 0 0 16,-15 0 0-16,-9 0 0 15,-15 0 0-15,-10 0 0 16,0 0 0-16,-5 10 0 16,0 2 0-16,0-2-14 15,0-5 8-15,0-1-61 16,0-4 31-16,0 3-62 16,0-1 23-16,-5 5-102 15,-59 10-130-15,10-2-233 16,-10-1-301-16</inkml:trace>
  <inkml:trace contextRef="#ctx0" brushRef="#br0" timeOffset="31547.96">9648 3400 1242 0,'0'0'547'16,"0"0"-423"-16,0 0 13 0,0-137 27 15,4 62 66-15,26-16-74 16,15-13 6-16,3-4-77 16,7-8 39-16,4-2-49 15,0 3-8-15,-2-1-11 16,2 3-37-16,0 0 14 16,0 0-9-16,21-15-19 15,-3 13 8-15,7 0-26 16,-2 3 20-16,-11 29-8 15,-3 3 1-15,-20 22-1 16,-19 20-10-16,-13 21 22 16,-11 10-22-16,-1 7 35 15,-4 0-30-15,5 0 18 16,-1-2-24-16,-4 2-12 0,0 0-6 16,0 0 3-1,0 0 3-15,0 0 23 0,0 0 2 16,0-3-4-16,0 3 13 15,0 0 8-15,0 0 30 16,-18-2 60-16,-27-5-27 16,-19-6-38-16,-25 1-43 15,-4-2 14-15,0-3-2 16,6 3-3-16,12-1 15 16,7 3-15-16,0 1-8 15,0 3 7-15,-7 1-8 16,-3 3 22-16,-15 4-11 15,-5 0-11-15,-15 0 27 16,-3 0-26-16,-12 14 10 16,-10 2-10-16,-19 1 13 0,-30 3-14 15,-51 3 0-15,-58 1-1 16,-47 3 0-16,24-3 2 16,65-5-16-16,67-2 42 15,46-5-45-15,-16 0 36 16,-4-4-36-16,-12-4 14 15,16-4 3-15,5 0 0 16,2-7-1-16,-19-8-8 16,-6 7 14-16,-11 0-28 15,-12 5 48-15,7 3-34 0,-9 0 20 16,0 0-7 0,-7 0-3-16,2 0-1 0,-2 0 0 15,0 0 1-15,12 0-16 16,4 0 35-16,4 0-40 15,12 0 39-15,-7 0-36 16,10 0 18-16,10 0 0 16,10 0 0-16,20 0 0 15,9 0-6-15,12 0 11 16,8-4-32-16,3-4 49 16,7 4-37-16,7 1 30 15,-3 1-21-15,0 2 6 16,1 0-1-16,-1 0-5 0,3 0 6 15,6 0-12 1,7 0 34-16,5 0-34 0,-2 2 24 16,1 3-24-1,1-3 23-15,0 3-23 0,4-2 12 16,1-3 0-16,3 0 0 16,6 0 6-16,6 0-33 15,3 0 51-15,11 0-41 16,9 0 34-16,2 0-32 15,7 0 15-15,2 0 0 16,3 0 0-16,6 0 0 16,5 0-8-16,0 0 19 15,-4 0-40-15,-1 0 52 16,-15 15-41-16,-3 22 36 16,-18 19-27-16,-2 18 9 15,0 16 0-15,2 8-1 0,11 9 2 16,8 2-25-16,1-3 51 15,5-7-42-15,7-12 30 16,4-13-26-16,5-11 11 16,0-8 0-16,-4-8 0 15,-1-11 1-15,-11 4-3 16,-2-1 17-16,-2-3-33 16,-7-3 36-16,2-6-33 15,6-5 30-15,3-8-19 16,7-5 4-16,5-6-8 15,4-3-31-15,0 0-97 16,0 0-9-16,0 5-117 0,52 13-114 16,16 4-218-16,10 1-155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7-23T22:08:47.075"/>
    </inkml:context>
    <inkml:brush xml:id="br0">
      <inkml:brushProperty name="width" value="0.05292" units="cm"/>
      <inkml:brushProperty name="height" value="0.05292" units="cm"/>
      <inkml:brushProperty name="color" value="#00B050"/>
    </inkml:brush>
  </inkml:definitions>
  <inkml:trace contextRef="#ctx0" brushRef="#br0">11260 4054 1035 0,'0'0'559'0,"0"0"-313"15,0 0 148-15,0 0-58 0,0 0 45 16,0 0-112 0,0 0-10-16,-116 0-128 0,116 0-56 15,0 0-42-15,0 0-18 16,0 0-12-16,0 0 46 15,34 0-40-15,34 0-9 16,35 5 87-16,19 8-80 16,10 0 20-16,7-3-8 15,-18-8-18-15,-12-2-2 16,-21 0 29-16,-15 0-59 16,-23 0 59-16,-16-7-40 15,-16 5 24-15,-6-1 48 16,-12 3-36-16,0 0 29 15,0 0-53-15,0 0 0 16,0 0 0-16,0 0 0 0,0 0 0 16,0 0 0-16,0 0 0 15,0 3-147-15,0 16-44 16,4 12-160-16,6-2-243 16,-10-4-381-16</inkml:trace>
  <inkml:trace contextRef="#ctx0" brushRef="#br0" timeOffset="799.76">11230 3997 312 0,'0'0'199'15,"0"0"-50"-15,0 0-122 16,0 0-27-16,0 0 2 0,0 0 21 16,0 0 98-1,-22 7 138-15,22-7 78 0,0 2-72 16,0 1 15-16,0-3-109 15,0 0 94-15,-7 0-96 16,2 0 18-16,1 0-43 16,-1 0 16-16,5 0-25 15,0-10-31-15,0-5-10 16,0-8-60-16,5-7 73 16,20-8-106-16,4-5 62 15,1-10-63-15,-1-7 65 16,-6-5-64-16,-2-3 8 15,-5 1-6-15,-7 7 8 16,-9 4-22-16,4 11 53 16,-4 6-61-16,0 8 43 0,0 5-48 15,0 9 37-15,0 4-26 16,0 8 13-16,0 3-53 16,0 2-44-16,5 0-135 15,6 0-10-15,-2 5-215 16,9 14 80-16,7 1-146 15,-9-6-144-15</inkml:trace>
  <inkml:trace contextRef="#ctx0" brushRef="#br0" timeOffset="1382.85">11340 3239 1147 0,'0'0'616'0,"0"0"-390"15,0 0 55-15,0 0-75 16,0 0-40-16,0 0-90 15,0 0-38-15,-12-27 3 16,28 27-40-16,39 0 95 0,17 0-96 16,13 0 40-1,1 2-31-15,3 6 0 0,-10-3-7 16,-10 0-2-16,-15 2 9 16,-15-3-3-16,-14 1 21 15,-7-1-15-15,-7-1 74 16,-6 1-78-16,-5-3 35 15,0 2-42-15,0 6 44 16,0 4-38-16,0 3 7 16,0 11 8-16,-5 6-16 15,-11 11 48-15,7 5-39 16,5 12 52-16,-1 2-58 16,5 2 30-16,0-2-28 15,0-8-7-15,0-5 8 16,0-8-12-16,0-12 0 15,0-6 29-15,0-7-55 0,0-2 52 16,0-5-47-16,0-3 43 16,0 0-28-16,0 0 6 15,0 0-12-15,0-2 12 16,0-3-64-16,0-2-41 16,5 0-352-16,-1-2-270 15,5-5-943-15</inkml:trace>
  <inkml:trace contextRef="#ctx0" brushRef="#br0" timeOffset="2882.37">26647 4119 1311 0,'0'0'489'16,"0"0"-242"-16,0 0-60 0,0 0 120 15,0 0-109-15,0 0 11 16,0 0-106-16,-55-26 11 16,140 26 8-16,17 0-30 15,16 0-5-15,0 2-87 16,-6 0 62-16,-8-2-44 16,-22 0 4-16,-2 0-11 15,-12 0 11-15,-9-4-22 16,0 1 0-16,-6 1 5 15,-3 2 7-15,-7 0-24 16,-9 0 48-16,-4 0-56 16,-5 0 46-16,-10 0-52 0,-5 0 8 15,-6 0-49-15,1 0-136 16,-5 0-106-16,0 0-176 16,0 0-198-16,-25 0-439 0</inkml:trace>
  <inkml:trace contextRef="#ctx0" brushRef="#br0" timeOffset="3399.47">26897 4129 1071 0,'0'0'586'0,"0"0"-290"0,0 0 57 15,0 0-68-15,0 0-83 16,0 0-52-16,-20-159-57 16,20 111 4-16,0-12-90 15,20-7 97-15,-4-8-85 16,-2-5 56-16,-5 6-65 15,7 4 28-15,-12 10-38 16,5 12 0-16,-4 12-1 16,2 14 2-16,2 11-20 15,-5 4 58-15,5 6-83 16,-4 1 6-16,2 0-70 16,-3 0-123-16,1 0-47 15,9 0-230-15,2 8-24 0,-3 1-233 16</inkml:trace>
  <inkml:trace contextRef="#ctx0" brushRef="#br0" timeOffset="4032.49">26877 3167 1465 0,'0'0'539'0,"0"0"-305"16,0 0 43-16,0 0-83 16,0 0-112-16,0 0-45 15,0 0-7-15,202 0-21 16,-113 0 11-16,4 0-26 15,5 0 20-15,-5 0-22 16,0 2 8-16,-11-2 0 16,-14 3-2-16,-4-3 9 15,-14 2-32-15,-11 0 58 16,-10 3-45-16,-8-1 24 16,-3-1-9-16,-7 1-3 15,-2-1 0-15,-4 2 11 16,-1 0-10-16,-4 2-2 0,0 3 31 15,0 5-11 1,0 3-11-16,0 4 1 0,0 4 1 16,0 5-4-16,0 1-5 15,0 4-1-15,0 3 29 16,0 1-23-16,7 6 92 16,-7 2-71-16,5-2 65 15,-1 2-85-15,1-4 29 16,-5-6-28-16,4-4-5 15,-4-8 7-15,0-4-10 16,0-8 0-16,0-4 16 16,0-3-49-16,0-3 57 15,0 2-39-15,0-6 30 16,0 2-24-16,0-2 9 0,0 3-63 16,0 1-46-16,0 1-126 15,5 8-92-15,-5-1-319 16,0-1-203-16</inkml:trace>
  <inkml:trace contextRef="#ctx0" brushRef="#br0" timeOffset="16115.41">15050 2122 742 0,'0'0'951'0,"0"0"-648"15,0 0-126-15,0 0-28 16,0 0-70-16,0 0-11 15,-4-43-62-15,27-13 63 16,18-16-52-16,11-12 36 16,2-10-16-16,-3-3 18 15,-8 4 27-15,-14 6-46 16,-11 7 1-16,-11 4-20 0,-7 9 5 16,0 9-4-1,-25 9-20-15,-9 14 8 0,-4 8 9 16,-3 8-14-16,11 9-1 15,7 10 0-15,7 0 15 16,3 25-25-16,1 23 32 16,8 19-35-16,-1 19 26 15,5 18-16-15,0 5 3 16,0 1-6-16,21-9 0 16,17-14-27-16,10-15 32 15,11-14-69-15,0-17 60 16,5-14-86-16,-5-14 23 15,-4-8 2-15,-8-5 45 0,-6-7-9 16,-6-24-1-16,-6-10 27 16,-11-10 9-16,-6-6-27 15,-12-1 53-15,0 2-37 16,-12 8 22-16,-17 10-11 16,6 11 0-16,-2 16-1 15,9 11 0-15,2 0 2 16,-2 21-2-16,12 18 12 15,-1 4-28-15,5 0 29 16,0-2-24-16,5-5 20 16,24-6-20-16,6-2 12 15,-1-9-11-15,0-6 11 16,-5-4 0-16,1-4-23 16,-10-3 39-16,1-2-32 15,-3 0 32-15,3 0-31 0,-3 0 15 16,-2-9 0-1,2 1 0-15,-7-2 0 0,3 3-2 16,-10 0 15-16,3 0-30 16,-2-5 34-16,-5 0-28 15,4-3 22-15,1 1-14 16,-1-3 3-16,1 6-4 16,-1-2 1-16,3 4 6 15,-7 1-21-15,5-1 46 16,-5-6-34-16,4-7 12 15,5-7 2-15,3 0-7 16,2 3-1-16,6 7 1 0,-6 6-1 16,6 7 0-16,-2 6 13 15,-6 0-23-15,-3 0 22 16,-5 0-24-16,1 0 24 16,-5-2-15-16,0-3 3 15,0 0 0-15,0-3-6 16,0 4 15-16,0-1 17 15,0 5-26-15,-14 0 96 16,-11 13-59-16,-4 19 5 16,-1 10-41-16,-4-1 0 15,13-1 10-15,8-1-11 16,8-5 0-16,5-1 5 16,0-5-32-16,0-3 45 0,5-5-36 15,15-11 11 1,-2-4 6-16,3-5-71 0,4-5 11 15,5-24 46-15,-12-9 15 16,2-5-26-16,-6-6 57 16,-14 1-45-16,0 7 29 15,0 5-7-15,0 12-7 16,0 7 15-16,0 13 0 16,0 4 0-16,16 0 4 15,2 2-8-15,7 14 1 16,0-1 3-16,-5-3-32 15,-6-2 10-15,2-10 6 16,-2 0-43-16,-1 0 0 16,8-2 29-16,-1-13-9 15,-2-2 12-15,3 0-1 0,4-2-13 16,0-1 26-16,2 3-8 16,-2 2-6-16,0 4 13 15,-11 4 0-15,2 4 0 16,-7 3 18-16,-5 0-18 15,8 0 43-15,-8 18-41 16,1 0 18-16,-1 7-12 16,1 4 5-16,0 2-13 15,1 2 0-15,-1 2-1 16,4-3 2-16,7-2-18 0,2-6 16 16,3-10-20-1,-3-6-21-15,7-8-12 16,-9 0-74-16,2-13 28 0,-7-17 64 15,3-7 36-15,2-1-11 16,-3 0 19-16,12 1-27 16,10 7 38-16,-1 7-30 15,4 11 22-15,8 5 6 16,-12 7 0-16,0 0 13 16,-4 2 11-16,-12 15-16 15,2 2 23-15,-11 5-41 16,-4 3 20-16,-5 4-10 15,0-2-33-15,0 0 16 16,0-3-6-16,0-8-3 16,0-9-2-16,-5-4 5 15,1-5-68-15,-1 0 66 0,5-5-21 16,0-17 15-16,0-7 28 16,0-7-20-16,5-7 6 15,20 0-6-15,9 4 4 16,0 9-57-16,-9 9 58 15,0 14 1-15,-11 7 28 16,2 0 26-16,-7 12 24 16,-5 10-50-16,1 7 8 15,-5 3-36-15,4 1-2 16,3 0 2-16,7 2-55 16,-1-7 23-16,8-4-42 15,-1-2 74-15,-1-10-4 16,1-6-10-16,-6-3 14 15,-3-3-9-15,3 0 9 0,-3-18 0 16,-2-12 2-16,0-3 7 16,-4-4 59-16,6 2-36 15,-11 0 50-15,5 7 2 16,-5 6 39-16,0 8-38 16,0 5-16-16,0 4-15 15,0 5-48-15,0 0 31 16,0 0-24-16,4 0 17 15,1 16-29-15,-1 13 16 16,1 9-17-16,6 4-18 16,3 1-14-16,2-1-27 15,2-9 0-15,-2-6-45 16,2-12 83-16,3-7-40 0,-8-8 42 16,8 0-42-16,-1-27 49 15,-6-8-9-15,6-6 15 16,-2-1 5-16,7-1 2 15,0 5-22-15,10 9 47 16,-6 5-27-16,5 15 2 16,-4 7 31-16,-5 2-2 15,-7 0 13-15,-2 13-13 16,-2 12-20-16,-10 4-10 16,-4-1 27-16,0 1-50 0,0 0 23 15,0-5-1 1,0-5-42-16,0-7 21 0,0-7-28 15,0-5-4-15,0 0-33 16,0-15 45-16,0-15 23 16,0-11 27-16,16-6-20 15,4 2 24-15,15 7-24 16,-1 11 6-16,4 10 6 16,6 13 0-16,-10 4 46 15,2 0 53-15,-18 21-62 16,-2 6 55-16,-7 3-85 15,0 7 5-15,3-1 0 16,-3-3-24-16,4-4 3 16,3-4-46-16,-2-9 12 15,6-6 24-15,1-10-2 16,-3 0 14-16,3-6-9 0,-3-29 27 16,7-6-27-16,-5-7 16 15,5 0 0-15,5 5 0 16,-3 6 1-16,14 9-2 15,-7 8 16-15,0 6 29 16,-9 5-32-16,-16 6 82 16,-4 3-29-16,-5 0 4 15,0 0-53-15,0 0-4 16,-9 14-7-16,-16 5 8 16,0 7-26-16,7-3 11 15,6 6-4-15,12-1-58 16,0 4 37-16,0-4-14 15,7-1 30-15,20-5-24 16,3-8-62-16,-1-9-4 0,6-5-33 16,-10 0 57-1,0-17 1-15,-5-7 75 0,-6 2 1 16,-5 1 19-16,-9 6 28 16,7 8 56-16,-7 7 73 15,0 0-5-15,0 15 3 16,0 28-143-16,0 19 41 15,0 23-71-15,-7 10-2 16,-11 10-17-16,-7-9-19 16,-5-9 13-16,-4-18 3 15,0-23 19-15,0-20-33 16,0-23 6-16,4-3-107 0,5-31 73 16,16-22 19-16,9-10 44 15,4-7 87-15,56 0-2 16,21 5-3-16,24 3-23 15,-3 4 4-15,-4 3-51 16,-14 1 15-16,-15 9-14 16,-22 4-20-16,-6 9 7 15,-23 9 0-15,-18-2-103 16,0 9-362-16,0 2-844 0</inkml:trace>
  <inkml:trace contextRef="#ctx0" brushRef="#br0" timeOffset="16317.42">18100 1075 2371 0,'0'0'751'0,"0"0"-667"16,0 0-15-16,0 0-57 15,0 0-24-15,0 0-131 16,0 0-560-16,34 34-1024 0</inkml:trace>
  <inkml:trace contextRef="#ctx0" brushRef="#br0" timeOffset="17749.64">19839 1776 692 0,'0'0'312'15,"0"0"-53"-15,0 0-41 0,0 0-10 16,0 0-96 0,-45-135 4-16,31 99-62 0,-2 7 13 15,3 4-39 1,8 14-1-16,5 4-10 0,0 7-15 15,0-4 4-15,30 3 13 16,13-4-9-16,7-3 8 16,-7 1-34-16,-9-2 27 15,0 4-11-15,-9 2 0 16,0 3 0-16,-4 0 45 16,1 5 49-16,-1 14 23 15,-1 6-96-15,-1 3 44 16,-10 2-48-16,7-2 13 15,-7-1-30-15,2-4-1 16,3-3 1-16,-1-8-14 0,8-4 13 16,8-8-73-16,5 0 49 15,12-18-25-15,2-13 48 16,11-2 4-16,4 2-7 16,1 2 5-16,-9 6 0 15,-8 10-1-15,-12 3 2 16,-10 5-18-16,-10 0 41 15,-5 2-31-15,-10 2 14 16,0-2 7-16,0 3 0 16,-5 0 56-16,-29 3-10 15,-16 16-41-15,-5 2-19 16,12 3 27-16,4 1-35 16,14-4 20-16,16 1-24 15,9-1 14-15,0 1-8 16,0 0-11-16,9-4 3 0,21 0 0 15,0-7-56-15,4-3 51 16,0-8-14-16,0 0 19 16,-5-8 28-16,1-16-11 15,-5-4-2-15,-7-6 36 16,-2 3 15-16,-7 1-14 16,0 12 3-16,-2 8-30 15,-2 8 77-15,-1 2-36 16,1 0 34-16,4 15-11 15,2 13-15-15,7 11-60 16,3-1 1-16,8 0-2 16,6-4-33-16,-1-8 28 0,4-8-19 15,-4-11 3-15,3-7 37 16,-10 0-30-16,9-28 7 16,-13-10 8-16,7-14 7 15,-1-13-5-15,5-13 35 16,-4-9-31-16,0-8 63 15,-5-4-60-15,-5 0 24 16,-11 13-32-16,-9 16 29 16,0 20 9-16,0 20 45 15,0 18 32-15,0 12-58 16,0 0 8-16,0 17-51 16,0 29 10-16,0 19-16 15,0 17-18-15,0 14 6 16,0 8-4-16,0 1-22 15,14-1-17-15,20-10 20 0,7-17-24 16,7-15 29-16,2-20 16 16,-7-19-7-16,2-15 11 15,-6-8-17-15,0-10 13 16,-10-23-10-16,-4-13 15 16,-7-4 0-16,-2-4-22 15,-16 8 34-15,0 10-35 16,0 12 20-16,-9 14-7 15,-16 10 8-15,5 20 1 16,11 30 1-16,4 13-78 16,5 7 24-16,0-7-9 0,0-15 50 15,18-20-75 1,12-28-165-16,-10-11-450 0,-6-26-726 0</inkml:trace>
  <inkml:trace contextRef="#ctx0" brushRef="#br0" timeOffset="17965.43">21015 1224 1773 0,'0'0'641'0,"0"0"-470"15,0 0-103-15,0 0 62 16,0 0-42-16,275 27-36 0,-173-24-44 15,1-3 5-15,1 0-26 16,-15-7-36-16,-12-11-46 16,3 4-180-16,-28 1-116 15,-13 7-372-15</inkml:trace>
  <inkml:trace contextRef="#ctx0" brushRef="#br0" timeOffset="20550.7">24123 1836 1247 0,'0'0'612'15,"0"0"-369"-15,0 0 4 16,0 0 8-16,0 0-67 15,0 0-33-15,-25-128-5 0,41-21 61 16,27-51-91-16,-13-17 16 16,-10 40-49-16,-20 54-6 15,0 60-19-15,-7 18-35 16,-11 4-20-16,-7 0 20 16,5 4-45-16,6 14 18 15,14 8-45-15,0 7-138 16,0 8-98-16,14 0-215 15,15 21-210-15,5 3-393 0</inkml:trace>
  <inkml:trace contextRef="#ctx0" brushRef="#br0" timeOffset="21082.1">23843 931 1505 0,'0'0'536'0,"0"0"-349"15,0 0 90 1,0 0-95-16,0 0-24 0,0 0-82 16,0 0-8-16,-34-11-34 15,34-14 60-15,0-4 8 16,9-5-52-16,26-2 24 16,5-5-68-16,13-4 29 15,6-6-17-15,0 0-23 16,0 6 6-16,-11 9-1 15,-19 11 0-15,-4 11 1 16,-13 12-9-16,1 2 29 16,1 0-24-16,11 9 18 15,5 18-10-15,4 5 5 16,4 6-1-16,3 5-9 16,3 0-1-16,-10-2 1 0,0-7 0 15,-5-8-23-15,-4-5-2 16,-4-13 7-16,-8-1-99 15,-8-7 8-15,0 0-123 16,10 0-233-16,-1-4-35 16,2-3-266-16</inkml:trace>
  <inkml:trace contextRef="#ctx0" brushRef="#br0" timeOffset="24002.85">29348 317 1538 0,'0'0'580'0,"0"0"-302"16,0 0-84-16,0 0-43 16,0 0 4-16,403 125 2 15,-135-45-120-15,-2-6-1 16,-27-9-36-16,-28-16 12 16,-49-18 3-16,4-5-14 15,2 1-1-15,-45-10 15 16,-37-5-16-16,-36-3 2 0,-25-5 86 15,-25 2 13-15,0 1 64 16,-29 10-46-16,-64 12-47 16,-73 26-40-16,-85 32-30 15,-62 26-1-15,-1-5 40 16,64-21-61-16,77-27 44 16,61-22-46-16,-1 4 24 15,-5-2-2-15,2 1 1 16,6-4 0-16,29-4-12 15,1-4 21-15,12 0-37 16,9-5 56-16,20-6-38 16,23-5 20-16,16-1-20 15,25-4 4-15,73 4-20 0,54-3 16 16,35-4 10-16,29-5-18 16,18 0 45-16,-9-8-48 15,-9-8 34-15,-30-6-26 16,-33 5 6-16,-39 3 7 15,-42 7 0-15,-29 7 1 16,-27 0-2-16,-11 0 19 16,-5 0-10-16,0 7-2 15,-39 18 39-15,-45 10-45 16,-39 18 24-16,-38 7-24 16,-35 10-5-16,-11 2 4 15,3-2 2-15,8-1-20 0,33-9 32 16,26-4-38-16,39-15 43 15,30-7-36-15,14-8 22 16,19-4-4-16,6-5 0 16,4 2 1-16,7 0-9 15,2 0 25-15,16 1-56 16,0-1 51-16,38 5-24 16,42 2 19-16,31 1-25 15,33-1 18-15,22-2-10 16,11-9 9-16,9-8 1 15,5-7-18-15,-4 0 46 16,-12 0-52-16,-7-2 47 16,-22 2-46-16,-28 0 29 15,-25 0-6-15,-29 14 0 16,-21 0 1-16,-18-4-2 0,-13-2 17 16,-12-1 14-1,0 2-13-15,-46 8 49 0,-31 5-65 16,-46 11 29-16,-25 6-30 15,-13 7-11-15,-17 2 10 16,8 6 2-16,8-2-24 16,15-2 61-16,24-4-58 15,20-5 43-15,24-8-46 16,27-6 31-16,17-9-9 16,24-7 1-16,11-7-18 15,46-1 2-15,56-3-23 16,41 0 10-16,28 0 55 15,15 0-40-15,5 0 28 0,0 0-13 16,0-5-1 0,-9 3-5-16,-11-1 4 0,-28 3 2 15,-25 0-20-15,-31 5 53 16,-24 8-56-16,-22-4 46 16,-18-4-41-16,-12-3 32 15,-11 0-15-15,0-2 18 16,0 5 5-16,-4 7 14 15,-37 8-20-15,-12 6-11 16,-17 2 21-16,2-3-54 16,4-3 33-16,16-10-15 15,3-5-11-15,20-5-1 0,11-2 8 16,14 0-27 0,0 0 39-16,0 3-57 0,0-3 36 15,0 0 14-15,0 2-2 16,0-2 0-16,0 0 9 15,0 0 1-15,0 0-1 16,0 0-10-16,0 0 5 16,0 0-25-16,0 0 55 15,0 0-38-15,0 0 28 16,0 0-20-16,0 0 6 16,0 0-9-16,0 0 8 15,0 0 1-15,0 0-30 16,0 0 65-16,0 0-59 15,0 0 45-15,0 0-42 16,0 0 16-16,0 0 5 0,0 0 0 16,0 0 1-1,0 0-9-15,0 0 26 0,0 0-48 16,0 0 57-16,0 0-42 16,0 0 30-16,0 0-15 15,0 0 0-15,0 0-6 16,0 0 0-16,0 0 12 15,0 0-27-15,0 0 47 16,0 0-50-16,0 0 42 16,0 0-35-16,0 0 17 15,0 0 0-15,0 0 0 16,0 0 0-16,0 0 0 16,0 0 14-16,0 0-43 0,0 0 53 15,0 0-36 1,0 0 24-16,0 0-10 0,0 0-2 15,0 0-5-15,0 0 4 16,0 0 2-16,0 0-22 16,0 0 55-16,0 0-61 15,0 0 50-15,0 0-46 16,0 0 29-16,0 0-6 16,0 0 0-16,0 0 0 15,0 0-1-15,0 0 11 16,0 0-38-16,0 0 55 15,0 0-44-15,0 0 34 16,0 0-16-16,0 0-1 0,0 0-5 16,0 0 4-1,0 0 2-15,0 0-20 0,0 0 53 16,0 0-55-16,0 0 38 16,0 0-34-16,0 0 17 15,0 0 0-15,0 0 0 16,0 0 0-16,0 0-6 15,0 0 22-15,0 0-41 16,0 0 46-16,0 0-41 16,0 0 40-16,0 0-25 15,0 0 5-15,0 0-1 16,0 0 1-16,0 0 0 0,0 0-22 16,0 0 59-1,0 0-59-15,0 0 47 0,0 0-44 16,0 0 19-16,0 0-1 15,0 0 1-15,0 0 0 16,0 0 0-16,0 0-40 16,0 0 26-16,0 0-128 15,0 0-5-15,0 0-143 16,21 0-76-16,26-13-132 16,3-9-101-16,-11 4-626 0</inkml:trace>
  <inkml:trace contextRef="#ctx0" brushRef="#br0" timeOffset="26299.82">23245 2115 320 0,'0'0'1465'0,"0"0"-1151"0,0 0-14 16,0 0-73-16,0 0 38 16,0 0-79-16,0 0-65 15,-25 43-56-15,21 10-47 16,4 10-12-16,0 9 16 15,-5 2-16-15,5 2 2 16,-4-10 2-16,4-1-10 16,-5-7 0-16,-6-10-7 15,2-4 14-15,0-11-26 16,-3-6 56-16,3-11-51 16,5-6 35-16,-1-5-37 0,-6-5 26 15,2 0-17-15,-10 0 7 16,-10-17-17-16,-5-9 16 15,-3-6-11-15,-1-6-18 16,8 4 54-16,5 8-39 16,11 9 30-16,10 12 1 15,4 5-16-15,0 9 0 16,39 26 0-16,15 11 10 16,5 1-23-16,0 1 45 15,-2-7-44-15,-11-15 29 16,-12-6-34-16,-9-13 20 15,-12-7-10-15,8 0 7 16,4 0 0-16,9-20-9 0,14-10 21 16,11-2-39-1,0-3 57-15,5 0-49 0,-10 2 38 16,-6 6-25-16,-9 8 6 16,-14 7-1-16,-5 6 0 15,-11 2-84-15,0 4-80 16,7 0-311-16,-7 0-54 15,3 0-278-15</inkml:trace>
  <inkml:trace contextRef="#ctx0" brushRef="#br0" timeOffset="27319.5">14869 2842 1415 0,'0'0'542'0,"0"0"-306"0,0 0 43 16,0 0 23-16,0 0-111 16,0 0-61-16,0 0-37 15,0 0-19-15,0 9-28 16,-5 1-29-16,5-1 62 15,0 4-28-15,0 1 28 16,0 5-41-16,0 8 23 16,0 0-46-16,0-1-9 15,0-5-6-15,0-4 17 16,0-7-37-16,0-5 61 16,0-5-58-16,0 0 34 0,0 0-7 15,0 0-2 1,0 0 35-16,0 3-2 0,0-3-20 15,0 0-18 1,0 1 31-16,0-1-40 0,0 0 24 16,0 0-33-16,0 0 38 15,0 0-38-15,0 0 15 16,0 0-35-16,0 0-32 16,0 0-67-16,0 0 19 15,0 0-128-15,0 5 78 16,0 2-29-16,5 7 95 15,-5 1 10-15,0 10-78 16,0-7-190-16,0 4-431 0</inkml:trace>
  <inkml:trace contextRef="#ctx0" brushRef="#br0" timeOffset="27769.34">15085 3315 1292 0,'0'0'712'16,"0"0"-386"-16,0 0-11 15,0 0-69-15,0 0-123 16,0 0-14-16,0 0-97 0,-16 0 84 16,16 0-66-16,0 4 49 15,0 11-70-15,0 8 18 16,0-4-3-16,0-1-8 16,0-5 19-16,4-3-25 15,3-3-1-15,-2-2 12 16,-5-3-28-16,4 3 20 15,-4-2-7-15,0-1-5 16,0-2-1-16,0 0 0 16,0 0 1-16,0 0-10 15,0 0-12-15,0 0 0 16,0 0-215-16,0 2-68 0,0 9-337 16,0 4-56-16,0-3-486 0</inkml:trace>
  <inkml:trace contextRef="#ctx0" brushRef="#br0" timeOffset="28166.37">15230 3766 914 0,'0'0'719'0,"0"0"-385"16,0 0 55-16,0 0-45 16,0 0-78-16,0 0-64 15,0 0-137-15,-4 0 59 16,4 9-91-16,0 1 13 15,0 4-44-15,4 0 35 16,12-1-37-16,5 1 0 16,-8-1-6-16,1-4 18 15,-3-3-40-15,-2 0 46 16,-9-6-36-16,5 2 36 16,-5-2-36-16,0 0 9 15,0 0-53-15,0 0-44 0,0 0-83 16,4 7-81-16,3 3-397 15,-2 0-148-15</inkml:trace>
  <inkml:trace contextRef="#ctx0" brushRef="#br0" timeOffset="28617.86">15480 4237 1196 0,'0'0'733'15,"0"0"-391"-15,0 0-26 16,0 0-23-16,0 0-66 16,0 0-67-16,0 0-16 15,7 14-108-15,7 1 91 16,6-2-83-16,-6-4 17 16,-5-3-61-16,-2 0 38 0,-3-6-38 15,1 2-5-15,-1-2 4 16,-4 3 2-16,5-1-19 15,-1 0 57-15,1 0-62 16,-5-2 44-16,7 3-42 16,-7-3-1-16,0 0-67 15,0 0-142-15,0 5-137 16,9 9-208-16,0 1-253 16,7-1-534-16</inkml:trace>
  <inkml:trace contextRef="#ctx0" brushRef="#br0" timeOffset="28982.76">15928 4543 1415 0,'0'0'674'15,"0"0"-385"-15,0 0-73 16,0 0 21-16,0 0-118 16,0 0-4-16,0 0-80 15,82 60 2-15,-52-43-23 0,-5 0-13 16,0-6-1-16,-7-1 12 15,-2-5-40-15,-12-2 35 16,1-1-23-16,-1 0-72 16,1 1-74-16,6 9-188 15,3-2-262-15,-5-1-329 0</inkml:trace>
  <inkml:trace contextRef="#ctx0" brushRef="#br0" timeOffset="29532.51">16599 4897 641 0,'0'0'1370'16,"0"0"-784"-16,0 0-435 15,0 0 83-15,0 0-95 16,0 0-38-16,0 0-94 15,0 4 5-15,20 4-4 16,-1-1-7-16,6 0-2 16,-5-2 22-16,3 2-44 15,-3 0 46-15,1-2-43 16,-8 0 40-16,1 2-37 0,2-4 17 16,-11-3-90-16,-1 0-130 15,-4 0-162-15,5 0-142 16,6-5 29-16,-6-4-297 15</inkml:trace>
  <inkml:trace contextRef="#ctx0" brushRef="#br0" timeOffset="46731.73">11089 15602 1172 0,'0'0'358'16,"0"0"-189"-16,0 0-140 0,0 0-17 16,0 0-11-1,0 0-1-15,69 58 0 0,-65-56-135 16,-4-2-497-16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7-23T22:09:41.907"/>
    </inkml:context>
    <inkml:brush xml:id="br0">
      <inkml:brushProperty name="width" value="0.05292" units="cm"/>
      <inkml:brushProperty name="height" value="0.05292" units="cm"/>
      <inkml:brushProperty name="color" value="#00B050"/>
    </inkml:brush>
  </inkml:definitions>
  <inkml:trace contextRef="#ctx0" brushRef="#br0">8707 11536 755 0,'0'0'518'0,"0"0"-252"15,0 0-36-15,0 0 48 16,352 0-70-16,-234 0 77 16,5 0-166-16,4 0 7 15,10 0-67-15,15 0 17 16,21 7 3-16,13 3-16 16,5 1-23-16,5-1-14 0,-10-3-28 15,-11-2 34-15,-18-2-37 16,-9-3 23-16,-11 0-9 15,-3 0-9-15,2 0 0 16,7 0-1-16,7 0 2 16,3 0-13-16,4 0 45 15,0 3-51-15,0-3 47 16,-5 0-31-16,-11 0 4 16,-7 0 26-16,-2 0-28 15,-9-8 0-15,-5 3 0 16,-7 0 12-16,-2-2-37 15,-2 4 62-15,0 1-49 16,-2 2 24-16,-12 0 51 0,0 0-33 16,-15 0 6-1,1 0 12-15,-15 0-23 0,-7 0-25 16,-7 0 44-16,-7 2-67 16,-9-2 50-16,-14 0-49 15,-4 0 44-15,-11 0-34 16,-5 0 12-16,0 0-12 15,0 0-63-15,0 4-151 16,-41 14-52-16,2-1-588 16,1-1-629-16</inkml:trace>
  <inkml:trace contextRef="#ctx0" brushRef="#br0" timeOffset="799.31">15462 11511 978 0,'0'0'397'15,"0"0"-99"-15,0 0-63 0,0 0 29 16,0 0-11-16,0 0-34 16,0 0-39-16,-118-31-83 15,207 31 131-15,38 0-117 16,30 3 71-16,13 7-102 16,21-4 26-16,7-1-92 15,2-5 2-15,0 0-13 16,3 0 8-16,-3 0-22 15,-14 0 43-15,-4 0-58 16,-11 0 50-16,-14 0-46 16,-10 4 44-16,-19 2-29 15,-15-1 7-15,-10-3 0 16,-15 1-9-16,-15-1 21 0,-9 0-48 16,-10 2 81-16,-15-3-68 15,-14 2 46-15,-11-1-32 16,-3-2 9-16,-11 0 0 15,5 3 0-15,-5-3 0 16,0 0-9-16,0 0-3 16,4 0-12-16,1 4-72 15,-5 1-39-15,0 2-120 16,0 3-66-16,-9 4-273 16,-26-1-16-16,-1-2-357 0</inkml:trace>
  <inkml:trace contextRef="#ctx0" brushRef="#br0" timeOffset="1999.34">19696 11499 1220 0,'0'0'570'15,"0"0"-196"-15,0 0-45 16,0 0 39-16,0 0-144 16,0 0-19-16,0 0-51 15,123-6 40-15,79 24-100 16,66-1-23-16,3-4-13 16,-28-4-47-16,-27-6 28 15,-38-3 3-15,17 0-20 0,17 0-1 16,-21 0-30-1,-9 0 17-15,-12 0-8 0,-8-3 0 16,-10-2 0-16,-9 3-1 16,-15 2 20-16,-22 0-56 15,-12 0 74-15,-31 0-58 16,-13 0 45-16,-20 0-15 16,-21 0-7-16,-5 0-2 15,-4 0 0-15,0 0 13 16,0 2-26-16,0-2 44 15,0 2-79-15,0 6-10 16,0 4-59-16,-25 19-248 0,3-2-243 16,-3-2-352-16</inkml:trace>
  <inkml:trace contextRef="#ctx0" brushRef="#br0" timeOffset="6300.53">27877 11283 1053 0,'0'0'411'16,"0"0"-185"-16,0 0-20 15,0 0-64-15,0 0 92 16,0 0-34-16,0 0-36 16,21-149-94-16,-17 101 36 15,5 0-52-15,-4 4-5 16,2 9-13-16,-3 3-29 0,1 10 16 16,-5 12 7-16,4 5 4 15,-4 5-33-15,5 2 63 16,-1 23-10-16,8 14-10 15,-3 6-34-15,5 3-10 16,1 1 0-16,6-11-22 16,8-7 5-16,-1-9-32 15,1-7 35-15,5-8-41 16,3-7 46-16,-10 0-40 16,3-15 25-16,-1-19 16 15,-4-9 8-15,-4-7-13 16,-3-7 38-16,2 4-44 15,1 2 35-15,-8 10-32 0,3 14 32 16,-2 12-25 0,0 13 9-16,11 2-16 0,4 7 5 15,1 20 22-15,-1 6 4 16,-4 6 9-16,-6 2-27 16,-8-3 15-16,-2-4-23 15,-4-5 11-15,-1-5-7 16,3-7-8-16,-7-8-24 15,4-6 21-15,-4-3-40 16,0 0 41-16,5-5-28 16,0-19 44-16,4-12 0 15,7-11-14-15,-3 0 15 16,8-1-16-16,-1 8 8 16,3 10 8-16,2 13-30 0,9 12 48 15,0 5-30-15,7 0 24 16,-7 15-1-16,0 9-2 15,-16 2-6-15,-2 6 11 16,-11-3-13-16,-5 2-2 16,0-5 11-16,0-1-33 15,0-4 43-15,0-4-40 16,0-2 7-16,4-6 12 16,6-4-28-16,-10-3 15 15,6-2 7-15,-6 0 7 16,0 0-25-16,0 0 48 15,0 0-45-15,0 0 44 16,0 0-36-16,5 0 14 0,-1 0-1 16,6 0 1-16,-6 0 0 15,-4 0 0-15,0 0-57 16,0 0-126-16,0 0-179 16,0-4-223-16</inkml:trace>
  <inkml:trace contextRef="#ctx0" brushRef="#br0" timeOffset="6901.63">27554 11278 436 0,'0'0'934'0,"0"0"-614"15,0 0-85-15,0 0-31 16,0 0 49-16,0 0-146 16,0 0 37-16,0-147-80 15,0 95 51-15,5 1-48 16,-1 3 29-16,8 7-13 16,-3 10 3-16,-5 8 14 15,-4 12-61-15,5 6 48 0,-5 3-81 16,5 2 33-16,-1 0-38 15,-4 10 19-15,7 13-20 16,-7 11-1-16,4 5-50 16,1-1-100-16,4 3-71 15,12 24-268-15,-1-10-16 16,-2 0-348-16</inkml:trace>
  <inkml:trace contextRef="#ctx0" brushRef="#br0" timeOffset="10500.43">28946 11049 955 0,'0'0'414'15,"0"0"-166"-15,0 0-121 16,0 0 39-16,0 0-84 16,0 0-24-16,0 0-15 15,182-79-21-15,-144 31 22 16,12-5-26-16,-6-2 64 0,-6 2-61 15,3 9 32-15,-11 8-17 16,-7 14 68-16,-8 10-28 16,-5 10 25-16,-10 0-16 15,4 2-54-15,-4 0 6 16,0 0-13-16,0 0-9 16,0 0-9-16,0 0 27 15,0 4-23-15,-18 21 11 16,-16 13-21-16,4 8 0 15,1 0-1-15,8-3-47 16,12-7 38-16,9-9-83 16,0-3 65-16,0-8 1 15,0-1 18-15,18-5-6 0,7-9 6 16,5-1 9-16,-1 0-4 16,1-26-10-16,-10-14 28 15,-1-14-1-15,1-8-5 16,-11-8 72-16,7-2-35 15,-7 2 24-15,0 8-14 16,3 7 6-16,-3 9 3 16,4 14-20-16,-8 13 56 15,2 10-91-15,-3 9 95 16,1 0-61-16,-1 23 53 16,-4 26-63-16,0 15-9 15,0 11-24-15,0 7-3 0,-4-8-12 16,-1-6-77-1,5-10 71-15,0-9-95 0,19-11 56 16,15-12-18-16,7-7 76 16,-3-12-28-16,1-7 9 15,-5 0 20-15,7-9-25 16,-14-20 12-16,-2-8-13 16,-9 0 9-16,-11-1-35 15,-5 3 1-15,0 11-38 16,0 7 37-16,-9 15 18 15,-7 2 26-15,2 11 8 16,7 24-8-16,3 0-10 16,4 4 38-16,0-8-25 15,0-6 19-15,0-11-20 16,16-6 7-16,-3-8-13 0,8 0 5 16,-1-3 5-16,-2-19-19 15,7-4 44-15,5-5-40 16,-5 4 33-16,5 2-30 15,-8 9 20-15,3 9-5 16,-4 4 0-16,4 3 7 16,-7 0 26-16,-2 10-24 15,-3 9 62-15,-3 5-70 16,-4 5 32-16,-1 0-27 16,-5-2 0-16,4-1-6 15,10-2-8-15,2-3 8 16,2-8-1-16,3-4-13 15,4-6 11-15,0-3-26 16,-3 0 42-16,3-12-26 16,-4-8 26-16,-3-1-9 0,3-3-4 15,-8 0-5-15,3 0 3 16,-2 1 4-16,6 2-22 16,5-1 51-16,-7 3-47 15,7 0 32-15,0-3-32 16,-4 1 17-16,2-6-1 15,-7-4 5-15,9-5-4 16,-21-3-2-16,1-2 10 16,-5 4-33-16,0 0 24 15,0 6-1-15,0 7-59 16,-21 4 41-16,-1 11-14 16,-8 9 22-16,0 0 11 0,5 11 0 15,0 28-7-15,12 19 29 16,-8 33 18-16,12 3-31 15,5 14 36-15,4 1-28 16,0-25 41-16,0-5-24 16,0-26-26-16,0-19-8 15,0-15 3-15,0-12-27 16,0-7 15-16,0 0 3 16,0-9-73-16,0-20 34 15,13-14-15-15,-8-5-8 16,-1-5-11-16,-4 5 34 0,0 11 34 15,0 16 22-15,0 14 16 16,0 7 92 0,12 0 36-16,1 0-98 0,8 12-8 15,8-3-20-15,-10 1-7 16,6-5-22-16,-9-1 19 16,-3 1-38-16,-4-2 49 15,3-1-42-15,-12-2 24 16,4 0-24-16,1 0 6 15,-5 0 5-15,4 0 1 16,1-2 0-16,-1-7 0 16,8-2 32-16,-3 2-38 15,0 2 24-15,2 0-9 16,-6 2-8-16,4-1 27 16,0 2-28-16,-2-1 0 0,-3 0-2 15,1 0 8 1,-5 0-22-16,9 0 52 0,-4-1-53 15,6-4 34-15,-2 1-28 16,-4-6 12-16,4-2-1 16,-2 1 7-16,-3-6-5 15,5-5-4-15,0 1 10 16,3-6-34-16,-8-3 52 16,5-7-41-16,-4-1 33 15,6-3-20-15,-6 0 2 16,4 3-8-16,7 7 7 15,2 7 2-15,2 10-16 16,-1 10 38-16,-3 4-55 0,-3 5 40 16,3 0-16-16,-7 0 16 15,-4 10-7-15,-5 16 8 16,0 12-7-16,0 13-1 16,-30 16 19-16,1 10-29 15,1 5 38-15,8-3-42 16,15-11 26-16,5-13-25 15,0-19 12-15,5-12-8 16,20-11 7-16,-7-11-7 16,3-2-2-16,4 0 4 15,4-15-17-15,1-9 43 16,4-9-38-16,0-8 36 16,0-5-26-16,-9-8 8 0,-2-1 0 15,-3-5 0-15,-6 3 6 16,-3 1-1-16,3 6 16 15,2 6 23-15,-3 13-23 16,3 5 36-16,-7 9-40 16,1 3 7-16,-6 4-9 15,3 3-14-15,-3-1 2 16,-4 3 26-16,0 0 5 16,0 3-16-16,0 2 67 15,0 0-40-15,0 5 32 16,0 17-50-16,0 14-20 15,0 7-7-15,-4 13 11 16,-12 4-28-16,7 0-14 16,4-3 25-16,5-4-59 0,0-4 49 15,0-6-32 1,0-7 36-16,30-4-8 0,-7-5-14 16,6-12 24-16,1-7-26 15,-5-8 15-15,4 0 3 16,1-19 4-16,-1-15 28 15,1-7-19-15,-12-5 5 16,3 3 0-16,-12 7 0 16,-5 9 1-16,3 13-7 15,-7 7 34-15,0 7 32 16,0 0-52-16,0 0 41 16,5 15-13-16,-5 11 22 15,0 10-57-15,0 2-1 0,0-1 0 16,0-5-18-16,9-9 6 15,7-6-72-15,2-11 71 16,-2-3-25-16,2-3 32 16,2 0-24-16,5-5 22 15,-15-11 8-15,3-9 0 16,3-1 0-16,-2 0 18 16,2-1-42-16,-3 6 42 15,8 3-36-15,-8 9 36 16,3 9-32-16,-2 0 15 15,6 7-1-15,1 16 12 16,-3 4-3-16,-2 5-18 16,-7-8 40-16,-4-2-62 15,-1-10-52-15,-4-5-35 0,5-7-67 16,2 0 32-16,2-2 54 16,0-15 45-16,11-8 53 15,5 2-7-15,-11-2-12 16,11 4 40-16,0 7-22 15,-2 2 9-15,-3 4 23 16,1 8 6-16,-3 0 38 16,-2 0-29-16,2 15-28 15,-2 13 9-15,-7 6-5 16,-9 6-10-16,0-5 4 16,0-6-30-16,0-10-5 0,0-9-5 15,0-10-29 1,0 0-25-16,0-5 11 0,0-19 40 15,16-5 5-15,2-5 43 16,7 1-32-16,0 1 24 16,9 1-17-16,0 6 5 15,5 7 0-15,-10 2 6 16,-4 10 10-16,-11 6 86 16,-7 0-19-16,-7 0 38 15,0 10-81-15,0 13 4 16,-30 9-44-16,-4 1 18 15,-2 4-18-15,18-4-9 16,9-1 0-16,9-3-64 16,0-5 51-16,4-10-40 15,19-4 45-15,2-7 11 16,0-3 0-16,-5-3-21 16,-1-21 13-16,-4-5 7 0,-1-5 7 15,-9 5-9-15,6 8 19 16,-11 9-25-16,5 12 30 15,4 2 91-15,0 36-12 16,-2 20-23-16,-7 15-56 16,0 10-14-16,-7 0-1 15,-36-14-41-15,-17-14 4 16,-8-18-59-16,0-16 77 16,0-16-74-16,13-5 84 15,17-7-29-15,17-22 30 16,21-9 8-16,0-6 15 0,16-2 73 15,32-2-45-15,11-2 11 16,14-7-37-16,2-14-34 16,-23 11-293-16,-18 9-757 0</inkml:trace>
  <inkml:trace contextRef="#ctx0" brushRef="#br0" timeOffset="10700.43">30829 10448 2009 0,'0'0'647'0,"0"0"-262"16,284-26-144-16,-107 16-66 0,14 5-134 16,5 1-41-16,33 4-57 15,-42 0-327-15,-55 4-584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7-23T22:10:01.843"/>
    </inkml:context>
    <inkml:brush xml:id="br0">
      <inkml:brushProperty name="width" value="0.05292" units="cm"/>
      <inkml:brushProperty name="height" value="0.05292" units="cm"/>
      <inkml:brushProperty name="color" value="#00B050"/>
    </inkml:brush>
  </inkml:definitions>
  <inkml:trace contextRef="#ctx0" brushRef="#br0">18257 5643 922 0,'0'0'241'16,"0"0"-38"-16,0 0-20 15,0 0-7-15,9-143-49 16,0 85 8-16,0-11-25 16,7-13 23-16,-7-9-7 15,7-3 15-15,-7 3-34 16,5 6-24-16,-3 8-17 16,-2 7-25-16,0 3 10 15,-2 4-39-15,-3 3 8 0,-4 2-20 16,0 3 11-1,0 1-11-15,0 0 0 0,0 1-1 16,0 2 2-16,-4 3 2 16,-3 2 3-16,7 4-9 15,0 5 9-15,0 6-12 16,0 4 7-16,0 11-1 16,0 4 0-16,0 2 0 15,0 3 0-15,0-1 1 16,0-1 5-16,0-3-5 15,0 2-2-15,0 1 2 16,0 4 3-16,0 5-3 16,0 0-1-16,0 0 0 15,7 13 1-15,7 8 11 16,1 5-12-16,-5 8 11 0,3 9-5 16,-1 8-12-16,6 14-6 15,2 11-11-15,-2 10-14 16,7 4-3-16,-4-1 14 15,-3-14 3-15,-2-15 23 16,-7-17-3-16,-4-16-3 16,1-12 12-16,-6-11-12 15,0-4-3-15,0 0-13 16,0-19 11-16,0-13 11 16,0-6-1-16,0-10 7 15,0-3-4-15,0-4-1 16,0 4-2-16,0 8 1 0,0 9 0 15,5 17 0-15,4 15 2 16,0 2 32-16,12 10-7 16,-1 19-6-16,-6 6-20 15,6 4 11-15,-11-5-11 16,0-5-2-16,-4-12 0 16,2-8-1-16,-7-9-8 15,0 0-13-15,0-14 7 16,0-27 15-16,0-12-8 15,0-17 16-15,-7-5-13 16,2 4 8-16,1 3-2 16,4 10 0-16,0 11 0 15,0 8-1-15,0 10 2 0,0 12-2 16,16 9 3 0,7 8 1-16,6 5 6 0,1 25 14 15,4 10-22-15,-5 8 1 16,-4 3-2-16,-4-6-23 15,-8-6-8-15,-8-13-6 16,0-13 37-16,-5-13-18 16,0 0-51-16,0-29 28 15,-5-20 41-15,-13-8-6 16,-7-8 5-16,4 1 1 16,3-4 0-16,7 3 12 15,2-6-11-15,9-5 7 16,0-6-2-16,0-2-6 15,0 2 0-15,9 12 0 16,2 19 6-16,-2 21 7 0,0 17 19 16,3 13 30-16,1 0 11 15,17 22-34-15,-1 15-12 16,1 10-25-16,0 8 14 16,-5 5-16-16,-7-4-19 15,-2-6-10-15,-7-11 10 16,-9-10 17-16,0-14 4 15,0-10-17-15,0-5-24 16,0-5 12-16,0-27 9 16,-21-14 18-16,-1-7-2 15,1-9 2-15,1-1-1 16,6-2 0-16,5 1-5 0,2 1 12 16,7 3-12-16,0 5 12 15,0 4-4-15,0 10-2 16,0 11-1-16,0 16 0 15,7 14-1-15,7 0 2 16,11 27 14-16,4 19 17 16,1 12-30-16,-12 2 9 15,2-8-9-15,-15-11-1 16,-1-16 0-16,-4-18-1 16,0-7-37-16,0-19 12 15,0-27 25-15,-13-14 2 16,-3-12-3-16,2-3 4 15,5 7-3-15,2 6 1 0,7 7 0 16,0 4 0 0,0 3 0-16,0 0-1 0,21 0 9 15,4 7-10-15,-7 7 8 16,-2 10-7-16,-7 7 2 16,0 10 6-16,-2 4-6 15,-2 3 29-15,-1 0 17 16,10 10-14-16,2 9-11 15,-3 3-21-15,8 1-2 16,-12-5-11-16,7-6-3 16,-12-5-3-16,-4-7 10 15,0 0-8-15,0 0-15 16,0-11 13-16,0-15 18 16,0-14-6-16,0-1 7 0,0-2-1 15,0 5 0-15,0 8 6 16,0 9-6-16,0 11-1 15,0 2 0-15,0 8 1 16,0 0-2-16,0 0-3 16,0 0 4-16,0 0-4 15,9-1-1-15,3 1 6 16,1 0-1-16,1 9 1 16,6 13 14-16,1 4-14 15,-3 2 7-15,-6-7-8 16,-3-7 2-16,-5-7-2 0,-4-7-7 15,0 0 8-15,0-2-25 16,0-23 13-16,0-8 12 16,0-8 0-16,0-9 2 15,0-3 4-15,0-7-7 16,0-9 8-16,5 3-9 16,20 3 3-16,0 8-1 15,-7 22 10-15,2 13 5 16,1 20 41-16,-3 0 6 15,7 17-8-15,5 19-36 16,-1 13 4-16,5 12-21 16,-9 17 5-16,5 32-6 15,-1 42-1-15,-15 31-10 16,-5-10-1-16,-9-36 11 16,0-48-3-16,0-41-5 15,0-7 16-15,0-11-14 16,0-12 7-16,0-18-13 0,0-7-25 15,0-34 29-15,0-19 9 16,0-15-3-16,0-9-3 16,7-4 12-16,7 0-6 15,2 7 2-15,2 4-4 16,2 9 4-16,-6 13-2 16,-3 14 1-16,-2 15-1 15,5 18 1-15,2 8 0 16,2 17 47-16,7 34-40 15,0 16 8-15,0 23-16 16,-11 6 9-16,2 5-9 16,-7-1-1-16,0-8 0 0,-2-10 1 15,-7-19-7-15,4-21 14 16,-4-15-14-16,0-19 1 16,5-8-8-16,-5-8-38 15,4-26 43-15,1-19 9 16,4-14 0-16,7-15 0 15,-2-4 2-15,6-3-8 16,-6-1 12-16,6 11-8 16,-11 9 4-16,3 15 3 15,-8 22-5-15,5 15 0 16,0 18 16-16,7 18 54 16,5 33-29-16,-3 42-35 15,-2 3 4-15,-3 15-4 16,-3 4-9-16,-4-17 3 0,-6 16 0 15,5-10-1-15,-5-13-2 16,4-14-3-16,1-19 10 16,0-25-11-16,-5-14 4 15,0-16-8-15,0-3-37 16,0-22 14-16,4-26 18 16,3-19 14-16,-3-20 1 15,6-6 1-15,-1-2-7 16,7 15 14-16,-7 13-5 15,0 27-1-15,-2 16 10 16,6 19-11-16,3 5 25 16,11 27 9-16,10 26-14 0,-3 41-8 15,-11 4-11 1,-7 15 6-16,-7 5-7 0,-9-19 0 16,4 7-16-16,1-13 16 15,2-15-1-15,-3-20-1 16,5-23 1-16,-4-20-20 15,11-15-31-15,-7-7-25 16,7-34 67-16,2-17-6 16,-2-12 15-16,-3-10-4 15,8-1 4-15,-3 1 2 16,7 3-1-16,0 13 1 16,0 16 0-16,-2 16 6 15,2 19-4-15,4 13 19 0,6 30 8 16,3 28-3-16,-1 21-25 15,-15 20 10-15,-1 11-11 16,-12 6 1-16,-5-3-2 16,3-3 0-16,-2-8-9 15,4-8 11-15,0-15-4 16,7-14 2-16,-2-14 0 16,1-18-7-16,-5-16 6 15,-6-12-7-15,-4-5-32 16,0-12-11-16,0-29 35 15,0-17 7-15,0-16 18 16,0-13-9-16,0 0 0 16,11 10-1-16,8 15-5 15,6 21 6-15,0 26 6 16,0 15 5-16,9 27 62 0,0 36-54 16,5 36 0-16,-14 6-19 15,-12 10 0-15,-4-2-21 16,-9-19 3-16,0 8 6 15,0-11 12-15,0-6-3 16,0-10 9-16,0-4-6 16,7-8 6-16,7-8-12 15,2-9 7-15,2-11-2 16,-2-10 1-16,-7-11-2 16,-5-14-4-16,-4 0-44 15,0-29 20-15,0-22 16 16,0-9 13-16,0-4 2 0,0 8 3 15,-4 18-4-15,4 18 0 16,0 20 8-16,4 12 61 16,26 39-30-16,4 19-39 15,5 14 15-15,-3 3-15 16,-9-3-6-16,3-9-18 16,0-6 6-16,-5 1 7 15,0 2 10-15,0 5 1 16,-3 1-1-16,-1-7-5 15,4-6 12-15,-12-12-6 16,3-16 0-16,-2-19 0 16,-9-13-25-16,1-5-27 15,-6-21 6-15,0-25 28 0,0-10 18 16,0-10 0 0,0 1-9-16,0 5 10 0,0 16-2 15,0 18 2-15,0 26-1 16,9 2 11-16,26 46 13 15,3 24-13-15,1 19-10 16,6 10 0-16,-6 10-1 16,-5-2-12-16,-4-1-21 15,-5-2 33-15,-12-10-1 16,-1-2 0-16,-12-2 1 16,0-4 0-16,0-1-2 15,0-13 4-15,0-16-7 16,0-21 5-16,0-26-44 0,0-11-78 15,0-11 15 1,0-31 76-16,-16-11 22 0,2-9 9 16,-6-5 0-16,6 4-7 15,3 15 14-15,6 14-13 16,5 25 13-16,0 9 4 16,0 22 27-16,9 28-20 15,12 15-9-15,-5 9-6 16,-7 6 0-16,-5-5 6 15,1-8-11-15,-5-10 10 16,4-6-16-16,-4-5 16 16,0 4-9-16,0 28 1 15,0 6-6-15,-29 16 0 16,-1 2-13-16,7-25 19 0,-2-15 1 16,16-26-1-16,-2-23-23 15,2-13-15-15,0-15-11 16,-7-24 39-16,7-9 2 15,9-4 8-15,0 3 0 16,0 13-2-16,4 17-8 16,26 19 5-16,4 5 5 15,9 36 1-15,3 14 15 16,1 13-15-16,-6 3-1 16,-7 2 1-16,-8-6-1 15,-4-7 0-15,-6-9 2 16,-2-6 1-16,-3-6-2 15,3-5-2-15,6-1 1 0,3 1 0 16,2 2 0 0,0-5 0-16,-4-2 0 0,-3-9-7 15,-7-16 6-15,-2-4-15 16,-4-16-4-16,-1-28 9 16,-4-9 5-16,0-4 4 15,0 6 2-15,9 16 0 16,7 20 0-16,14 15 7 15,13 2 15-15,16 32 9 16,5 9-31-16,4 12 5 16,3 3-5-16,-8 0 0 15,-6-4-8-15,2-2-15 16,-9-7-13-16,-7-8-17 0,-9-6 15 16,-4-7 16-1,-9-8 22-15,-12-8-10 0,-5-8 9 16,-4 0-17-1,0-15 5-15,0-21 12 0,0-17 1 16,-13-14-7-16,-3-8 15 16,6-1-8-16,6 5 6 15,4 16 3-15,0 17 6 16,25 22 0-16,14 16-1 16,11 21 60-16,6 29-27 15,4 13-33-15,-1 6-11 16,-5 2-2-16,-6-14-2 15,-7-9-4-15,-11-14 3 16,-8-13-2-16,-1-11-5 16,-12-3-10-16,2-7-9 0,-11 0 5 15,5 0-16 1,-5-7 21-16,0-24-4 0,0-17 22 16,0-19 0-16,-12-13 0 15,3-9 0-15,0 2 6 16,5 18 28-16,4 18-6 15,0 27-10-15,0 24 79 16,34 10 87-16,14 33-130 16,6 15-29-16,1 2-24 15,-12 3 7-15,-4-8-8 16,-3-13-15-16,-18-8-12 16,-2-12 3-16,-11-14 18 0,-5-8-26 15,0-10-45 1,-5-33 35-16,-29-22 42 0,-12-36-1 15,8-3-1-15,-1-9 1 16,-6-22 1-16,11-4 0 16,-1-39 5-16,10-3-6 15,21 32 2-15,4 39 16 16,0 40-16-16,9 17 10 16,16 7-5-16,5 10 3 15,-1 14 2-15,1 22 4 16,4 2 95-16,0 31-82 15,5 9-5-15,-3-3-23 16,-13-6 10-16,-7-13-10 0,-12-20-8 16,-4 0-25-16,0-37-4 15,0-15 37-15,-29-16-3 16,-1-4-3-16,0-5 7 16,10-3-1-16,15-6 0 15,5-8 0-15,0-26 0 16,50-34 1-16,10 12-1 15,3 14-6-15,5 27 6 16,-8 46-5-16,-1 19 4 16,-12 24 2-16,-6 19 2 15,-18 48-1-15,-7 13 7 16,-7 3-3-16,0-3-5 16,-2-10 2-16,-7-17 4 15,0-15-14-15,0-16 7 16,0-10-11-16,0-22-57 0,-16-28 49 15,-13-20 17-15,-6-15-4 16,-8-6-1-16,-7 0-57 16,2 6 24-16,3 6 12 15,6 2 28-15,10 1 0 16,13-4-6-16,16-2 6 16,0-2-1-16,29-3 1 15,35 5 0-15,7 12 0 16,-3 22 6-16,-9 22-10 15,-16 22 13-15,-4 4-9 16,-10 28 0-16,-4 9-2 16,-11-4-16-16,-7-6-44 0,-7-12-36 15,0-8-35-15,0-7-98 16,-25-20-82-16,-9-16 77 16,-5-13 15-16,9-1-114 15,15-2 121-15,15-7 214 16,0 4 318-16,4 0-318 15,30-1-21-15,21-4-33 16,18-10 45-16,20-9 9 16,16-13 19-16,-7 6-19 15,1 16-21-15,-28 31-76 16,-28 28-313-16,-22 11 410 16,-25 2 94-16,5 7 176 15,-5-1-127-15,0-4-70 0,0-1-4 16,0-3 43-1,0 0-26-15,0-21-32 0,0-14-1 16,0-10-14-16,-18-6-10 16,-3-4-11-16,5-8 48 15,16-11 41-15,0-37-8 16,94-48 70-16,83-37-5 16,5 16-82-16,-25 46-48 15,-50 74-20-15,-62 60-14 16,-6 5-25-16,-5 45-11 15,-9 15 35-15,-12 12 1 16,-3-5 0-16,-10-16 1 16,0-22-1-16,6-26 0 15,-1-8-8-15,4-40 8 16,0-24-10-16,-2-16-37 0,-7-2-177 16,0 6-85-16,-7-9 21 15,-16 23 53-15,-2 11-138 0</inkml:trace>
  <inkml:trace contextRef="#ctx0" brushRef="#br0" timeOffset="1797.62">6674 11514 1423 0,'0'0'493'0,"0"0"-212"16,0 0 9-16,259 0-23 0,-89 0-49 15,71 0-88-15,73 0-66 16,68-10-52-16,16-9 8 16,-20-5 10-16,-42 5-23 15,-22 9-5-15,4 5 102 16,7 5-50-16,-6 0 2 16,-10 3-23-16,-20 6-23 15,-55-2-10-15,-48-5 39 16,-47-2-45-16,-23 0 29 15,18 0-46-15,3 0 40 16,11 0-29-16,-21 0 19 16,-7 0-7-16,-10 0 35 15,-4 0-34-15,-12 0 34 0,-10 5-7 16,-21 0-6-16,-13 3-21 16,-22-2 19-16,-17-6-20 15,-11 0 0-15,0 0-42 16,0 0-49-16,0 1 7 15,-4 4-181-15,-51 10-23 16,5-2-479-16,2 0-249 0</inkml:trace>
  <inkml:trace contextRef="#ctx0" brushRef="#br0" timeOffset="5834.34">12554 12092 728 0,'0'0'532'16,"0"0"-223"-16,0 0 20 16,0 0-64-16,0 0 74 15,0 0-97-15,0 0-32 16,-34-25-24-16,-5 46-123 16,-9 9-17-16,3 11-11 15,6 5-23-15,19 7 0 16,20-3-24-16,0-2-14 15,16-5 25-15,31-9-13 0,8-8-5 16,13-14 13-16,-4-8-38 16,4-4 35-16,-9-13-60 15,-4-21 62-15,-21-14-72 16,-9-7 62-16,-21-9-50 16,-4 3-12-16,0 2-32 15,-34 12 10-15,-16 13 53 16,-13 13-90-16,3 13 90 15,4 8-42-15,10 0 80 16,17 20-30-16,20 8 38 16,9 4 2-16,4 1 15 15,39-2 27-15,12-1-36 0,4-4 19 16,0-9 5-16,-4-5-32 16,-12-11 14-16,-4-1-21 15,-10 0 18-15,-8-23-9 16,-3-7 31-16,2-5-4 15,5-1-15-15,5 5 15 16,8 9 11-16,12 7-38 16,-2 8 41-16,-2 7-6 15,-8 0 90-15,-4 17-54 16,-13 7-21-16,-7 5-26 16,-10 2-18-16,1-2-11 15,-1 2 47-15,3-4-66 16,2-5 43-16,0-3-38 15,7-7 6-15,-2-2-10 16,2-8-4-16,-7-2-12 0,4 0 26 16,-1-17-45-16,-3-2 34 15,7-2 42-15,7 1-33 16,11 8 30-16,20 3-18 16,5 4 3-16,10 5-2 15,-1 0 2-15,-9 0 0 16,-9-2-26-16,-11-7 61 15,-19 0-53-15,-11-8 36 16,-9-4-36-16,0-6 17 16,0-1 1-16,0 1 1 15,-25 3-1-15,7 7 0 16,-3 10 13-16,1 7-10 16,2 2 5-16,2 27 47 0,11 12-55 15,5 7 25-15,0 5-25 16,0 0-1-16,21-5-7 15,13-7 16-15,0-10-31 16,-4-8 59-16,4-10-61 16,-9-8 47-16,4-5-44 15,1 0 18-15,-7-16 4 16,2-11 0-16,-5-4 1 16,-6-3-3-16,-10 3-72 15,1 5 68-15,2 3-36 16,-7 10 32-16,4 3 20 15,1 5-26-15,15-3 16 16,3 4-6-16,6-4 4 16,12-1 4-16,-2 2-17 0,-5 2 52 15,0 3-50-15,-9 2 35 16,-11 0-19-16,-5 0-2 16,2 0 45-16,-11 5-16 15,0 11-6-15,5 8-15 16,-5 2 13-16,4 1-31 15,1 0 33-15,6-3-30 16,3-2 20-16,2-6-8 16,-7-7-6-16,0-4 0 15,-9-2-1-15,5-3 2 16,-1 0-13-16,8 0 40 16,1 0-47-16,12 0 37 15,5-5-36-15,-1-2 28 0,5-2-11 16,-9-1 1-16,0 3 0 15,-11-1-6-15,-5 1 14 16,3 0-40-16,-8-3 67 16,1 1-16-16,4-7-10 15,2 1 22-15,-2-3-30 16,0-2-1-16,-4-5 0 16,6 1 1-16,-6 0-10 15,-5 0 33-15,0 2-64 16,0 5 40-16,0 3-9 15,-5 7-25-15,-24 7 28 16,-1 0 2-16,-4 16 4 16,9 23 1-16,0 14 16 0,16 9-22 15,4 10 40 1,5 1-46-16,0-3 22 0,0-5-4 16,19-10-6-16,1-12-1 15,0-14 21-15,-6-10-15 16,-5-11-6-16,3-8 2 15,-3 0-34-15,0-13 33 16,2-15-2-16,-2-9-54 16,0-3 19-16,0 1-30 15,3 8 30-15,1 5 26 16,8 9 7-16,4 8-30 16,-2-2 66-16,2 2-24 15,4-1 4-15,-4-5 56 0,-4-7-48 16,-3-3 22-1,-9-12-2-15,2-3-21 0,-6-1-20 16,-1-1 36-16,-4 9-55 16,5 9 38-16,0 7-23 15,-5 9 11-15,0 6 50 16,0 2-15-16,0 0 3 16,0 0-6-16,0 0-38 15,0 0 53-15,0 0-37 16,0 0 56-16,0 13-65 15,6 10-5-15,-1 10-2 16,13-3-2-16,3 4-4 16,8-6-34-16,1-3 27 15,-5-7-33-15,4-5 18 0,-6-6 27 16,-3-4-17-16,6-3 34 16,-8 0-35-16,2-18 18 15,1-10-5-15,-8-9 4 16,-4-8 2-16,3-3-20 15,-8-8 61-15,-4-1-59 16,5-1 40-16,-5-2-35 16,0 2 21-16,0 5-9 15,0 10 12-15,0 10-5 16,0 11 11-16,-9 9 3 16,9 6 18-16,0 7-33 15,0 0 47-15,0 0-38 16,0 22 61-16,0 11-76 0,0 14 9 15,0 6-9 1,0 7 11-16,4 4-31 0,10 1 26 16,6-5-31-16,10-7-47 15,0-7 35-15,4-11-41 16,-5-10 63-16,1-8 7 16,-1-7 8-16,1-9-7 15,-7-1 8-15,13 0-32 16,-9 0 62-16,3-8-44 15,-1-7 26-15,1 0 11 16,-10-3-23-16,-6-4-1 16,-7-4 25-16,-3-4-2 15,-4-3 41-15,0-6-47 16,0 3 60-16,0-2-76 0,0 2 38 16,-4-1-29-16,4-1 0 15,0-1-10-15,0-2 0 16,0 3-6-16,0 4 16 15,0 3-38-15,0 7 65 16,0 5-23-16,0 9-2 16,0 4 73-16,4 6-49 15,-4 0 9-15,0 4 0 16,0 20-30-16,0 12-15 16,0 12 36-16,0 11-55 15,0 2 41-15,0 5-44 0,0-1 7 16,10-3 0-16,10-9-54 15,3-5-6-15,6-12 22 16,1-7-8-16,-1-10 43 16,1-9 4-16,0-5-13 15,4-5 50 1,-5 0-47-16,-4 0 22 0,5-15 2 16,-12-4-1-16,2-3 2 15,-6-2-10-15,-7 3 37 16,-3-1-40-16,-4 7 32 15,0 3-8-15,0 5-6 16,0 3 27-16,0 4-32 16,0 0 11-16,5 0-1 15,0 0-1-15,10 2 14 16,-1 12 11-16,7 4-37 0,1 0 20 16,3-1-36-1,-4-7-6-15,-3-3-21 0,-2-7 2 16,-7 0-17-16,7-5 46 15,-7-16-17-15,0-5 6 16,2-1 44-16,-1 2-38 16,3 4 38-16,8 7-34 15,-5 6 15-15,-3 3-3 16,8 5-7-16,-8 0 20 16,8 3 30-16,-3 16-14 15,-2 2-13-15,-2 4 4 16,-3-1-34-16,-7-5 16 15,1-4-31-15,-5-8-11 16,0-3-30-16,5-4 11 0,-5 0-47 16,0 0 108-16,0-14-27 15,0-9 13-15,0-4 30 16,4-5-19-16,1 4 4 16,11 1-7-16,-3 6 6 15,8 9 2-15,-1 7 27 16,3 5-2-16,6 0 80 15,1 17-73-15,0 9 51 16,-5 3-57-16,0 2 10 16,-7 3-13-16,7-4-13 15,-5 0-11-15,-6-6 18 0,6-5-50 16,-6-10 52-16,-3-9-40 16,3 0 22-16,0 0-20 15,11-22 10-15,4-6-1 16,1-5 9-16,4-1 0 15,0 0-19-15,-4 5 55 16,-5 5-60-16,-5 7 46 16,-15 6-38-16,-5 6 32 15,0 2-2-15,0 3 32 16,0 0-10-16,-25 5 2 16,0 16-23-16,6 9-11 15,8 3 31-15,11 1-26 16,0 0-3-16,16-3 10 0,23-5-16 15,-1-4-13 1,3-8 11-16,-2-9-22 0,-5-5 11 16,-5 0-104-16,-10-21 117 15,-3-13-69-15,-7-1 68 16,-9-5-41-16,0 6 41 16,0 11 1-16,0 8 0 15,0 10 6-15,0 5 9 16,0 8 127-16,0 27-128 15,16 13 31-15,-3 10-38 16,3 10 1-16,-7-1-8 16,-4 3-1-16,-5-5-11 15,0-5-17-15,-14-14 22 16,-15-14-55-16,-12-13 47 16,2-15-45-16,-4-4 48 0,4-9-34 15,3-18 45-15,13-2-13 16,12-4 14-16,11-1-6 15,0 0 17-15,6-5-41 16,13-6 30-16,-10-3-29 16,-18-25-246-16,-46 13-327 15,-13 7-485-15</inkml:trace>
  <inkml:trace contextRef="#ctx0" brushRef="#br0" timeOffset="6065.78">15098 11868 1707 0,'0'0'595'0,"0"0"-392"16,0 0 101-16,0 0-26 15,325-30-107-15,-184 19-37 16,16 1-133-16,9 1 62 15,-13 1-45-15,-10 3-36 16,-32 3-1-16,-27 2-158 16,-29 0-446-16,-37 0-687 0</inkml:trace>
  <inkml:trace contextRef="#ctx0" brushRef="#br0" timeOffset="6214.78">15917 11716 622 0,'0'0'1574'16,"0"0"-958"-16,0 0-417 16,0 0-36-16,0 0-163 15,0 0-211-15,-323 0-921 0</inkml:trace>
  <inkml:trace contextRef="#ctx0" brushRef="#br0" timeOffset="6399.79">13995 11586 2457 0,'0'0'682'16,"0"0"-379"-16,0 0-176 0,0 0-7 16,0 0-100-16,0 0-20 15,0 0-80-15,241 10-290 16,-143-3-373-16,5-3-634 0</inkml:trace>
  <inkml:trace contextRef="#ctx0" brushRef="#br0" timeOffset="7930.12">22686 8730 666 0,'0'0'581'0,"0"0"-254"15,0 0-120-15,0 0 55 16,0 0-108-16,0 0 0 16,0 0-69-16,0-20 23 15,0 13-62-15,0 2-20 16,11 0-7-16,-2 5-13 16,-4 0 70-16,4 0-49 15,-2 0 61-15,2 8-72 16,-9 1 19-16,0-1-27 15,0-1-6-15,0-4-2 0,0-1 1 16,0-2-8-16,0 0 1 16,-9 0-29-16,-2 0 47 15,1-10-24-15,6 3 24 16,4-3-30-16,0 3 18 16,0 0-8-16,0 4 7 15,0 3 2-15,14 0-9 16,2 0 40-16,-3 0-5 15,-4 3-27-15,-2 4 23 16,-2-2-14-16,-5 1-9 16,0-3 11-16,0 2-10 15,0 0-1-15,0 0 11 16,-12-2-44-16,3-3 28 16,0 0 5-16,0 0-45 15,-2 0 44-15,11-3-34 0,0-4 4 16,0 2-3-1,0 2-33-15,25 3 23 0,4 0-176 16,5 5-49-16,-4 10-311 16,-10-3-714-16</inkml:trace>
  <inkml:trace contextRef="#ctx0" brushRef="#br0" timeOffset="10147.32">23452 7091 727 0,'0'0'567'0,"0"0"-228"15,0 0-117-15,0 0 8 16,0 0-57-16,0 0-13 16,0 0-25-16,-54-77-37 15,49 70 8-15,5 5-64 16,0-1 86-16,0 3-75 15,0 0 18-15,0 3-51 16,0 8 41-16,0 4-60 16,0-2 0-16,-4-2-1 15,-8-4 11-15,3-2-29 16,-7-3 33-16,12-2-51 0,-5 0 39 16,9 0-12-16,0 0-18 15,0-7 18-15,0-5 3 16,0-2 6-16,13 4-6 15,3 0 21-15,-7 8-6 16,3 2 3-16,-3 0 25 16,-5 0-35-16,5 0 58 15,-4 6-51-15,2 5-3 16,-7-1-6-16,0-1 7 16,0-2-16-16,0 1-108 15,0-6-2-15,0-2-178 16,0 0-235-16,0 0-230 0</inkml:trace>
  <inkml:trace contextRef="#ctx0" brushRef="#br0" timeOffset="11616.36">25196 4552 750 0,'0'0'505'0,"0"0"-229"0,0 0-87 16,0 0-10-16,0 0-53 16,0 0-38-16,0 0 21 15,0-6-72-15,0 0 44 16,0 4-66-16,0 2 96 15,9 0-2-15,-4 0 40 0,6 12-82 16,-11-1-1 0,0 5-10-16,0-5-26 0,0-4-10 15,0-2 7 1,0-5-15-16,0 0 4 0,0 0-32 16,0-9 32-16,0-14-7 15,0-5-1-15,9-3 20 16,21 2 18-16,0 8-32 15,4 6 35-15,-9 12-29 16,4 3 40-16,-4 0-6 16,-11 20 31-16,-5-1-64 15,-9 2-2-15,0-1 2 16,0-3-20-16,-18-5-1 16,-16-5 17-16,0-3-52 15,-3-4 26-15,14 0 0 0,3 0-35 16,11-11 43-16,9-1-34 15,0-3 12-15,0 1 17 16,25 2 4-16,9 5-31 16,0 4 53-16,0 3-52 15,-4 0 32-15,-7 3-1 16,-3 8-141-16,-4 2-65 16,-7 8-174-16,-9-4-277 15,5 0-446-15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7-23T22:10:21.123"/>
    </inkml:context>
    <inkml:brush xml:id="br0">
      <inkml:brushProperty name="width" value="0.05292" units="cm"/>
      <inkml:brushProperty name="height" value="0.05292" units="cm"/>
      <inkml:brushProperty name="color" value="#00B050"/>
    </inkml:brush>
  </inkml:definitions>
  <inkml:trace contextRef="#ctx0" brushRef="#br0">6831 13035 605 0,'0'0'0'0,"0"0"-28"0,0 0-549 15</inkml:trace>
  <inkml:trace contextRef="#ctx0" brushRef="#br0" timeOffset="488.38">4520 13869 1746 0,'0'0'334'0,"0"0"-213"16,360 0-12-16,-24 8 129 16,67-8-106-16,24 0 62 15,-15-17-140-15,-39-26 19 16,-12-8-58-16,-4-7 84 16,-18 3-56-16,-25 6 10 0,-64 12 7 15,-64 15-45-15,-54 10 70 16,-30 7-66-16,12 2 88 15,9 3-100-15,0 0 34 16,-25 0-26-16,-21 0-14 16,-18 0-1-16,-25 0 0 15,-13 0 0-15,-12 0 12 16,-9 0-65-16,0 0 49 16,0 0-4-16,0 0-115 15,0 0-4-15,0 0-154 16,0 0-86-16,0 0-226 15,0 0-271-15</inkml:trace>
  <inkml:trace contextRef="#ctx0" brushRef="#br0" timeOffset="1318.83">13986 14009 880 0,'0'0'167'16,"0"0"-114"-16,0 0 102 15,0 0-30-15,275 20 62 16,-147-20-41-16,38-3 41 16,75-6-64-16,77 1 3 15,78 8 23-15,40 0-8 0,-4 0-4 16,-29 0-100-1,-26 0 51-15,-11-9-82 0,-18-11 36 16,-18-6-41-16,-37 3 32 16,-52-2-33-16,-59 8 0 15,-45 5-9-15,-30-1 18 16,2 4-30-16,-7 2 61 16,-4-2-37-16,-35 6 8 15,-24 1 46-15,-23 2-11 16,-11 0 21-16,-5-3-25 15,0 3-15-15,0 0-27 16,0 0 24-16,0 0-64 16,0 0 22-16,0 0-80 0,4 0-137 15,26 0-243 1,-5 0-135-16,0 0-644 0</inkml:trace>
  <inkml:trace contextRef="#ctx0" brushRef="#br0" timeOffset="2683.23">24976 13578 1166 0,'0'0'359'16,"0"0"-187"-16,0 0 11 16,0 0-14-16,0 0-3 15,289 4 82-15,-180-1-141 16,-2 2 66-16,-10-2-100 16,-13-1 33-16,-20-2-77 15,-16 0 14-15,-19 0-14 0,-8 0-20 16,-12 0-9-16,2 0 22 15,8 0-58-15,15-2 75 16,20-6-52-16,19-1 29 16,20 0-4-16,16 1-12 15,19 6 0-15,4 0 0 16,4 2 7-16,12 0-17 16,4-3 49-16,5 3-27 15,9 0-2-15,11 0 49 16,10 0-44-16,4 0 33 15,-5 0-36-15,1 10-5 16,-17 2-7-16,-17-3 26 16,-12-2-52-16,-19-2 65 0,-12-3-64 15,-4-2 50 1,8 0-31-16,9 0 6 0,13 0-1 16,12 0 1-16,14 0 0 15,-1 7-7-15,-4 1 40 16,-9 2-13-16,-16-3-5 15,-10-5-16-15,-15 1 19 16,0-3-14-16,-2 0-4 16,6 0 0-16,12 0 0 15,-5 0 9-15,0 0-47 16,-11 4 83-16,-13 1-67 16,-22-2 44-16,-22 2-37 15,-20-3 15-15,-16-2-7 16,-14 0-38-16,0 0-141 15,0 0 31-15,0 0-38 16,0-10 90-16,0-4-151 16,0 0 33-16,-5 3-80 0,0-5 46 15,5 6-60-15,-9-1-168 16</inkml:trace>
  <inkml:trace contextRef="#ctx0" brushRef="#br0" timeOffset="5582.71">18504 4735 960 0,'0'0'585'16,"0"0"-340"-16,0 0-165 16,0 0 87-16,394 0-61 15,-165 0 26-15,67 0-64 16,41 0 12-16,11-14-9 15,-35-8-10-15,-63 3 31 16,-68 9-62-16,-34 3 97 16,-11 5-81-16,19-3 50 15,26-3-72-15,23 3 38 16,-3 1-61-16,-6 0 0 16,-1 4-1-16,1 0 16 15,2 0-26-15,-12 0 53 0,-6 0-29 16,-3 0-13-16,1 0 61 15,-12 0-44-15,4 2 29 16,-8 4-8-16,1 2-9 16,-6-3-24-16,-20 0 31 15,-10-5-18-15,-20 0-8 16,-14 0 4-16,-13 0 1 16,-26 0-10-16,-15 0-6 15,-21 0-5-15,-2 0 4 16,-11 0 2-16,4 0-25 15,2 0 69-15,-2 0-27 16,5 0-18-16,-3 0 39 0,-2 0-30 16,-9 0-9-16,0 0 0 15,0 0 0-15,0 0-17 16,0 0-215-16,-34 0-66 16,-16 0-380-16,-2 0-278 0</inkml:trace>
  <inkml:trace contextRef="#ctx0" brushRef="#br0" timeOffset="6200.8">24107 4550 1315 0,'0'0'724'0,"0"0"-234"16,0 0-374-16,0 0 54 16,0 0-23-16,0 0 107 15,-9-161-110-15,9 17-2 16,0-49-64-16,0-14-13 0,0 12-5 16,0 51-60-1,0 52 2-15,-18 32 47 0,2 12-65 16,2 5 43-16,-2-1-47 15,7 8 29-15,-2 15-9 16,11 9 0-16,0 7 1 16,0 5-8-16,0 0-68 15,0 0 6-15,0 0-180 16,0 12-73-16,0 12-418 16,0 2-464-16</inkml:trace>
  <inkml:trace contextRef="#ctx0" brushRef="#br0" timeOffset="7534">24221 3297 1174 0,'0'0'641'16,"0"0"-317"-16,0 0-84 15,0 0-11-15,0 0-92 16,0 0 12-16,0 0-26 16,-271-34-31-16,164 34 4 15,-15 0-48-15,-26 0 75 0,-18 0-90 16,-16 0 52-1,-9 7-64-15,-9-3 17 0,-7-1-38 16,-2 0 0 0,-3-1-2-16,5-2 4 0,7 0-19 15,9 0 58-15,9 0-67 16,7 0 44-16,14 0-36 16,4 3 17-16,14 6-5 15,20 3 3-15,21-3-26 16,13-1 19-16,16-3-52 15,5-3 49-15,4-2-31 16,-2 0 43-16,3 0-32 16,-1 0 25-16,0 0-17 15,7-2 6-15,3-1 19 16,4 3 0-16,2 0-21 0,3 0 57 16,1 0-54-16,-6 0 37 15,-2 0-38-15,-2 0 26 16,3 0-8-16,8-5 1 15,5 5 0-15,4 0-9 16,4 0 21-16,0 0-48 16,5 0 72-16,-4 0-54 15,-1 0 36-15,-4 0-21 16,5 0 3-16,-6 0-6 16,10 0 5-16,-4 0 2 15,11 0-19-15,-3 0 55 16,1 0-61-16,2 0 48 15,-7 0-46-15,-5 0 32 0,-4 0-11 16,-9 0 1-16,-3 0 0 16,3 0-11-16,4-1 25 15,-2-3-52-15,7 0 73 16,-4-1-55-16,-1 0 40 16,-6 1-23-16,-3-4 3 15,-2 4-6-15,2-4 4 16,-7 3 4-16,5 0-17 15,7 3 51-15,9-3-57 16,5 4 43-16,-1 1-44 16,10 0 34-16,-3 0-14 15,2-4 2-15,1 4 0 16,-3 0-7-16,3-3 16 16,6 3-45-16,3 0 70 0,2 0-49 15,9-2 30-15,0 2-15 16,0 0 0-16,0 0-5 15,0 0 4-15,0 0 2 16,0 0-18-16,0 0 50 16,0 0-57-16,0 0 48 15,0 0-45-15,0 0 38 16,0 0-19-16,0 0 2 16,0 0 0-16,0 13 3 15,0 11 24-15,0 9-39 16,0 13 46-16,0 12-31 0,0 9 3 15,0 10 27 1,0 2-31-16,0 1 10 0,9-1-3 16,20-6 1-16,10-3-20 15,-5-5 44-15,2-7-58 16,-13-11 47-16,-7-3-46 16,-2-11 41-16,-10 1-25 15,8-3 7-15,-8 6 0 16,5 4-6-16,3 4 16 15,-8 0-41-15,1 1 68 16,-5-4-52-16,4-7 30 16,-4-8-13-16,0-6-2 0,0-8 0 15,0-5-1 1,0-1 2-16,0-7-12 0,0 2 41 16,0-2-58-16,0 2 44 15,0 1-32-15,0 1-1 16,9 3 8-16,3 3-57 15,1 0-43-15,3-3-84 16,-2-2-119-16,15-3-75 16,-4-2-184-16,5 3-128 0</inkml:trace>
  <inkml:trace contextRef="#ctx0" brushRef="#br0" timeOffset="139281.98">28628 6137 1881 0,'0'0'801'15,"0"0"-643"-15,0 0-110 16,0 0-31-16,0 0-6 15,0 0 1-15,-25 4-12 16,25-4-104-16,-19-5-258 16,3-15-322-16,3 1-349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7-23T22:13:11.339"/>
    </inkml:context>
    <inkml:brush xml:id="br0">
      <inkml:brushProperty name="width" value="0.05292" units="cm"/>
      <inkml:brushProperty name="height" value="0.05292" units="cm"/>
      <inkml:brushProperty name="color" value="#FF0000"/>
    </inkml:brush>
  </inkml:definitions>
  <inkml:trace contextRef="#ctx0" brushRef="#br0">8311 4844 1081 0,'0'0'795'0,"0"0"-536"16,0 0-49-16,0 0-15 15,0 0-52-15,0 0-97 16,82 2 43-16,61-2-11 15,18-5-30-15,21-9-26 16,9-5-8-16,0-1-7 16,0 0 8-16,-4 5 67 0,-1-3 7 15,1 6-2 1,-8 2-33-16,3 1-19 0,5 2-14 16,-5 2-10-16,-1 1-10 15,-1-1 0-15,-3 2 1 16,-11 1-1-16,3-1 0 15,-15 3 0-15,-6 0 0 16,-9 0 0-16,-7 0-1 16,-9 0 1-16,-17 0-1 15,-3 0 1-15,-15 0-1 16,-3 0 0-16,-13-5 2 16,-8 3 8-16,0-5-1 15,-5 2-7-15,0-3 5 16,5 1-5-16,-5 3-1 15,4-3 1-15,-4 2-2 0,-6 0 1 16,-3 0 5-16,-7 3-5 16,2-1 0-16,3 3 8 15,7-2 9-15,4 2 6 16,9 0-3-16,-4 0 1 16,-1 0-8-16,-3 0-5 15,-17 0-8-15,-9 0 0 16,-18 0-1-16,-7 0 1 15,-5 0 0-15,-4 0 0 16,0 0 1-16,0 0-1 0,0 0 5 16,0 0-5-1,0 0 0-15,0 0 0 0,0 0-1 16,0 0-34-16,0 0-83 16,-34 0-129-16,0 2-224 15,-4 3-429-15</inkml:trace>
  <inkml:trace contextRef="#ctx0" brushRef="#br0" timeOffset="998.19">8872 6340 1392 0,'0'0'363'0,"0"0"-55"15,0 0-51-15,0 0 4 16,0 0-88-16,0 0-66 15,276 4 89-15,-10-4-18 16,70 0-51-16,-11 0-52 16,-61 0-39-16,-77 0-15 15,-46 0-7-15,11 0-4 16,21-2-9-16,-3 0 0 16,-22 2 1-16,-25 0 4 15,-30 0 3-15,-25 0-3 16,-25 0-5-16,-18 0 26 15,-15 0 0-15,-4 0 0 16,-6 0 0-16,0 0-7 0,0 0-10 16,0 0-4-16,0 0-5 15,0 0-1-15,0 0-1 16,0 0-51-16,-25 0-104 16,0 11-198-16,0 3-536 0</inkml:trace>
  <inkml:trace contextRef="#ctx0" brushRef="#br0" timeOffset="2516.82">12379 6415 104 0,'0'0'873'0,"0"0"-546"16,0 0-73-16,0 0-25 16,0 0 28-16,0 0-9 15,0 0-36-15,-68 7-47 16,68-7-23-16,22 0-14 16,37 0-23-16,39 0 69 15,41 0-44-15,27 0-43 16,25 0-9-16,16-2-14 15,-3-1-26-15,-1-1-14 16,-3 2-8-16,-14-5-2 16,-11 3-7-16,-6 2 2 0,-8 2 2 15,-4 0 5-15,0 0-1 16,-5 0-7-16,-11 0-1 16,-9 0 1-16,-9 0 4 15,-9 0-5-15,-12 0-1 16,7 2 0-16,-7 2-6 15,10 3 2-15,6-1 7 16,5 3 4-16,9 4 4 16,2 1 4-16,-7 4 1 15,-6-4-8-15,-8-5-8 16,-10 1 0-16,-5-5-6 16,-10-3 0-16,-4 0 0 15,0-2 0-15,-2 3 1 16,2 2 0-16,5-3-1 0,-2 6 1 15,1-4 0-15,-4 1 0 16,-11 2 0-16,-14-4-1 16,-4 1 1-16,-7-4 4 15,2 0-5-15,-7 0-1 16,7 0 1-16,-7 0 0 16,7 0 0-16,-2 0 0 15,2 0 1-15,-2 0 0 16,-8 0 0-16,-5 0 1 15,-6 0-1-15,-4 0 5 16,-11 0-4-16,-5 0-2 16,-5 0 0-16,-4 0-1 15,0 0 0-15,0 0 0 16,0 0 1-16,0 0-2 0,0 0-28 16,0 0-25-16,0 0-44 15,-4 0-71-15,-55 0-165 16,6 0-233-16,-10-2-293 0</inkml:trace>
  <inkml:trace contextRef="#ctx0" brushRef="#br0" timeOffset="7565.28">7183 7828 1199 0,'0'0'379'16,"0"0"-167"-16,0 0-62 15,0 0 10-15,0 0-5 16,0 0 14-16,0 0-41 16,298 0-36-16,-175 0-34 15,4 0-7-15,5 0-14 16,7 0-13-16,6 0-9 15,-2-6-2-15,5 2-5 16,-2-1-7-16,-3 0 7 16,-2 4-7-16,-2-8 8 0,-7 4 20 15,-10 1 0-15,1 0-7 16,-11-1-13-16,-3 0 3 16,-2 0-6-16,-10-3 0 15,1 4-5-15,-5-1 5 16,-4-3-6-16,0 1 1 15,-12 0 0-15,7 0 0 16,-4 3 5-16,-8-1-5 16,1 2 0-16,-5 1 7 15,3-3-7-15,-7 0 8 16,-8 0 0-16,-1-2-1 16,4-1-2-16,-4 3 2 15,4-1-6-15,4 1 5 16,6 1-1-16,-1 1 8 15,0 3 13-15,-4 0 7 0,-1 0 2 16,-3 0 9-16,-10 0 8 16,-3 0-4-16,-1 0-6 15,-12 0-17-15,0 0-13 16,0 0 1-16,-4 0-1 16,4 0-5-16,0 0 10 15,-4 0 7-15,-1 0 10 16,-4 0-5-16,-2 0-2 15,2 0-5-15,0 0-5 16,0 0-8-16,0 0 1 16,-7 0-10-16,3 0 5 15,-8 0 0-15,-1 0-5 16,-3 0-1-16,-5 0 0 0,-4 0 0 16,5 0 0-1,-5 0 1-15,0 0-1 0,0 0 0 16,0 0 0-16,0 0-28 15,0 0-41-15,0 0-45 16,0 0-63-16,-25 0-101 16,2 0-282-16,-2 0-194 0</inkml:trace>
  <inkml:trace contextRef="#ctx0" brushRef="#br0" timeOffset="10783.77">2581 8725 793 0,'0'0'623'15,"0"0"-421"-15,0 0-69 16,0 0-4-16,0 0 74 0,0 0-49 16,311 3-40-16,-181-13-17 15,15 0-12-15,17 0 12 16,24 3 13-16,10 2-8 15,15 3-4-15,5 2-24 16,5 0-34-16,-10 0-27 16,-6 0-13-16,-7 0 1 15,-14-2-1-15,-11 0 0 16,-7-1 0-16,-5 1 0 16,-4 2 1-16,-4 0 0 15,3 0 23-15,-3 0 23 16,-5 0-4-16,-3 0-16 15,-2 0-9-15,-6 0-9 16,-10 0-8-16,-4 0-1 0,0 0 1 16,-5 0-1-16,-2-3 2 15,7 1-1-15,-5-1 11 16,0 3 6-16,0 0 2 16,-2 0 1-16,-2 0-2 15,-3 0-13-15,3 0 0 16,-7 0 0-16,7 0-5 15,-7 0 5-15,6 0-5 16,1 0 5-16,-3 0 9 16,-1 0 10-16,-8 0-2 15,-4 0-2-15,-1 0-2 0,1 0-2 16,0 0-5-16,0 0-3 16,11 0 3-16,-7 0-6 15,-4 3-5-15,-5-1 8 16,-9 3-1-16,-6-2-7 15,-8-1 0-15,3 0 5 16,-5 0 0-16,0 1-5 16,7-1 5-16,3 3 5 15,6 2 4-15,-2 3 3 16,2-3-9-16,-11 1-8 16,-10-4 5-16,-4 1-6 15,-9-2 1-15,-6-3 0 16,1 2-1-16,-11-2 1 15,5 0 0-15,-1 0 0 16,1 2 1-16,2-2-1 0,2 2 0 16,3-2 0-16,1 0-1 15,-3 3 0-15,1-3 1 16,-6 2-1-16,-1-2 2 16,3 3-2-16,-2-1 1 15,-5 0-1-15,0 1 0 16,5-1 0-16,2 2 1 15,-7 0 0-15,0-2-1 16,-16 1 0-16,-2-1 0 16,-7-2 0-16,-4 0 0 15,-5 0 0-15,4 0-1 16,3 0 1-16,2 2 0 16,5 0 0-16,2 1-1 0,2 2-29 15,-7-2-43 1,-11-1-85-16,-16 2-141 0,-43 1-371 15,-9 0-356-15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7-23T22:13:36.473"/>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19951 7671 831 0,'0'0'534'16,"0"0"-264"-16,0 0 9 15,0 0-50-15,0 0-44 16,0 0-44-16,-5 9-49 15,1-9-31-15,-1 0-6 16,-4-13 41-16,-3-7 50 16,-1-7-25-16,-8-1-4 15,8-6-27-15,-3 0-18 16,2-2 7-16,5-5-31 0,-2-5-18 16,6-7 4-1,5-5-16-15,-4-4 12 0,4 0-1 16,0 0-10-16,0 2 4 15,-5 4-2-15,5 3-12 16,0 5 4-16,0 4-7 16,0 6 2-16,0 2-8 15,0 2 1-15,0 0-1 16,0-4 1-16,0 1 0 16,0 2 0-16,5 1 1 15,-5 3-1-15,0-1 0 16,4 2 0-16,-4 0 1 15,0-4-1-15,0 3 0 16,0-3 1-16,0 5 4 16,0 0-6-16,0 3 1 0,0-1 0 15,0 4 0-15,0-4 5 16,0-1-5-16,0-2 0 16,0-1 5-16,0 0-5 15,0 1-1-15,0 0 0 16,0 0 0-16,0-3 0 15,0-1 1-15,0-1-1 16,0-2 0-16,0 4 0 16,0 4 0-16,0 2-1 15,0 5 1-15,0 4-1 16,0 1 1-16,0-3-1 16,0 1 1-16,0-5 0 0,-4 2 0 15,-1 1-1 1,1 1 1-16,-3 6 0 0,7 7-1 15,0 0 0-15,0 4 1 16,0-2-6-16,0-4-14 16,0-4-2-16,0-3-17 15,0-1-11-15,0-1 7 16,0 5 5-16,0 3-14 16,0 6-52-16,0 1-74 15,0 3-130-15,0 5-283 16,0 11-373-16</inkml:trace>
  <inkml:trace contextRef="#ctx0" brushRef="#br0" timeOffset="3548.35">15369 6836 377 0,'0'0'640'0,"0"0"-249"16,0 0-112-16,0 0-45 15,0 0-35-15,0 0-44 16,0 0-47-16,13 0-35 16,-13-9 9-16,0-6 10 15,0-7-6-15,0-1-14 16,-13-4 15-16,-12-2-2 15,-9 0 9-15,-5-2-27 16,-16-2-23-16,-4-2-22 16,-4 2-7-16,-6 1-4 0,-3 6-1 15,-8 2 4 1,-4 2-2-16,-9 1-5 0,2-1 2 16,-14 3-8-16,-2-3 1 15,-2 4-1-15,2 0 5 16,-6 4-5-16,-3-4 0 15,2 4 1-15,-4 0-1 16,6 2 5-16,3 0-5 16,11 2-1-16,10 0 2 15,6 3-1-15,-2-2 0 16,11-1-1-16,5 3 1 16,-3 0-1-16,8 1 1 15,-1 4 0-15,0 2 8 0,5 0-3 16,-5 0 2-1,8 0-7-15,-3 0 0 0,-1 0 0 16,1 5 5-16,0 0-6 16,0 0 10-16,-5 0-2 15,1 0-7-15,-1 2 8 16,-4 0 0-16,9 0 3 16,0 0 3-16,6 0 3 15,3 1 6-15,7-1-3 16,7 3-5-16,2-3-7 15,11 2-3-15,2 0 0 16,1 1-4-16,2 2-1 16,-3 1 5-16,1-1-5 15,-3-1 0-15,3 4 0 0,-1 0 0 16,7-1 1-16,1 3-2 16,-3 0-1-16,11 2 0 15,1 2 0-15,4 2 1 16,0 0-1-16,0 2 0 15,9 1 0-15,11-2 1 16,-1 2 0-16,6 0 2 16,-5 1-1-16,-2-3 0 15,7 1-1-15,0-4 1 16,5 1-1-16,4 2-1 16,5 2 1-16,11 1-1 15,-7 6 2-15,11-1-1 16,-10-1 1-16,1 0-1 0,-2-2 1 15,-4-5-1-15,6 0 0 16,-6-4-1-16,0-1 1 16,11-2 0-16,-3 0-2 15,8-3 2-15,4 0-1 16,5 1-5-16,0 0 5 16,-1-6 0-16,-4 0-1 15,5-4-5-15,0 0 6 16,4 0 1-16,5 2-1 15,11 3 1-15,0 0 0 16,2-1 0-16,3 3 0 16,0-5 0-16,-5 3 0 15,4 0 0-15,-6-3 0 0,2 0 0 16,-2 0 0-16,-2 0 0 16,4-2 0-16,-7 1 0 15,3-2 0-15,-3-2-1 16,-4 1-1-16,2-3-3 15,-7 0 4-15,-9 0 1 16,0 0-1-16,1 0 0 16,-13 0 0-16,8 0 0 15,-7 0 0-15,6 0 1 16,1 0-1-16,-7 0 0 16,6 0 0-16,-11 0 1 15,7-3-1-15,-6-2 1 16,-4 4-1-16,-1-5 1 15,0 4-1-15,-5-3 1 0,-5 0-1 16,1 0-5-16,-9 0 6 16,4 1-2-16,-7 2 1 15,7-3 0-15,0-2 1 16,4 2-1-16,1 0 1 16,-1 1 0-16,-6-2 0 15,2 1 0-15,-4 0-1 16,-8 0 1-16,8-1-2 15,-8-1 1-15,3-4-10 16,7-1 11-16,2 0-6 16,5-2 5-16,4 0 1 15,-5-1 0-15,1 5 1 16,-5 1-1-16,-12 2 0 0,3 0-1 16,-7 0 1-1,-4-1-7-15,2 1-7 0,-3-5 7 16,1-3-1-16,0-1 7 15,-5-6 0-15,0 0 0 16,0 1-5-16,0-4 6 16,0 4 0-16,0-1 1 15,0 1 0-15,-21-1 1 16,7 2-2-16,-6 2 0 16,6 1 0-16,3 7 0 15,6 0-11-15,1 8-57 16,4-1-45-16,0 3-104 15,0 0-83-15,0-2-239 16,4 2 21-16,12 0-435 0</inkml:trace>
  <inkml:trace contextRef="#ctx0" brushRef="#br0" timeOffset="6264.43">13002 8070 333 0,'0'0'753'0,"0"0"-357"16,0 0-174-16,0 0-54 16,0 0 15-16,-134-150-38 15,95 118-17-15,-4-5-24 16,-7 1-12-16,-9 1-2 15,-10 0-10-15,-3 2-13 16,-12 4-1-16,-14-1 14 0,-5 7 4 16,-15 4-9-16,-9 0-26 15,-10 1-14-15,-6 4-13 16,-5 0-7-16,3-1-3 16,2 3-10-16,6 3 10 15,5 2 3-15,5 2 9 16,4 5 3-16,5 0-5 15,-5 0-1-15,5 2-5 16,-5 12-1-16,7 3-1 16,2 5-4-16,8-1 7 15,12 1 8-15,10 2 5 16,16 3 3-16,4-1-12 0,14 6-4 16,3 1-10-16,8 1-6 15,3 1 8-15,8-2-8 16,-8-2 0-16,9 0 5 15,2 3-6-15,0 2 0 16,9 5-9-16,7 5 8 16,9 4 1-16,0 3-1 15,4-6 1-15,26 0 0 16,4-9 0-16,7 1 0 16,6-1-1-16,17 1 1 15,25 4-1-15,24-2 0 16,28 1-13-16,25-3 13 15,16 0-5-15,21-3-1 16,45 5 6-16,47 3 0 0,48-8 1 16,19-14-1-16,-62-18 0 15,-66-4-5 1,-81-9 5-16,-21-12-7 0,15-6-11 16,6-5-35-16,-8-1 4 15,-31-1 22-15,-37 3 15 16,-22 2 4-16,-26-3 3 15,-4-2-1-15,-15-5 7 16,1-1 0-16,-7-5 2 16,-4-1-2-16,0 5 1 15,0 2-1-15,0 4-1 16,-11 0-5-16,-32 4 5 16,-16 1-32-16,-9 0-60 15,-5 6-92-15,-2 17-145 0,27 4-369 16,28 3-414-16</inkml:trace>
  <inkml:trace contextRef="#ctx0" brushRef="#br0" timeOffset="8168.13">19589 7900 363 0,'0'0'712'16,"0"0"-358"-16,0 0-150 16,0 0-67-16,0 0 56 15,0 0-30-15,0 0-12 16,-236-142-30-16,179 117 2 16,-7 4-5-16,-11-1-15 15,-2 1-9-15,-16 1-21 16,-5 1-12-16,-7 2-1 15,-2 4-15-15,-6 0-6 16,-3 8-6-16,-3 1 1 16,-8 4-10-16,-5 0-6 0,-7 0-1 15,-6 0-5 1,-7 0 1-16,-1 0 4 0,-4 0-4 16,14 0 2-16,7 4 6 15,17 1-8-15,13 0 1 16,12-1-7-16,10 4-1 15,11-3 2-15,1 4-7 16,-3 0 8-16,2 4-2 16,-7 0 4-16,8 5-1 15,-6 3 4-15,8 4 5 16,1-2 2-16,10 2-4 16,12-1-1-16,1 2-5 15,12 1-5-15,0-1-5 16,4 1 0-16,1-3 5 15,-1-2-5-15,3-3 6 0,2 0-1 16,0 1-6-16,4-2 1 16,8 4-1-16,4 2-1 15,2 0 1-15,7 3 1 16,0 4-1-16,0 3 1 16,20-1-1-16,24 6 1 15,10 0-1-15,5-3 1 16,9-1-1-16,-4-1 0 15,4 0 0-15,-4-5 0 16,0 0 1-16,-1-3-1 16,8-3 0-16,2 3 0 15,-1-3-1-15,8-3-5 16,2 1 6-16,7-2 0 0,-1-2 0 16,5 3 0-16,1-4-1 15,3 1 1-15,6 0 0 16,-5 0 0-16,2 1 0 15,-3-5-1-15,1 0-1 16,0-4 1-16,0 0 0 16,-5-4-5-16,-4 0 6 15,8-2-1-15,-3-3 1 16,3 0-1-16,6 0 0 16,-6 0 0-16,-3 0 0 0,3 0 1 15,-8 0 0 1,0 0 0-16,-5 0 0 0,-7 0 0 15,-9 0-6-15,3 0 6 16,-14-3-1-16,-7-4 0 16,0-1 0-16,-7-1-8 15,0 2 8-15,3-3 0 16,1 3 1-16,4 1-1 16,-4-3 1-16,8 7 0 15,-10-3 0-15,-1 3 0 16,-6-1 0-16,-8-1-1 15,-1 2 1-15,-4-6-1 16,5 4-7-16,-1-6 2 16,1 0 5-16,9-2 0 15,-1 0 0-15,1 0 0 16,-5-2-5-16,-4 1 5 16,-5 1 0-16,-5 1-11 0,-6-1 3 15,2-3-8-15,-7 1 8 16,-5-1 8-16,8-4-5 15,-8-1 5-15,-4-1 1 16,5-3-1-16,-5-5 1 16,0-2 0-16,0-5-1 15,0-3-6-15,-9-4 7 16,-16-1 0-16,-9 1-1 16,-7 2 0-16,-3 5 1 15,1 0-6-15,2 7 6 16,-2 3-44-16,0 2-39 15,2 7-76-15,-2 5-97 16,4 5-259-16,5 2-101 0,9 1-676 16</inkml:trace>
  <inkml:trace contextRef="#ctx0" brushRef="#br0" timeOffset="12402.21">11119 8708 639 0,'0'0'721'0,"0"0"-372"0,0 0-84 16,0 0-3-16,0 0-22 15,0 0-54-15,0-1-36 16,0 1-30-16,0 0-20 16,0 0 3-16,0 0 14 15,0 0 3-15,0 0-9 16,0 0-11-16,0 0-11 15,0 3-16-15,0 24-22 16,0 9-36-16,0 10-7 16,0 7-7-16,5 2 5 15,-5 0-5-15,0 1 1 16,0 4 7-16,0 0 0 0,0 8 7 16,-5 4 2-16,-6 2-6 15,2 3-4 1,-1 0-7-16,10-7 0 0,0-5 0 15,0-12 1-15,0-10-2 16,0-6 1-16,0-9-1 16,0-1 0-16,0 1 0 15,0 4 0-15,0 4 0 16,0 0 0-16,0 3 0 16,0-3 0-16,10 2 0 15,-6-4 0-15,7-3 0 16,-1 1 0-16,-6-6 1 15,1-2 0-15,-1-3-1 16,-4 0 1-16,7-3 0 16,-7 1 0-16,5 1 0 0,-5-2-1 15,4 2 1-15,-4 2 0 16,0-4-1-16,5-1 1 16,-5 1-1-16,0-4 0 15,0-4 1-15,0 2 0 16,0-3 0-16,4 1-1 15,-4 0 1-15,5 2-1 16,-1 2 0-16,3-2 0 16,-2 0-1-16,-1 0 1 15,1-2 0-15,-1-1 0 16,-4 2 1-16,5-5 0 16,-5-1-1-16,7-1 1 15,-7 3-1-15,0-6 1 0,4 2-1 16,-4 2 0-16,0-1 0 15,0 1 0-15,5-3 0 16,-5 3 0-16,0-5-1 16,0 0 1-16,0 0 0 15,0 0-1-15,0 0-5 16,0 0-1-16,0 0-5 16,0 0-6-16,-16-2-2 15,-2-10 19-15,-7 1 0 16,-5-5 1-16,5 2-1 15,-9-1 0-15,4 0-1 16,-4-6 1-16,0 5-7 16,5-4 7-16,-1 6 0 0,16 2-5 15,3 7 6 1,11 3 0-16,0 2 2 0,0 0-1 16,0 0-1-16,0 0 0 15,0 0-1-15,0 0 0 16,0 0 1-16,0 0 0 15,0 0-2-15,-4-3-4 16,-6-1-1-16,-3-4-2 16,-12-6-2-16,0-1 10 15,-5-5-7-15,5 5 7 16,7 0-5-16,2 7 6 16,12 3 0-16,-1 3 0 0,5 2 0 15,0 0 0 1,0 0 1-16,0 0-1 0,0 0 1 15,0 0 0-15,0 0 5 16,0 0-5-16,5 0 1 16,20 15 7-16,4 7-3 15,10-1-5-15,4 3 5 16,-2-2-6-16,-7-3 0 16,-4-7 0-16,-8 0 0 15,-1-5 0-15,-12-2 0 16,2 0 1-16,-2 0 0 15,-4-3 0-15,-1 4 6 16,8-2-6-16,-3 3 5 16,0 0-5-16,7 1 0 0,-2-1-1 15,1 0-1-15,-1 0 0 16,-5-2 0-16,7-3 0 16,-7 4 0-16,0-2 1 15,7 1 0-15,-7-3 0 16,-4 2 0-16,2-1 0 15,-3-3 0-15,-4 0-1 16,0 0 1-16,0 0 0 16,0 0 6-16,0 0-6 15,0 0 1-15,0 0 0 16,0 0 0-16,0 0 0 16,0 0-1-16,0 0 0 15,0 0 0-15,0 0 0 16,0 0 0-16,0 0-1 0,0 0-7 15,5 0 1 1,8 0-1-16,17-9 8 0,-5-4-1 16,5-3 0-16,-1-1 1 15,1-5 1-15,4 1-1 16,4-6 0-16,-3 1 1 16,-1-1-1-16,-5 6 0 15,-8 6 0-15,-8 4 0 16,-1 5 1-16,-3 1-1 15,-5 5 0-15,-4 0 0 16,5 0 1-16,-5 0-1 16,0 0 1-16,0 0 1 0,0 0 4 15,0 0 10 1,0 0 1-16,0 0-2 0,0 0-9 16,7 0-5-16,-3 0-1 15,1 0-2-15,-1 0-5 16,-4 0 7-16,5-2 0 15,-5 2 1-15,0-2 0 16,0 2 7-16,0 0 1 16,0 0-3-16,0 0 0 15,0 0-6-15,0 0 0 16,0 0 0-16,0 0 0 16,0 0-1-16,0 0-7 15,0 0-40-15,0 0-52 16,4 0-80-16,8 2-93 15,22 32-205-15,0-3-269 0,-4 3-104 16</inkml:trace>
  <inkml:trace contextRef="#ctx0" brushRef="#br0" timeOffset="24448.22">12722 13706 770 0,'0'0'1087'16,"0"0"-457"-16,0 0-404 16,0 0 44-16,0 0-77 15,0 0-33-15,14 63-128 16,2-28 2-16,-3 7 7 16,3-2 4-16,2 5 37 15,-2-3-64-15,3 9 86 16,-4 2-86-16,4 4 33 15,-3-1-50-15,-3-6 17 0,-1-9-17 16,-3-12-1 0,-5-10 0-16,1-9 1 0,-5-8-16 15,4 1 54-15,-4-3-53 16,0 0 35-16,0 2-37 16,0-2 16-16,0 0-1 15,0 0-8-15,0 0-11 16,-29 0 19-16,-5-5-16 15,-14-9-14-15,-7-3 21 16,8-2 9-16,-3-3-13 16,15 3-5-16,10 5 5 15,12 4-8-15,13 3 8 16,0 7 14-16,0 0-25 16,9 0 52-16,30 17-32 0,6 6 20 15,-2 2-13-15,-4-4 7 16,-10-2-9-16,-4-4 0 15,-4-5 1-15,-7-5-1 16,-5-3 3-16,7-2-32 16,2 0 53-16,2-2-42 15,1-15 36-15,-3-8-7 16,-2-6-11-16,-7-5 0 16,-9 0 0-16,0 0 2 15,0 4-11-15,0 9 42 16,0 8-54-16,0 5 28 15,0 6-14-15,0 4-58 16,0 0-73-16,0 0-125 0,16 0-116 16,2 0-430-16,2 4-509 0</inkml:trace>
  <inkml:trace contextRef="#ctx0" brushRef="#br0" timeOffset="27581.41">18575 9469 1335 0,'0'0'612'15,"0"0"-371"-15,0 0-56 16,0 0 85-16,0 0 27 15,0 0 19-15,0 0-184 16,-157 108-20-16,146-27-92 16,11 11 20-16,0 9-34 15,0 0-6-15,0-2 0 16,6-8 0-16,8-9 0 16,-5-14 22-16,3-16-40 15,-12-18 36-15,0-9-33 16,0-14 39-16,0-7-33 0,0 0 9 15,0-4-39-15,0 0-40 16,0 0-128-16,0 0-40 16,0-19-294-16,0-18 168 15,0-46 10-15,0 0-133 16,0 4-194-16</inkml:trace>
  <inkml:trace contextRef="#ctx0" brushRef="#br0" timeOffset="28300.42">18113 9575 854 0,'0'0'516'0,"0"0"-260"0,0 0 11 16,0 0-12-16,-97 141 48 16,87-121-14-16,4-8-75 15,1-5 10-15,5-3-81 16,-4-4 15-16,4 3-71 16,0-3-6-16,0 0-15 15,0 0-36-15,0 0-30 16,0 0 42-16,9-19-70 15,27-27 56-15,7-38-44 16,-4-7 32-16,0-13-26 16,-10 5 10-16,-13 29-5 15,-2 10-4-15,-3 25 18 16,-11 20-39-16,5 10 63 0,-5 5-25 16,4 0 1-16,10 0 28 15,6 2-36-15,19 20 22 16,15 7-12-16,10 7-10 15,9 12-2-15,11 7 36 16,0 11-29-16,-2 0 9 16,-2 5-8-16,-8-7 8 15,-8-3-9-15,-14-13-6 16,-7-7-6-16,-9-5 5 16,-4-7 2-16,-1-3-30 15,-8-4 68-15,2-3-73 16,-7-2 44-16,-3-7-20 0,-6-3-71 15,-7-5-45 1,0-2-131-16,0 0-119 0,0 0-235 16,0 0-307-16</inkml:trace>
  <inkml:trace contextRef="#ctx0" brushRef="#br0" timeOffset="34202.19">26176 10980 819 0,'0'0'696'15,"0"0"-422"-15,0 0-25 16,0 0 21-16,0 0 13 16,0 0-144-16,119 14-54 15,149-19 16-15,105-4 73 16,34-1-86-16,-14-4 78 15,-45-8-98-15,-45-4 19 16,1 1-66-16,-10 2 7 16,1 3-4-16,-49 3-1 15,-51 6-13-15,-42 1 22 0,-33 0-23 16,19 0 7-16,2 0-8 16,11 3 2-16,-29 1 23 15,-21 1-15-15,-13 3 23 16,-21 2 1-16,-13 0-30 15,-17 0 9-15,-13 0 16 16,-4 0-41-16,-17 0 23 16,1 0-38-16,-5 0-64 15,0 0-110-15,-34 0-347 16,-25 0-352-16</inkml:trace>
  <inkml:trace contextRef="#ctx0" brushRef="#br0" timeOffset="35414.37">26181 10934 108 0,'0'0'863'0,"0"0"-549"16,0 0-35-1,0 0 39-15,0 0-3 0,0 0 28 16,0 0-138-16,0 5 45 16,0-5-110-16,-5-19 67 15,-13-13-42-15,-7-14-14 16,-9-11-52-16,4-16-15 15,1-6 0-15,-1-12-61 16,1-22 59-16,8-29-74 16,12-22 50-16,0 12-58 15,9 26 0-15,-4 36 0 16,-3 18 0-16,-2-13 0 16,0-8 0-16,-3-8 0 15,-1 9 0-15,3 9 0 16,6 14 0-16,-7 7 0 0,1 9 0 15,1 5 0-15,-2 5 0 16,2 2 0-16,0-3 0 16,-3-1 0-16,3-3 0 15,0 4 0-15,-2 5 0 16,6 8 0-16,5 10 0 16,0 4 0-16,0 7 0 15,0 1 0-15,0 0 0 16,0 3 0-16,0-3 0 15,5 1 0-15,2-1 0 16,-3 5 0-16,-4-4 0 16,5 3 0-16,-5 0 0 15,4-2 0-15,-4-5 0 0,5 0 0 16,-1-3 0 0,-4 3 0-16,5 2 0 0,-5 3 0 15,0 3 0-15,0 2 0 16,7-4 0-16,-7 2 0 15,0-3 0-15,4-6 0 16,-4-4 0-16,0-4 0 16,0-1 0-16,0 3 0 15,0 0 0-15,0 4 0 16,0 5 0-16,0 6 0 16,5-1 0-16,-5 5 0 15,0-3 0-15,0 3 0 16,0-2 0-16,0 0-51 0,0 2-54 15,4 0-164-15,6 0-285 16,1 0-443-16</inkml:trace>
  <inkml:trace contextRef="#ctx0" brushRef="#br0" timeOffset="38481.79">26074 8564 758 0,'0'0'615'0,"0"0"-398"0,0 0-118 16,0 0 44 0,0 0 11-16,0 0-11 0,0 0-29 15,-34-94-21-15,34 89 17 16,0 3-28-16,0 2 47 16,0 0-59-16,0 0 23 15,0 0-59-15,0 0 24 16,0 4-47-16,0 3-11 15,0 1 7-15,-5-3-5 16,5-5-4-16,-6 0 20 16,6 0-55-16,0 0 37 15,0 0-18-15,0 0-46 16,0-8-47-16,20-1-179 16,19 0-301-16,6 3-607 0</inkml:trace>
  <inkml:trace contextRef="#ctx0" brushRef="#br0" timeOffset="40580.46">26379 7753 35 0,'0'0'225'0,"0"0"-65"16,0 0-16-16,0 0-28 16,0 0 47-16,0 0-6 15,0 0 52-15,0 7-17 0,0-7 21 16,0 0-15 0,0 0 29-16,0 0 0 0,-12-5-48 15,-1-10 13-15,1-3-89 16,3-2 79-16,5 1-107 15,4 7 8-15,0 5-50 16,0 5 29-16,0 2-2 16,0 0-18-16,0 0-14 15,0 2-17-15,9 7 5 16,-5 1 8-16,-4-3-29 16,0 3 19-16,0-3-28 15,-4 3-23-15,-26-5-5 16,1 0 5-16,1-5-14 15,8 0 30-15,4 0-23 16,7-5 17-16,9-15 29 0,0 1-14 16,0-2 24-16,0 3-15 15,20 6 3-15,5 5 0 16,-6 7 4-16,1 0 3 16,-2 0 43-16,-6 0-49 15,-8 5 50-15,-4 3-49 16,0 1 13-16,0-3-15 15,0 1-12-15,0-3-42 16,0-1-82-16,-9-3-66 16,2 0-84-16,3 0 63 15,4 0-93-15,0 0-82 16,4 0-433-16</inkml:trace>
  <inkml:trace contextRef="#ctx0" brushRef="#br0" timeOffset="41781.25">26019 8592 142 0,'0'0'148'0,"0"0"-148"0,0 0-47 0</inkml:trace>
  <inkml:trace contextRef="#ctx0" brushRef="#br0" timeOffset="42781.33">26019 8592 116 0,'16'-30'288'0,"-16"28"-180"0,0-4-64 15,0 4-44-15,0-1 0 16,0 1 0-16,5 2 24 15,-5 0 87-15,4 0 62 16,-4-3 37-16,0 3-12 16,0 0 28-16,0 0-47 0,5 0 33 15,-5 0-47 1,0 0-14-16,5 0-66 0,-5 0-28 16,0 0-16-16,0 0-14 15,0 0 28-15,0 0-40 16,0 0 81-16,0 0-61 15,0 0 26-15,0 0-41 16,0 0 24-16,0 0-28 16,0 0 11-16,0 0 34 15,0 0 5-15,0 0 55 16,0 0-78-16,0 0 52 16,0 0-59-16,0 0 36 15,0 0-47-15,0 0 20 0,4 0 4 16,3 0-11-1,-3 8 20-15,1 0-52 0,4-2 50 16,-4 3-55-16,6 1 49 16,-6-3-49-16,4 3 28 15,0 0-29-15,-2-2 0 16,2 1-1-16,0-2 3 16,-5 0 2-16,3 0 25 15,-2 1-1-15,4-1-19 16,0 0 3-16,2 3 2 15,-2-3-10-15,0 2-2 16,7 1-1-16,-7 0-1 16,7 0 21-16,-7-1-42 0,1 3 51 15,6 2-39 1,-7 1 23-16,0 0-10 0,2-4-4 16,-2 4 0-1,5-1-1-15,-3-1 3 0,-2-2-13 16,5 1 40-16,-7-2-49 15,2 2 41-15,0-2-39 16,7-1 36-16,-3 3-27 16,3 0 9-16,3 3 0 15,1-1-1-15,-2 0 2 16,3 1-28-16,-1 0 61 16,-2 1-53-16,7-1 38 15,-4-4-26-15,-8 4 7 16,8-3 0-16,-7 0 0 0,6 0 0 15,-6 0-1-15,6 1 22 16,-6-2-36-16,6 1 33 16,-4-4-25-16,-7-1 22 15,-4-2-3-15,-1-4-12 16,1 3 0-16,-5 1 11 16,4-3-2-16,3 3-8 15,-2-1 40-15,-1 1-55 16,1 0 40-16,-5-5-46 15,0 2 21-15,0-2-1 16,0 0 1-16,0 0 0 16,0 0-2-16,0 0 15 15,0 0-43-15,0 0 58 16,0 0-47-16,0 0 36 0,0 0-20 16,0 0 2-16,0 0-13 15,0 0-28-15,0 0-64 16,0 0-30-16,-21 0-212 15,3 0-211-15,-2-2-424 0</inkml:trace>
  <inkml:trace contextRef="#ctx0" brushRef="#br0" timeOffset="44447.77">26286 7685 704 0,'0'0'487'0,"0"0"-308"16,0 0-6-16,0 0-62 0,0 0 25 15,0 0-28 1,0 0 31-16,0 0-42 0,0 0 28 16,0 0 13-16,0 0-24 15,0 0-2-15,0 0-73 16,0 0 90-16,0 0-54 15,0 0 42-15,0 0-34 16,0 0 39-16,0 0-52 16,0 0-23-16,0 0-9 15,0 0-30-15,0 3 63 16,0-3-70-16,0 0 93 16,0 2-66-16,0 0 44 0,0 6-45 15,0 2 18-15,0 2-27 16,4 4-17-16,1 1-1 15,8 0 27-15,-1 2-34 16,1 3 26-16,3 0-1 16,-2 1-16-16,2 4 41 15,2 2-42-15,-2 3 9 16,2 1 6-16,2 1-15 16,6 2-2-16,-8 0 42 15,2-2-47-15,5-4 30 16,-7 4-44-16,3-5 40 15,4 2-28-15,-7 4 8 16,7-2 0-16,0 6 0 16,0 2 13-16,-7-1-31 15,3-4 50-15,-8-3-37 0,3-8 19 16,-7-6-10-16,0-3-2 16,-2-12-2-16,-7-2 11 15,5 1-10-15,-5-3-2 16,0 0 31-16,0 2-36 15,0-2 25-15,0 0-23 16,0 0 19-16,0 0-6 16,0 0-9-16,0 0 0 15,0 0-1-15,0 0 10 16,0 2-33-16,0 0 63 16,4 4-54-16,1 1 36 15,-1 0-37-15,1-2 16 16,-5 0 0-16,7 0 0 0,2 5 6 15,0 1-12-15,2 3 30 16,-6-1-51-16,4-6 53 16,-9-5-46-16,0 1 40 15,0-3-25-15,0 0 5 16,0 0-10-16,0 0 9 16,0 0 1-16,0 0-21 15,0 0 57-15,0 0-63 16,0 0 48-16,0 0-42 15,0 0 15-15,0 0-10 16,0 0-65-16,0 0-74 16,5 0-92-16,11 0-331 0,-3 2-257 15,8 6-842-15</inkml:trace>
  <inkml:trace contextRef="#ctx0" brushRef="#br0" timeOffset="45782.31">26833 9281 32 0,'0'0'231'0,"0"0"-96"16,0 0-73-16,0 0-46 15,0 0-16-15,0 0-128 0</inkml:trace>
  <inkml:trace contextRef="#ctx0" brushRef="#br0" timeOffset="46800.15">26833 9281 416 0,'-20'-15'264'16,"20"15"-69"-16,0 0-7 15,0-2 10-15,0 2-1 16,0 0 25-16,0 0 3 16,0 0 43-16,0 0-15 15,0 0-36-15,0 0-68 0,0 0-38 16,0 0-36-16,0 0-23 15,0 0-14-15,0 0-37 16,0 0 33-16,0 0-34 16,0 0 25-16,0 0-5 15,0 0 28-15,0 0-27 16,0 0-5-16,0 0-6 16,0 0-9-16,0 0 7 15,0 0 6-15,0 0-4 16,0 0-4-16,0 0 11 15,0 0-8-15,0 0 16 16,0 0 3-16,0 0-5 16,0 0 11-16,0 0-28 0,0 0 32 15,0 0-29-15,7 0 24 16,-3 2-20-16,1 1 23 16,4-1-28-16,2 1-7 15,-1 1 6-15,-6-1-6 16,5 2-2-16,3 0 18 15,-8 0-16-15,5-1 13 16,0-1-19-16,3 1 11 16,-3 1 3-16,0-1-3 15,2 4 0-15,3-1-6 16,-5 3 12-16,7 0-13 16,-7 0 10-16,7 1 10 0,-3 1-8 15,3 0 29 1,-2 3-26-16,2-1 1 0,-2 1-5 15,6-1-9-15,-2 1-1 16,3 1 15-16,-3 2-23 16,7-3 22-16,0 5-23 15,0 0 18-15,0 1-6 16,-7-2-3-16,3 1 0 16,-3-1 9-16,-2-2-8 15,-3 0 8-15,3 0 6 16,2 1-15-16,-2 0 9 15,9 4-12-15,-6-1 4 16,6 6-1-16,0-1 1 16,0 3-1-16,-7-3 0 15,2 1 14-15,1-3-14 16,-8-5 7-16,1 3-2 0,2-6 1 16,-2 1 13-16,-3-5-19 15,3 1 2-15,-10-7-2 16,8 2 6-16,-8-1-12 15,1-2 25-15,-1 0-14 16,1-1 4-16,-5 1 2 16,4-5-10-16,-4 3 10 15,0-3-4-15,0 0-6 16,0 0-1-16,0 0 9 16,0 0-26-16,0 0 34 15,0 0-28-15,0 0 22 16,0 0-13-16,0 0 2 0,0 0-10 15,0 0-59-15,0 0-83 16,0 0-169-16,0 0-304 16,0 0-199-16</inkml:trace>
  <inkml:trace contextRef="#ctx0" brushRef="#br0" timeOffset="48047.75">26902 8742 681 0,'0'0'606'0,"0"0"-333"16,0 0-82-16,0 0-4 16,0 0-45-16,0 0 47 0,0 0-95 15,0 0 27-15,0 0-23 16,0 0 46-16,0 2-50 16,0 5-16-16,11 3 18 15,3 2-10-15,6 3 34 16,3 1-75-16,6 4 88 15,6 2-79-15,1 4 20 16,3 3-53-16,4-3 34 16,-9 1-43-16,5 1 9 15,-3-1 2-15,-6 2-13 0,4 2 64 16,0 3-74 0,0-1 79-16,5 4-78 0,-1 1 27 15,8 0-17-15,-3 4-11 16,-4-4 6-16,1-2-6 15,-10-5 0-15,-3-4 19 16,-2-6-41-16,0 1 46 16,5-5-33-16,-5 3 25 15,4-5-4-15,-6 3-11 16,-7-6-1-16,-2-2 17 16,-7-5-16-16,-3-3 17 15,-4 0 18-15,0-2-22 16,0 0 4-16,0 0-18 15,0 3 12-15,0-1-2 16,5 1-9-16,-1-1-1 0,-4 0 0 16,0 1 10-16,0-3-40 15,0 2 66-15,0-2-52 16,0 0 34-16,0 0-21 16,0 0 3-16,0 0-1 15,0 0 0-15,0 0-18 16,0 0-10-16,0 0-157 15,0 0 11-15,0 0-315 16,0 0-120-16,0 0-492 0</inkml:trace>
  <inkml:trace contextRef="#ctx0" brushRef="#br0" timeOffset="50064.7">27759 10149 430 0,'0'0'245'0,"0"0"-125"16,0 0 14-16,0 0 16 15,0 0 14-15,0 0 19 16,0 0-50-16,0 2 7 16,0-2-58-16,0 0 7 0,0 0-71 15,0 3 4-15,0-3-22 16,0 0-11-16,0 0-40 15,0 0-41-15,0 0 48 16,0 0 22-16,0 0 0 16,0 0 34-16,0 0-24 15,0 0 18-15,0 0-12 16,0 0-4-16,0 0 2 16,0 0 7-16,-5 0-13 15,1 0-26-15,-1 0-255 16,1 0 20-16,4 0-57 15,-5 0 133-15,5 0 83 0,0 0 56 16,-4 0 45-16,-3 0 15 16,2-3 0-16,1 1-276 0</inkml:trace>
  <inkml:trace contextRef="#ctx0" brushRef="#br0" timeOffset="50198.7">27759 10149 441 0</inkml:trace>
  <inkml:trace contextRef="#ctx0" brushRef="#br0" timeOffset="50913.93">27759 10149 441 0,'-86'-16'302'0,"86"16"-77"0,0 0-25 0,0 0-54 16,0 0-11-16,0 0-84 15,0 0 4-15,0 0-41 0,0 0 53 16,0 0 6-16,0 0 34 15,0 0 28-15,0 0-23 16,0 0 40-16,0 0-63 16,0 0 69-16,0 0-88 15,0 0 8-15,0 0-49 16,0 0 25-16,0 0-17 16,0 0 2-16,0 0 13 15,0 0-41-15,4 0 68 16,10 0-39-16,2 3 49 15,9 3-37-15,-7-1 21 16,7 2-47-16,4 0 5 0,1 3-2 16,4-3-17-16,0 1-12 15,-4-1 36-15,-1 0-41 16,-4 0 25-16,-2 0-11 16,2 2-8-16,5-1 36 15,4-1-36-15,0 3 10 16,11 0-11-16,-1-1 16 15,-6 3-23-15,3-2 40 16,-2-1-36-16,-5 2 15 16,-5-5-9-16,6 1-3 15,3 3 0-15,1 1 8 16,15 0-8-16,1 1 0 16,4 0 29-16,0 0-46 0,-11-2 37 15,-3-3-35 1,-6 0 34-16,-14-3-17 0,-11 0-2 15,-5-2 0-15,-2-2-6 16,-7 2 12-16,4-2-3 16,-4 0 22-16,0 0 28 15,0 3-52-15,5-3 37 16,-5 0-26-16,4 0-12 16,-4 2 13-16,0-2 1 15,5 0 2-15,-5 0 5 16,0 0 26-16,0 0-41 15,0 0 55-15,0 0-60 16,0 2 45-16,0-2-45 16,0 0-1-16,0 0 0 15,0 0 7-15,0 0-22 0,0 0 50 16,0 0-52 0,0 0 40-16,0 0-46 0,0 0 29 15,0 0-16-15,0 0 7 16,0 0-60-16,0 0-107 15,0 0-310-15,0 0-230 16,0 0-470-16</inkml:trace>
  <inkml:trace contextRef="#ctx0" brushRef="#br0" timeOffset="52131.25">27839 9553 1045 0,'0'0'555'0,"0"0"-328"16,0 0 8-16,0 0-46 15,0 0 73-15,0 0-110 16,0 0 0-16,0 0-61 0,34 10 50 15,9 9-95-15,7 7 44 16,4 3-13-16,6 2-14 16,-8-4 14-16,-2-1-71 15,-7-6 66-15,-2-2-64 16,-7-3 1-16,0-4 6 16,-4 5-14-16,4-5-1 15,5 4 0-15,-1 2 0 16,12 0 10-16,3 4-7 15,1 4 29-15,5 0-20 16,-4 3-3-16,-7-2 20 16,-8-2-28-16,-5-5 22 15,-13 0 2-15,3-4-4 16,-9 0 9-16,2-4-10 16,-2 1 14-16,-2-1-22 0,-3 0 8 15,3-4-10-15,-9 1 7 16,-1-6-17-16,1-2-8 15,-5 0 7-15,0 0 2 16,0 0-22-16,0 0 63 16,0 0-65-16,0 0 46 15,0 0-46-15,0 0 17 16,0 0 5-16,0 0-70 16,0 0-79-16,0 0-87 15,0 0-137-15,0 0-104 16,0 0-93-16,0 0-205 0</inkml:trace>
  <inkml:trace contextRef="#ctx0" brushRef="#br0" timeOffset="65198.05">28980 10885 894 0,'0'0'370'0,"0"0"-91"16,0 0-55-16,0 0 27 15,0 0 86-15,0 0-68 16,-5 23-110-16,26 6-148 16,8 4 43-16,1 5-41 15,-7-1 49-15,2 1-62 16,-5-2 0-16,-6-2 14 15,-3-3-13-15,-2-2-2 16,-4-5 28-16,-1-4-36 0,1-9 23 16,0-6-28-1,-5-5-8-15,0 0 13 0,0-11-21 16,0-19 28-16,0-10-8 16,-19-8 20-16,-10-10-36 15,-10-5 58-15,5 0-42 16,-2 3 23-16,8 12-13 15,3 12 0-15,9 17 0 16,12 9 6-16,4 10 6 16,0 0 106-16,0 17-69 15,16 18 17-15,13 7-48 16,-1 9-21-16,-3 4 15 16,0 3-7-16,-5-8-5 15,-6-1 0-15,-5-14-6 16,-2-6 12-16,-3-11-36 0,-4-12 55 15,0-6-52 1,0 0 33-16,0 0-12 0,0-14-25 16,0-17 25-16,-16-12 6 15,-13-10 0-15,-1-12-1 16,-8-10 17-16,3-2-38 16,1-3 41-16,5 10-37 15,8 13 36-15,12 18-30 16,5 21 12-16,4 12 0 15,0 6 0-15,9 7 12 16,25 25-21-16,7 10 42 16,-7 12-37-16,0 9 16 0,-4 4-12 15,-12 3 1 1,-2-6-1-16,-12-6 1 16,5-10-1-16,3-6 0 0,-3-14 18 15,-5-8-45-15,5-6 45 16,-2-7-36-16,-7-7 30 15,0 0-30-15,0 0-15 16,-7-16-30-16,-15-19 46 16,-3-5 17-16,-5-6-29 15,5-3 46-15,5 9-44 16,11 9 51-16,4 11-47 16,5 16 35-16,0 4-12 15,0 4 21-15,9 23-10 16,16 9-11-16,-4 0 25 15,-8 1-53-15,-1-7 28 0,-8-3-51 16,-4-10-105-16,0-4-23 16,0-7-108-16,0-1-26 15,0-3-61-15,0 3-373 0</inkml:trace>
  <inkml:trace contextRef="#ctx0" brushRef="#br0" timeOffset="66430.12">29269 11752 667 0,'0'0'316'0,"0"0"-77"16,0 0 69-16,0 0-116 0,0 0-14 15,0 0-69-15,0 0 52 16,-82-7-48-16,32 22-7 16,2 10-3-16,3 7-60 15,15 4 34-15,12-4-68 16,18-4 28-16,0-7-20 16,0-4-34-16,0-9 8 15,14-6-15-15,6-2 2 16,5 0-9-16,-7 0 22 15,7-5-19-15,-4 0 7 16,1 5 42-16,3 0-18 0,5 0-2 16,4 5 36-16,0 10-37 15,-9 2 0-15,-4 0 12 16,-12-1-12-16,-9 2 105 16,0-4-57-16,-25 0 73 15,-23 0-84-15,-7 1 5 16,1-5-34-16,11-3-8 15,13-2 0-15,21-5-12 16,9 0-85-16,14 0-270 16,40-5-180-16,-6-7-229 0</inkml:trace>
  <inkml:trace contextRef="#ctx0" brushRef="#br0" timeOffset="66714.25">29687 12103 1215 0,'0'0'589'15,"0"0"-389"-15,0 0 6 16,0 0 7-16,0 0 45 16,0 0-111-16,-50-142 3 15,16 75-96-15,0-10 2 16,0-5-9-16,9 1-40 15,4 8-7-15,8 13 41 16,8 22-58-16,5 13 17 16,0 15-9-16,0 10-99 0,0 0-57 15,39 37-152 1,-1 6-266-16,-3 5-466 0</inkml:trace>
  <inkml:trace contextRef="#ctx0" brushRef="#br0" timeOffset="67114.25">30053 11859 652 0,'0'0'540'0,"0"0"-218"15,0 0 15-15,0 0-82 0,0 0 48 16,0 0-101-16,0 0-45 16,-34 11-44-16,30 13-65 15,4 8-29-15,0 1 17 16,9 1-45-16,32-6 18 16,-3-6-18-16,1-5 8 15,0-10-14-15,2-5 4 16,-3-2 2-16,-8 0 9 15,-12-16 0-15,-2-8-30 16,-16-7 63-16,0-6-32 0,0 4-1 16,-25 1 15-16,-9 9-15 15,-5 3 0-15,-6 10-21 16,-3 5-105-16,2 5-184 16,12 0-364-16,16 13-541 0</inkml:trace>
  <inkml:trace contextRef="#ctx0" brushRef="#br0" timeOffset="67448.25">30588 11885 1476 0,'0'0'718'16,"0"0"-372"-16,0 0 26 0,0 0-188 16,0 0-91-16,75 127-33 15,-53-65-28-15,19 12 30 16,-18-1-38-16,7-3 24 16,-10-13-46-16,-6-15 13 15,-3-16-9-15,-6-9-7 16,-5-12 1-16,0-5-15 15,0 0-33-15,0-8-155 16,0-25 17-16,-9-13-53 16,-32-33-230-16,6 8-162 15,1 14-617-15</inkml:trace>
  <inkml:trace contextRef="#ctx0" brushRef="#br0" timeOffset="67748.25">30651 11825 1194 0,'0'0'409'0,"0"0"-97"15,0 0-159-15,0 0-10 16,0 0-7-16,221-123 64 16,-151 118-64-16,-13 2-19 15,-7 3 19-15,-11 0-32 0,-10 8 18 16,-4 11-104-1,-11 7 89-15,-7 5-106 0,-7 8 53 16,0 0-53-16,-41 1 16 16,-23 2-17-16,-4-9-11 15,-16-4-4-15,11-5-143 16,5-9-4-16,13-6-175 16,8-4-30-16,13-5-263 15,9 0-498-15</inkml:trace>
  <inkml:trace contextRef="#ctx0" brushRef="#br0" timeOffset="68165.37">29357 11699 1041 0,'0'0'791'0,"0"0"-530"16,0 0-78-16,0 0 6 15,0 0-33-15,0 0-48 16,0 0-84-16,271-29 46 16,-169 13-63-16,1-1-7 15,-15 4 17-15,-8 2-34 16,-16 3-8-16,-5 4-156 15,-2 4-148-15,-12 0-287 16,-11 0-618-16</inkml:trace>
  <inkml:trace contextRef="#ctx0" brushRef="#br0" timeOffset="69634.53">22129 9240 985 0,'0'0'847'15,"0"0"-313"-15,0 0-334 16,0 0 49-16,0 0-71 16,-84 149 11-16,54-80-89 15,1 36-9-15,-5 38-46 16,-1 33-15-16,6-12-9 15,8-32-6-15,12-43-15 16,5-29 35-16,-1 1-37 0,5-4 16 16,0-6-11-1,0-20-3-15,0-14-2 0,-4-10 2 16,4-7-26-16,0 0-28 16,-7 0-220-16,7-28-3 15,0-16-192-15,0-57 126 16,0 7-269-16,11 1-106 0</inkml:trace>
  <inkml:trace contextRef="#ctx0" brushRef="#br0" timeOffset="70248.53">21774 9334 1083 0,'0'0'546'16,"0"0"-173"-16,0 0-58 16,0 0 16-16,0 0-55 15,0 0-23-15,0 0-118 16,-68 45-45-16,68-45-11 0,20 0-56 16,15 0 11-16,8-14-2 15,20-22-28-15,6-12 19 16,10-10-38-16,-6-5 16 15,-5 3-1-15,-18 12 0 16,-11 15 0-16,-14 11-1 16,-16 12 11-16,-2 5-34 15,-7 5 48-15,0 0-7 16,4 0 1-16,-4 12 112 16,9 20-67-16,1 16-43 15,5 14 1-15,4 10-15 0,6 1 15 16,4-3 19-1,1-5-41-15,-1-8 29 0,-4-8-52 16,0-13 36-16,-11-12-18 16,-9-13 6-16,-1-3-10 15,-4-6-14-15,0-2-114 16,0 0 7-16,0 0-192 16,12 5-138-16,-3-3-309 15,4 3-229-15</inkml:trace>
  <inkml:trace contextRef="#ctx0" brushRef="#br0" timeOffset="77364.16">14907 16418 1228 0,'0'0'346'16,"0"0"-82"-16,0 0-24 0,0 0-47 15,0 0 43-15,0 0-93 16,68 4-76-16,42-4 45 16,31-1-44-16,27-4 37 15,16 0-72-15,18 1 22 16,14-2-35-16,0 6 20 15,5-5-39-15,4 5 5 16,-9-2-6-16,5 2 0 16,-12-3 3-16,-2 3 15 15,-12-2 27-15,-8-1-8 16,-17 1 22-16,-6-2-34 16,-14 1 23-16,-7-1-18 15,-6-4-8-15,2 3-20 0,-3 0 14 16,7 1-25-16,3 0 24 15,2-5-18-15,-1 4 9 16,-10-2 3-16,-5 1-8 16,-5-2-1-16,-9 1 6 15,-6 2-5-15,-3 0 5 16,-2 3 17-16,2 2-20 16,-2 0 9-16,-5 0-23 15,7 0 20-15,-7 0-9 16,1 0 0-16,6 0 6 15,-2 0 13-15,2 0-11 16,-2 2 31-16,6 8-38 0,-1 0 36 16,-3-1-28-16,2-2 9 15,-1 0-16-15,-8 2-2 16,0-8 0-16,-9 4 0 16,-4 0 3-16,0-1 10 15,-7 2 41-15,2 1-31 16,-5 0 22-16,-10 2-29 15,-10 1 21-15,-16-8-37 16,-9 3 0-16,-13-2 0 16,-12-1 1-16,-5-2-16 15,-4 0-18-15,0 0-13 16,0 0-118-16,0 0-119 16,0 9-247-16,-18 2-289 0,-7 0-1011 15</inkml:trace>
  <inkml:trace contextRef="#ctx0" brushRef="#br0" timeOffset="86080.74">29035 10489 548 0,'0'0'487'0,"0"0"-211"15,0 0-1-15,0 0-5 16,0 0 54-16,0 0-34 16,-44 0-77-16,44 0-32 15,0 2 0-15,23-2-14 16,11 0-98-16,21 0 94 0,-1 0-82 15,10 0 0-15,-5-7-63 16,5-2 35-16,-1 1-47 16,15-1 15-16,6-1 9 15,9 0-18-15,5 1 18 16,4 2-2-16,3-1-11 16,-3 4-1-16,-4-1-22 15,-9 0 21-15,-8 2-12 16,4 1 12-16,-1 2-6 15,-7 0-9-15,3 0 24 16,-8 0-40-16,-8 0 44 16,-9 0-47-16,-12 0 38 15,-18 0-22-15,-12 0 3 0,-1 0-10 16,-12 0 10 0,0 0 0-16,0 0-14 0,0 0 52 15,0 0-38-15,0 0 21 16,0 0-35-16,0 0 22 15,0 0-8-15,0 0 0 16,0 0-1-16,-16 0 1 16,-9 0-99-16,2 0-18 15,-36 0-214-15,9 10-250 16,7-3-307-16</inkml:trace>
  <inkml:trace contextRef="#ctx0" brushRef="#br0" timeOffset="87014.19">29098 10147 772 0,'0'0'755'15,"0"0"-396"-15,0 0-10 16,0 0 3-16,0 0-51 15,0 0-24-15,0 0-105 16,-13 17 0-16,13-15-85 16,0-2 32-16,0 0-55 15,22 0 17-15,12-19-61 16,21-22 70-16,9-22-18 16,15-18-18-16,8-13-54 15,17-12 0-15,8-5 0 0,15-2 0 16,7 5 0-16,-6 2 0 15,-8 5 0-15,-6 12 0 16,-17 7 0-16,-12 10 0 16,-13 7 0-16,-8 5 0 15,-5 9 0-15,-4 5 0 16,-8 8 0-16,-1 4 0 16,-12 8 0-16,0 4 0 15,-4 6 0-15,-1 1 0 16,-4 3 0-16,-2 0 0 15,-2 2 0-15,-8 1 0 16,-1-1 0-16,-3 5 0 16,-5 0 0-16,5 5 0 0,-9 0 0 15,7 0 0 1,-7 0 0-16,0 0 0 0,0 0 0 16,5 0-11-16,4 0-202 15,-9 22-258-15,0 2-205 16,0-2-375-16</inkml:trace>
  <inkml:trace contextRef="#ctx0" brushRef="#br0" timeOffset="97299.11">28962 10472 1066 0,'0'0'365'16,"0"0"-211"-16,0 0-94 16,0 0 5-16,0 0-6 15,0 0 68-15,29 33-16 16,-1-13-69-16,-3-1-9 16,-5-5-17-16,-11 0 46 0,-9-10-19 15,0-2 19-15,0-2-22 16,-9 0 20-16,-20 0-42 15,4-6-7-15,0-12 9 16,6-1 17-16,8-1 41 16,11 3-22-16,0 3 14 15,0 7-44-15,0 2 0 16,20 5-14-16,5 0 2 16,0 0-4-16,-2 0-4 15,-7 0-6-15,-2 5-10 16,-7 0-51-16,-3-1-125 0,-4 1-50 15,5-3-77 1,-1 1-89-16,1-1-257 0</inkml:trace>
  <inkml:trace contextRef="#ctx0" brushRef="#br0" timeOffset="98680.82">30858 10407 517 0,'0'0'377'15,"0"0"-76"-15,0 0-35 16,0 0-52-16,0 0 36 16,0 0-25-16,0 0-7 15,-25 3-35-15,25-3-55 0,0 0-24 16,0 2-60-16,0-2 20 16,0 0-43-16,0 2 15 15,0-2-26-15,9 0 10 16,32 3-4-16,-2-2 11 15,20 5 10-15,0-4-25 16,5 1 2-16,-16-3-5 16,6 0-9-16,-11 0 7 15,-9 0-5-15,-4 0-2 16,-10 0 0-16,-6 0 15 16,-7 0 7-16,-7 0 20 15,0 2-33-15,0-2 42 0,0 0-51 16,0 0 8-16,0 0 1 15,0 0-18-15,0 0-78 16,0 0-172-16,0 0-363 16,0 0-727-16</inkml:trace>
  <inkml:trace contextRef="#ctx0" brushRef="#br0" timeOffset="112547.82">28016 6780 846 0,'0'0'826'0,"0"0"-456"16,0 0-129-16,0 0 24 0,0 0-79 15,0 0 1-15,-64 39-142 16,19-5-11-16,11 11-4 16,9 6 7-16,20 5-26 15,5-2 4-15,9-3-26 16,41-12 28-16,0-8-29 16,3-14 21-16,6-12-18 15,-5-5-6-15,1-3 0 16,-12-23 14-16,-4-10-2 15,-10-10-9-15,-20-7 24 16,-9 0-34-16,0 1 22 16,-18 6-6-16,-32 9-30 15,-2 14 21-15,-7 6-8 0,0 12-5 16,13 5 5 0,12 0 19-16,20 7-15 0,14 15 38 15,0 6-29-15,14 1 20 16,36 0-19-16,-2-4 9 15,2-10-1-15,-7-4 0 16,-9-9-17-16,-4-2 18 16,-10 0-15-16,1-22 3 15,-3-4 23-15,-2-3-17 16,-7-2 12-16,0 4 1 16,-2 6-7-16,2 4 0 15,-5 5-1-15,1 4 2 16,-5 6 6-16,0 0-1 15,0 2 31-15,0 0-17 16,0 0 13-16,0 0-33 16,4 0 8-16,-4 0-1 0,0 0-7 15,0 0 0-15,5 0 10 16,-5 0-22-16,0 0 24 16,0 0-24-16,0-2 23 15,0-3-17-15,0-5 6 16,0 0-1-16,0-1 1 15,0 3 0-15,0 1-12 16,0 2 33-16,0 3-34 16,0 0 26-16,7 2-26 15,-7-3 13-15,4-2 0 16,5 3 0-16,-4-3 0 0,0 3 0 16,1 2 9-16,-6 0-19 15,0 0 20-15,0 0-14 16,0 0 13-16,0 0-2 15,0 0-7-15,0 0-6 16,5 0 6-16,4 0 0 16,0 7-9-16,7 9 27 15,-2 8-18-15,6 6 9 16,5 1-12-16,-2 2 3 16,13 1-1-16,-2 0 1 15,0-3 0-15,1-5-1 16,-1-4 9-16,0-5-19 15,0-5 20-15,-5-6-18 0,1-2 14 16,-5-4-17 0,-7 0 7-16,-2 0-8 0,-7-15-4 15,-9-10-50-15,0-12 39 16,0 0-38-16,-25-1 60 16,-4 6-34-16,10 11 40 15,4 7-15-15,15 7 13 16,0 7 1-16,0 0 1 15,29 0-8-15,12 0 19 16,-7 0-23-16,0 0 24 16,-11 0-20-16,-3-3 16 15,-4-7-16-15,-7-6 5 16,1-4-3-16,-10-2 6 16,0-1 0-16,0 1-7 15,0 3 7-15,0 5-12 0,-5 6 18 16,-9 6-8-16,8 2 4 15,1 0 16-15,5 21-6 16,0 11-11-16,0 3-1 16,16 2 12-16,7-1-24 15,6-9 24-15,-4-4-23 16,0-8 25-16,-4-5-23 16,-3-6 9-16,2-4-12 15,-1 0 1-15,-4-7 1 16,6-12-4-16,-12-5 22 15,0-3-33-15,-4-1 14 16,-5 3-19-16,4 3-31 16,8 4 30-16,1 6 12 15,3-1 8-15,14 3 10 16,-1 3 2-16,10 0-17 0,0 3 32 16,-5 1-24-16,-9 1 17 15,-5 2 1-15,-6 0-9 16,-5 0 13-16,-2 0 22 15,-3 0-3-15,1 5 1 16,-1 6-24-16,5 4 7 16,3 2-8-16,-3 2-14 15,0 1 13-15,7-5-9 16,-7 3 1-16,5-1 0 16,6-5-2-16,-4-5 4 0,-7 1-13 15,5-6 26 1,-3-2-25-16,3 0 23 0,6 0-26 15,-2 0 10-15,7-7 2 16,0-5 1-16,-4-3 0 16,-7-1-6-16,-5-4 16 15,-5 0-31-15,-4 2 21 16,0-4 0-16,-4 0-24 16,-15 1 7-16,-1-1-21 15,0 7-2-15,10 6 16 16,6 2 8-16,4 7 3 15,0 0 26-15,0 0-6 16,0 23-1-16,0 12 13 16,0 13-18-16,0 7 27 15,0 8 14-15,0 4 56 0,0 0 14 16,4 0-30-16,12-7 19 16,3-9-68-16,6-12-5 15,0-11-27-15,-7-10 3 16,-2-11-4-16,-7-2-13 15,-5-5 2-15,-4 0-25 16,0-12 30-16,0-18-37 16,0-8 42-16,0-5-6 15,-22-8-2-15,-8 3 0 16,5 6 9-16,9 10 0 16,16 4 1-16,0 13-3 15,0 0 4-15,25-2-10 16,9 2 20-16,0 1-21 15,-9-3 23-15,-4 0-19 0,-8-2 5 16,-1-5-1-16,-12-5 1 16,4-2 0-16,-4-3-10 15,0 0 29-15,5 8-26 16,4 4 14-16,0 10-11 16,-2 5 4-16,-3 5 0 15,1 2 0-15,-5 0 1 16,0 0-2-16,0 0 16 15,0 0-4-15,0 0-2 16,0 0 15-16,0 0-23 16,0 0 4-16,0 0-5 0,0 0 0 15,0 0-1 1,0 0 2-16,5 0 11 0,-1 0 3 16,-4 9 3-16,5 5-17 15,-5 4 19-15,7-2-18 16,2 1-2-16,4 3 1 15,3-1-1-15,2-3 0 16,7 2 4-16,0-1-19 16,0-8 27-16,-11 0-24 15,2-3 24-15,-12-4-24 16,1-2 12-16,0 0-14 16,-5 0 13-16,4 0-4 15,8 0-8-15,-3 0 17 0,0-17-16 16,-5-7 24-1,3-10-24-15,-7-7 11 0,0-7 1 16,0 0 0-16,0-5 1 16,0 0-2-16,-11 3 2 15,-3-1-11-15,3 1 20 16,6 1-17-16,1-4 17 16,4-2-11-16,0 3 1 15,0-2-1-15,0 10 1 16,0 4 0-16,9 13-12 15,2 13 31-15,-6 7-28 16,-1 7 21-16,1 0-4 16,-5 0 2-16,4 9 44 15,3 16-30-15,2 8-17 16,0 13-7-16,7 4 9 0,-11 10-28 16,-1 3 34-16,5-1-30 15,3-2 15-15,-3-6 0 16,4-8-21-16,12-10 11 15,0-3 9-15,5-8 1 16,4-4-16-16,-4-7 31 16,-1-4-32-16,-4-2 23 15,-11-8-12-15,2 0-10 16,-3 0 6-16,-8-8 10 16,4-11 0-16,-2-7 0 15,-2-3 20-15,4 0-27 16,-5 0 20-16,1 0 1 0,-5-2 1 15,0-1 30-15,0 2-30 16,0-5-8 0,0 2-7-16,0 4 8 15,0 3-16-15,0 4 31 0,0 2-31 16,0 1 22-16,7 2-26 16,-3-4 18-16,-4-1-6 15,0-1 0-15,0-7 0 16,0 3-1-16,0 1 10 15,0 2-24-15,0 5 30 16,0 5-7-16,0 4-8 16,0 7 27-16,0 1-26 15,0 2-1-15,0 0 12 0,0 0-6 16,0 0 46 0,0 5-41-16,0 17 45 0,0 11-56 15,0 13 4-15,5 9-2 16,4 8-2-16,7 7 0 15,-3-3-23-15,8-4 7 16,8-10 0-16,-11-12-4 16,8-8 37-16,-1-6-19 15,-7-8 4-15,7-5-4 16,4-8 2-16,1 1-10 16,-5-5 8-16,4-2 2 15,-4 0-15-15,-6 0 20 16,-3-15-23-16,-7-6 36 15,-5-8-23-15,-4-2 11 16,0-4 2-16,0 7-7 0,0 5 6 16,0 5 27-16,0 9-26 15,0 6 49-15,0 3-45 16,5 0 34-16,6 8-7 16,3 14 3-16,6 6-42 15,-2 5-1-15,7-1 1 16,5-5-25-16,-5-4 2 15,-7-8-53-15,3-6 58 16,-12-3-42-16,7-6 41 16,-7 0-11-16,0 0 28 15,7-13-5-15,4-12-4 16,-2-3 10-16,7-5-20 16,5 3 21-16,-5 7-33 0,5 3 24 15,-12 10 18-15,2 8-9 16,-6 2 6-16,2 0 3 15,-3 7 33-15,3 15-24 16,-2 4-14-16,2 5 23 16,-2 1-33-16,-10 0 18 15,7-6-24-15,-6-4 9 16,4-10 2-16,-4-5-5 16,-5-5-5-16,0-2 5 15,0 0-34-15,0-2 40 16,0-20-12-16,0-4 3 15,0-8 18-15,0-2-12 0,11 4 3 16,3 6 0 0,-1 9-1-16,3 7 2 0,-2 10-10 15,2 0 30-15,9 0-6 16,-12 10-14-16,8 7 10 16,8 4-4-16,-15 3-2 15,7 1-5-15,-3-3-4 16,7-3 2-16,0-2 4 15,0-8-22-15,4-7 26 16,-6-2-18-16,2 0 18 16,-9-14-18-16,-7-12 9 15,-4-3 3-15,-5-2-1 16,0 2 2-16,0 4-7 16,0 10 24-16,0 1-33 15,4 10 30-15,1 2-27 0,-5 2 24 16,0 0-7-16,0 0 5 15,0 2 1-15,0 16-11 16,0 3 12-16,0 2 0 16,7 2-5-16,15-4 18 15,8 1-25-15,4-3 9 16,7-2-9-16,-2-5-1 16,-1-3 1-16,1-5-3 15,2-4-6-15,-12 0-22 16,-6-11 20-16,-7-12-22 15,-11-12 14-15,-5 2-37 16,0 2 35-16,0 4 8 16,-10 7 13-16,-1 13 62 0,11 7 20 15,0 0 72-15,0 17-49 16,0 20-10-16,11 13-58 16,3 10-8-16,-5 5-29 15,-2 2-1-15,-7-1-9 16,0-8-19-16,0-6 28 15,-11-9-44-15,-19-11 28 16,-9-8-10-16,-4-12-9 16,-16-7-25-16,-5-5 38 15,5 0-2-15,0-15 10 16,21-4 15-16,22-5 0 16,16-3 1-16,11-4-1 0,48-9 71 15,18-6-34-15,8-5 3 16,-8-4-40-16,-13-1 0 15,-19 4-50-15,-45-13-204 16,0 14-323-16,-25 10-408 0</inkml:trace>
  <inkml:trace contextRef="#ctx0" brushRef="#br0" timeOffset="112730.8">31283 6017 2221 0,'0'0'965'16,"0"0"-512"-16,0 0-263 15,0 0-26-15,0 0-127 0,0 0-37 16,-47 8-21-16,42-8-192 16,1 0-396-16,-8 0-373 0</inkml:trace>
  <inkml:trace contextRef="#ctx0" brushRef="#br0" timeOffset="113068.95">29942 6206 1242 0,'0'0'597'0,"0"0"-278"15,0 0-98-15,0 0 8 16,0 0-18-16,0 0 40 16,309-37-54-16,-163 21-51 15,6 0-33-15,-4 3-98 16,-16-2 22-16,-14-1-37 15,-20-4-40-15,-21 1-94 16,-18 0-45-16,-13 1-49 16,-12 7-96-16,-25 1-180 0,-9 8-11 15,0 2-234-15</inkml:trace>
  <inkml:trace contextRef="#ctx0" brushRef="#br0" timeOffset="113333.84">29530 6095 2618 0,'0'0'570'15,"0"0"-309"-15,0 0-89 0,0 0-92 16,0 0-52-16,0 0-8 16,0 0-40-16,0 21-64 15,0-21-205-15,0 3-427 16,0 0-412-16</inkml:trace>
  <inkml:trace contextRef="#ctx0" brushRef="#br1" timeOffset="118547.46">26790 9211 1156 0,'0'0'684'15,"0"0"-361"-15,0 0-15 16,0 0-92-16,0 0 42 16,0 0-61-16,0 0 43 15,-11 85-170-15,2-25-5 16,-12 11 10-16,8 9-27 15,-8-3 31-15,3-3-77 16,-2-1 70-16,6-6-62 16,-2-9-11-16,11-10 16 15,1-12-23-15,4-9 8 16,0-13 0-16,0-5-1 0,0-7 4 16,-5-2-37-16,5 0 28 15,0 0-18-15,-6 0-111 16,6 0-35-16,0-9-128 15,0-14-44-15,0-14 8 16,0-47-19-16,0 9 0 16,0 3-318-16</inkml:trace>
  <inkml:trace contextRef="#ctx0" brushRef="#br1" timeOffset="119449.46">26499 9372 1117 0,'0'0'666'16,"0"0"-424"-16,0 0 70 15,0 0-43-15,0 0-36 16,0 0-45-16,0 0-56 15,-18 12 21-15,18-12-61 16,0 3 64-16,0-3-103 16,5 0-7-16,8 0-38 15,12-4 1-15,9-21-9 16,12-4 0-16,-8-9-6 16,6-4 12-16,-10-1-36 0,-5 2 61 15,1 5-49 1,-5 5 36-16,0 7-28 0,-5 6 10 15,-1 2-2-15,-3 6-4 16,-7 3 5-16,0 5-16 16,-5 2 28-16,3 0-25 15,-2 2 28-15,4 20 14 16,0 9-16-16,7 2 48 16,-3 6-39-16,8-2-7 15,-8-4-14-15,3-4 13 16,-7-7-34-16,1-3 57 15,1-7-58-15,-6-5 35 16,-1 0-26-16,-4 2-46 16,5-6-29-16,-1 7-121 15,12 5-246-15,-2-3-138 0,2-3-345 16</inkml:trace>
  <inkml:trace contextRef="#ctx0" brushRef="#br1" timeOffset="121530.41">26515 10229 1252 0,'0'0'777'0,"0"0"-400"15,0 0-127-15,0 0-34 16,0 0-44-16,0 0 35 15,0 0-132-15,-118 9 58 16,54 1-52-16,-13 2 33 16,-12 7-60-16,-9 6 9 15,-11 11-5-15,2 12-17 16,-6 12-20-16,6 12 9 16,5 10-21-16,8 8 7 15,6 0-16-15,15 0 12 16,7-6-4-16,14-7-8 0,2-5-1 15,16-3 1-15,4-3 0 16,5-9-26-16,7-6 70 16,-3-13-52-16,12-14 25 15,0-9-32-15,2-10 15 16,7-3-1-16,0-2-5 16,0 0-30-16,0 0-35 15,0 0-148-15,0 0-40 16,12 0-228-16,40 0-61 0,-2-7-94 15,-7 0-242-15</inkml:trace>
  <inkml:trace contextRef="#ctx0" brushRef="#br1" timeOffset="122047.63">24873 11181 1194 0,'0'0'808'16,"0"0"-298"-16,0 0-191 0,0 0-47 15,0 0-10 1,0 0-147-16,0 0-49 0,69 119-28 15,-49-84 4-15,-6 0 6 16,-5-2-48-16,2 3 79 16,-6 1-70-16,4-2 36 15,-5-3-43-15,1-3 38 16,-5-9-31-16,7-9 2 16,-7-7 4-16,0-4-8 15,0 0-14-15,4 0 26 16,10 0-56-16,6-9 46 15,19-17-21-15,11-13 12 16,14-11-6-16,-1-6 6 0,1 1 0 16,-12 7-9-1,-6 11 18-15,-21 16-39 0,-7 9 60 16,-7 7-32 0,-11 5 11-16,5 0 6 0,-5 0-14 15,0 0-1-15,5 0 0 16,-1 0-24-16,5 0 6 15,3 10-157-15,1 2-1 16,3-3-295-16,-2-2-77 16,-5-7-353-16</inkml:trace>
  <inkml:trace contextRef="#ctx0" brushRef="#br1" timeOffset="123764.34">27695 9673 1713 0,'0'0'649'0,"0"0"-357"15,0 0-62-15,0 0 27 16,0 0-101-16,0 0-2 16,-77 123-94-16,57-56 18 15,1 12-54-15,-6 16 16 16,-4 6-1-16,4-1-27 16,-5-1-12-16,12-12 36 15,-2-18-37-15,10-23 17 16,-1-17-29-16,11-14 25 15,-4-11-24-15,4-1-2 0,0 4-14 16,-5 7 10-16,5 7-80 16,-5-1 85-16,-4 0-64 15,-2-3 68-15,2-10-102 16,0-5 7-16,-3-2-122 16,3 0-111-16,0-22-137 15,9-30 120-15,0 4-170 16,0-3-207-16</inkml:trace>
  <inkml:trace contextRef="#ctx0" brushRef="#br1" timeOffset="124501.54">27325 10724 1011 0,'0'0'620'0,"0"0"-328"15,0 0-1-15,0 0 29 16,0 0-125-16,0 0 8 16,0 0-87-16,-114 46 16 0,50-19-27 15,-4 6 13-15,-7 9-61 16,7 8-10-16,4 10-9 15,0 5-37-15,12 5-2 16,7-3 35-16,6-4-35 16,0-3 16-16,10-2-23 15,-1-3 25-15,5-3-16 16,5-3 0-16,6-3 0 16,-2-3-1-16,7 3 18 15,0-3-33-15,5-2 36 16,4 0-1-16,0 0-19 15,0-4 34-15,0-5-34 16,0-2 0-16,0-6 3 0,0-5 2 16,-5-7-12-1,-2-5 42-15,3-4-60 16,-1-3 30-16,0 0-12 0,5 0-61 16,-4 0-86-16,4-7-208 15,0-25-258-15,0 6 63 16,14-1-235-16</inkml:trace>
  <inkml:trace contextRef="#ctx0" brushRef="#br1" timeOffset="125247.92">26133 11814 776 0,'0'0'656'16,"0"0"-365"-16,0 0 54 15,0 0-61-15,0 0-117 16,0 0-39-16,0 0-64 15,107 131 41-15,-73-105-74 16,-4-2 48-16,-5-2-29 16,4-3 23-16,1-2-60 15,-5-3 8-15,-7-2 20 16,2-2-25-16,-6-3 8 16,2-2 9-16,-7 0-37 15,0-3 22-15,-2 1-35 16,-2-3 17-16,-1 0 0 15,-4 0 0-15,0 0-11 0,0 0 10 16,5 0-14-16,-1 0-9 16,12 0 46-16,-2 0-37 15,6 0 30-15,-2-8-12 16,7-3-3-16,5-7 0 16,0-5 2-16,8-9-2 15,3-4 21-15,-2 0 4 16,-1 0-11-16,1 7 4 15,-9 10-11-15,-5 4-1 16,0 8 2-16,-12 2-1 16,-1 3-5-16,-3-1-2 15,-9 3 12-15,4 0-41 16,-4-2 28-16,0 2-35 0,0-2-105 16,0 0-70-1,14-9-327-15,6 5-106 0,10-2-160 16</inkml:trace>
  <inkml:trace contextRef="#ctx0" brushRef="#br1" timeOffset="128247.31">30999 10224 87 0,'0'0'215'0,"0"0"-54"16,0 0-89-16,0 0-63 15,0 0-18-15,0 0-1 16,0 0-59-16,-77 7 29 16,72-7-34-16,1 0-14 0</inkml:trace>
  <inkml:trace contextRef="#ctx0" brushRef="#br1" timeOffset="128602.32">30999 10224 333 0,'-98'-10'246'0,"94"10"-88"0,4 5-72 15,-5 2-20-15,5 1 29 16,-4-4-12-16,4-1 99 16,-5-3 23-16,5 3 0 15,0-3 27-15,0 2-70 16,0-2 69-16,0 0-58 15,0 0-7-15,0 0-84 16,0-8-20-16,-11-28-15 16,2-17 67-16,0-23 3 15,-3-33-52-15,8-38 40 16,4-33-84-16,0-8 66 16,25 35-72-16,-5 39 12 0,-11 44-15 15,5 15-12 1,6-5 1-16,1 2 5 0,-7 3-6 15,1 19 17-15,-5 15-34 16,-10 13 34-16,4 3-34 16,-4 5 14-16,9 0-62 15,-2 0-136-15,2 0 9 16,0 13-262-16,-4 1-85 16,-1-5 154-16,-4-2-425 0</inkml:trace>
  <inkml:trace contextRef="#ctx0" brushRef="#br1" timeOffset="129148.31">30770 8776 811 0,'0'0'552'0,"0"0"-229"16,0 0 42-16,0 0-41 15,0 0-25-15,0 0-123 16,0 0 9-16,-73 35-133 16,73-35-19-16,0 0-33 15,0-12-1-15,0-11-6 16,18-9 7-16,16 1 0 16,2-2 15-16,3 8-27 15,-9 6 33-15,-12 9-22 16,-2 6 10-16,-12 4 16 15,5 0 11-15,7 0 51 16,9 9-8-16,14 15-41 16,4 10-13-16,3 5-4 0,1 0-9 15,-12-7 8 1,-6-4-40-16,-13-13 1 0,-7-7-37 16,-9-8-102-16,0 0-100 15,0 0-113-15,0 0-261 16,0 0-229-16</inkml:trace>
  <inkml:trace contextRef="#ctx0" brushRef="#br1" timeOffset="132631.12">31108 8500 225 0,'0'0'1702'15,"0"0"-1016"-15,0 0-388 16,0 0-42-16,0 0 15 16,0 0-155-16,69-24 4 15,19-49-18-15,19-47-5 16,11-40-74-16,-15 4 14 15,-28 29-29-15,-32 37 1 16,-4 28 10-16,6-3-8 16,-2 7 5-16,-4 5 7 0,-10 24 10 15,-8 12-21 1,-12 12 11-16,0 3-23 0,-9 0-21 16,7 2-54-16,-3 0-105 15,15 19-128-15,1 12-469 16,1 8-148-16</inkml:trace>
  <inkml:trace contextRef="#ctx0" brushRef="#br1" timeOffset="133569.85">31313 10537 707 0,'0'0'780'0,"0"0"-462"15,0 0-27-15,0 0-52 16,0 0 15-16,261 26-59 15,-115-13-11-15,22 1-51 16,3 0 47-16,-5-2-60 16,-14 0-35-16,-9-4-17 15,-20-1-52-15,-21-5 19 16,-20-2-11-16,-23 2 3 16,-13-2-27-16,-28 0 32 15,-2 0-32-15,-11 0 15 16,-5 0-6-16,0 0-9 15,0 0 0-15,0 0-39 16,0 0-22-16,0 0-225 0,0-11-198 16,0-47-183-16,-10 5 98 15,-15-9-443-15</inkml:trace>
  <inkml:trace contextRef="#ctx0" brushRef="#br1" timeOffset="134566.59">32543 6894 1302 0,'0'0'591'0,"0"0"-286"16,0 0 6-16,0 0-54 15,30 139-35-15,20 32-90 16,4 111-12-16,-6 69-62 15,-14 39 3-15,0 0-34 16,-4-39-25-16,4-16 28 16,16-25-30-16,-11-26 96 15,15-22-63-15,1-4 28 16,-12 4-31-16,0 0 17 16,-13-7-47-16,-10-33 2 0,1-64-2 15,-17-59 13-15,1-51-26 16,-5-31 47-16,0-10-71 15,0-4 11-15,0-3-74 16,0 0-109-16,0 0-89 16,0-25-172-16,0 2-129 15,0-4-333-15</inkml:trace>
  <inkml:trace contextRef="#ctx0" brushRef="#br1" timeOffset="135832.59">29328 9361 1446 0,'0'0'704'0,"0"0"-209"15,0 0-296-15,0 0-21 16,0 0-14-16,0 0-17 16,0 0 19-16,-89 146-103 15,51-83 36-15,-22 32-63 16,-17 36 39-16,-21 37-51 16,-4 17 11-16,2-4-1 15,14-15-19-15,15-17-6 16,19-2 27-16,11-5-22 0,18-5 1 15,7-24-15-15,12-22 10 16,4-20-1-16,-5-7-9 16,1 11 0-16,-8 8-1 15,3 14 17-15,0-2-17 16,-11-7 10-16,6 2 33 16,-7-7-36-16,1 2 32 15,2-4-38-15,2-3 0 16,2-15 0-16,10-18 6 15,-8-19-13-15,8-14-1 16,-1-8-11-16,5-4-56 16,-4 0-23-16,4 0-116 15,0-25-138-15,0-37-125 0,9-1-21 16,20 3-192-16</inkml:trace>
  <inkml:trace contextRef="#ctx0" brushRef="#br1" timeOffset="136782.01">27627 12757 1249 0,'0'0'571'16,"0"0"-259"-16,0 0-14 16,0 0-16-16,0 0 78 15,0 0-75-15,0 0-102 16,5 78-90-16,36-20-86 15,2 9 34-15,0-3-23 16,-2-4 7-16,-12-6-11 16,1-11-7-16,-12-4 1 15,3-10-8-15,-8-5 7 16,-1-9-6-16,-8-6-1 16,1-7 22-16,-5-2-23 15,0 0 20-15,0 0-38 0,4 0 37 16,12 0-38-16,12-5 10 15,12-16-7-15,13-18 16 16,6-12 1-16,-5-11-30 16,-4-2 60-16,-15 8-54 15,-13 19 42-15,-6 19-30 16,5 15 21-16,-3 3-10 16,11 5 1-16,10 14-18 15,-5 6-40-15,3-6-146 16,-15-3-31-16,-6-4-241 15,-7 8-27-15,-4-6-29 16,-5 8-357-16</inkml:trace>
  <inkml:trace contextRef="#ctx0" brushRef="#br1" timeOffset="137531.35">27995 14091 633 0,'0'0'242'15,"0"0"-89"-15,0 0 27 16,0 0 5-16,0 0 0 15,0 0 124-15,0 0-54 16,128-108 20-16,-115 108-59 16,8 8 0-16,-5 13-89 15,-12 5-24-15,1 6-37 16,-5 2-40-16,0-1-26 16,0-4 31-16,-30-10-53 15,1-10 32-15,-10-5-20 16,-6-4 20-16,6 0-22 0,0-20 6 15,10-5-13-15,13-5 13 16,16 0 0-16,0 7-18 16,0 4 39-16,36 6-15 15,3 6 6-15,0 5 48 16,-5 2-35-16,-9 0 11 16,-5 2 11-16,-11 10-26 15,-9 0-15-15,0-5-12 16,0 1 10-16,0-6-151 15,0 5-122-15,0-2-334 16,0 0-37-16</inkml:trace>
  <inkml:trace contextRef="#ctx0" brushRef="#br1" timeOffset="154600.17">26795 12742 1028 0,'0'0'334'16,"0"0"-218"-16,0 0-88 16,0 0-27-16,0 0 5 15,0 0-6-15,13 0-14 16,17 0-343-16</inkml:trace>
  <inkml:trace contextRef="#ctx0" brushRef="#br1" timeOffset="166851.95">2115 3633 1475 0,'0'0'641'15,"0"0"-375"-15,0 0 46 16,0 0-97-16,0 0-46 16,0 0-115-16,284-47-1 15,-195 36-53-15,-12 7-17 16,-4 1-150-16,-3 3-169 16,-22 0-259-16,-9 0-266 0</inkml:trace>
  <inkml:trace contextRef="#ctx0" brushRef="#br1" timeOffset="167380.04">2081 3655 1260 0,'0'0'537'0,"0"0"-247"16,0 0-64-16,0 0-23 15,0 0-93-15,0 144-15 16,4-103-65-16,10-5-7 16,-3-7-4-16,-6-10-9 15,-1-7 13-15,1-7-10 16,-5-2-1-16,0-3 3 16,0 0-27-16,0 0 29 0,0 0-34 15,0-3 7-15,0-11-8 16,20-6 1-16,10 1-41 15,4 2 36-15,14 10-20 16,2 5 18-16,9 2 47 16,-7 4-34-16,3 18 22 15,-5 5-11-15,-7 4 1 16,-9 0 12-16,-4 1 32 16,-10-1-43-16,-6-4 83 15,-10-4-55-15,-4-1 86 0,0 2-41 16,0-1 43-1,-34-2-44-15,-5 0-7 0,-20-2-13 16,-4-5-24-16,-10 1-20 16,-11-8 29-16,-5 0-48 15,7-4 29-15,3-3-40 16,24 0-22-16,28 0-68 16,20 0-85-16,7 0-116 15,70-24-287-15,17-3 126 16,11-1-365-16</inkml:trace>
  <inkml:trace contextRef="#ctx0" brushRef="#br1" timeOffset="167729.71">3086 3624 1011 0,'0'0'542'0,"0"0"-291"0,0 0 49 16,0 0-20-16,0 0-19 16,0 0-110-16,-237 156-51 15,233-86-73-15,4 4-17 16,13-1-10-16,42-8 8 16,13-5-20-16,7-10 28 15,-2-11-34-15,-5-13 33 16,-9-14-30-16,-4-12 11 15,-12-4-2-15,-14-35-3 0,-13-14 9 16,-16-15-2-16,0-5 19 16,0-3-34-16,-36 4 40 15,-7 10-47-15,0 11 12 16,-3 15-67-16,12 19-212 16,16 12-218-16,11 5-347 15</inkml:trace>
  <inkml:trace contextRef="#ctx0" brushRef="#br1" timeOffset="168113.7">3761 3556 1341 0,'0'0'777'0,"0"0"-445"16,0 0-26-16,0 0-78 16,-166 179-66-16,166-108-108 15,0 6-2-15,39 1-52 16,29-4 0-16,16-4-1 16,14-10 2-16,-1-10-28 15,-3-11 58-15,-1-20-62 16,-16-16 44-16,-2-3-26 15,-16-42-2-15,-15-20 9 16,-24-15 6-16,-20-9 0 0,0-4-9 16,-20 6 15-16,-35 12-39 15,-4 15 3-15,-9 12-25 16,4 15-101-16,-13 13-82 16,18 12-310-16,20 5-202 0</inkml:trace>
  <inkml:trace contextRef="#ctx0" brushRef="#br1" timeOffset="171482.51">2888 4895 1172 0,'0'0'579'0,"0"0"-236"15,0 0-8-15,0 0-19 16,0 0-3-16,0 0-122 16,0 0 41-16,0 11-111 0,0 13 11 15,0 15-94-15,0 14 40 16,0 7-36-16,-9 5 1 16,-5 2-25-16,-6 1-3 15,-1-2-13-15,3-2 32 16,-3-4-37-16,8-7 23 15,1-5-28-15,8-10 8 16,4-6 0-16,0-9 0 16,0-3-22-16,0-8-4 15,0-5-115-15,0-4 60 16,0-3-180-16,9 0-112 16,16-20-217-16,-5-11-1 15,-10-3-96-15</inkml:trace>
  <inkml:trace contextRef="#ctx0" brushRef="#br1" timeOffset="171966.53">2515 5024 971 0,'0'0'634'16,"0"0"-336"-16,0 0 80 15,0 0-26-15,0 0-33 0,0 0-100 16,0 0-43-16,-5 10-60 16,5-10-71-16,0 0-45 15,0-5 19-15,0-19-44 16,25-11 46-16,9-5-42 15,5-6 20-15,2 6 0 16,2 6-35-16,-4 10 15 16,2 6 15-16,-3 9 6 15,1 9-29-15,-5 0 64 16,0 0-22-16,-4 17-7 16,4 5 53-16,-9 4-32 15,5 3 9-15,-1 0-2 16,1-1-10-16,-1 4-24 0,1-5 36 15,-12-3-48-15,-2-7 32 16,-7-5-40-16,-4-5 11 16,-1 0-45-16,7 2-156 15,8 13-144-15,1 0-288 16,5 0-210-16</inkml:trace>
  <inkml:trace contextRef="#ctx0" brushRef="#br1" timeOffset="176429.19">1385 6453 942 0,'0'0'530'0,"0"0"-245"0,0 0-143 16,0 0 22-1,0 0-44-15,0 0-16 0,248-14-13 16,-207-22-45-16,-19-12 32 16,-6-3-66-16,-16-2 58 15,0 8-50-15,0 3 26 16,-25 11-46-16,-4 9 13 15,-1 6 11-15,1 9-14 16,-1 4-10-16,7 3 26 16,7 3-20-16,12 28 9 15,4 14-30-15,4 11 30 16,35 6-21-16,6-4 6 16,3-9-6-16,-2-13-5 15,-8-15-1-15,-4-11-4 0,-4-10-9 16,0 0 10-16,-5-24 2 15,0-13 12-15,-12-3-38 16,-4-6 3-16,7 3-30 16,-7 4 6-16,0 11 45 15,3 8-10-15,1 13 3 16,3 7 44-16,3 0-23 16,6 4 2-16,0 19 20 15,-7 2-21-15,-2 10-1 16,-7 3 0-16,-5 0-43 15,-4-1 8-15,0-5-57 16,0-6 93-16,0-12-7 0,0-5-5 16,0-4 7-1,0-5 4-15,0 0-15 0,21 0 16 16,17 0 9-16,8 0-2 16,-3-2 85-16,0-8-35 15,-2-6 12-15,-11-6-41 16,-12-5 54-16,-2-7-39 15,-16-4-2-15,0-7-8 16,0-4-31-16,0-2 20 16,-16-4 0-16,-2-3-13 15,-3 1 2-15,8-1-13 16,-3 5 4-16,2 5-2 16,-2 8 1-16,3 6-1 0,1 9 17 15,3 8-5-15,5 6 37 16,-1 6-25-1,5 5 50-15,0 0 4 0,0 0 31 16,0 26-52-16,9 19-37 16,12 16-16-16,8 14 8 15,-6 9-24-15,6-2 27 16,-4-1-36-16,5-11-10 16,-5-10 20-16,5-14-25 15,-1-10 27-15,1-14 3 16,-12-10-1-16,-2-7 7 15,-3-5-44-15,-1 0 26 16,-3-22 15-16,-5-7-8 16,6-4-13-16,-6 0 24 15,3-2-51-15,2 6 12 0,0 6 23 16,12 3 1-16,4 0-5 16,4 7 34-16,-2-2-35 15,10 3 40-15,-14 4-38 16,2 3 19-16,-5 5 0 15,-2 0 1-15,-2 11 8 16,-2 13-9-16,2 9 21 16,-3 5-36-16,-1 4 35 15,1-4-26-15,8-2 16 16,2-4-11-16,2-8 1 16,4-2-11-16,1-11 10 15,-5-1 1-15,-7-5-21 0,2-5 47 16,-4 0-52-16,-2 0 44 15,6-3-36-15,-6-14 21 16,2-5-3-16,-7-1 1 16,0 2-1-16,-4 1 0 15,1 6 17-15,-6 6-5 16,0 5-2-16,5 3 57 16,-5 0-43-16,0 0 38 15,0 0-47-15,0 0 20 16,0 0 3-16,0 0-31 15,0 0-1-15,0 0 29 16,0 0-49-16,0-2 26 16,0-3-24-16,0-3-12 0,0-10 24 15,0-1-1 1,0-3 1-16,9 1-6 0,12 4 6 16,-3-1-26-16,7 6 47 15,0 1-34-15,-7 2 26 16,-2 1-13-16,-7 3 0 15,2 0-1-15,-6 3 0 16,-5 2 1-16,0 0-12 16,0 0 39-16,0 0-21 15,0 0 6-15,0 5 11 16,-11 19-16-16,-19 9-4 16,7 3-3-16,-6 1-7 15,13-2-1-15,7-5-23 0,9-2 16 16,0-1 6-1,4-3-12-15,26-5 33 0,8-2-32 16,8-7 16-16,-7-10-14 16,-1 0-24-16,-8-3-18 15,-5-18 51-15,-16-11 5 16,-5-9-23-16,-4-5 46 16,0 1-37-16,-4-1 30 15,-14 13-12-15,2 6 6 16,7 16 36-16,4 4 24 15,5 7 1-15,0 0 80 16,0 14-94-16,5 11-3 16,24 12-44-16,1-1-12 15,8-3 6-15,1-3-40 0,0-9-8 16,2-7 0-16,-12-9 39 16,-6-5-33-16,-3 0 18 15,-10-23 35-15,-6-15-28 16,-4-16 32-16,0-7-16 15,0-6 1-15,0 0-5 16,-4 2 4-16,-6 5 2 16,1 7-23-16,-2 7 49 15,6 10-26-15,1 4 10 16,-1 13 8-16,5 7-8 16,0 10-5-16,0 2 51 15,0 2 12-15,0 25-10 16,0 16-35-16,0 10-4 0,5 10-2 15,11 2-36-15,7 4 16 16,6-1 2-16,10-3-92 16,2-10-21-16,-3-9 15 15,1-13-24-15,-5-8 121 16,-9-12-20-16,-9-5-3 16,-7-8 45-16,-4 0-39 15,4-8 27-15,2-12-9 16,-2-10 14-16,12-3-14 15,-8 1 0-15,3 7 24 16,-7 7-39-16,-4 8 36 16,-1 10-14-16,-4 0 50 15,10 6 43-15,1 20-83 0,-2 8-16 16,12-1-1 0,-3-2 6-16,2-6-29 0,5-4 44 15,-2-4-42-15,6-7 36 16,-4-5-30-16,0-5-3 15,1 0 8-15,3-3 8 16,-11-16 2-16,7-8-13 16,-9-4 34-16,-7-2-53 15,-4-1 32-15,-1 5 0 16,-4 7-38-16,0 8 37 16,0 9-22-16,0 5 5 15,-13 0 17-15,-17 12 2 16,-4 20-19-16,5 8 49 15,3 11-50-15,22 4 38 16,4 5-38-16,0 3 18 16,30-3 1-16,8-7 13 15,1-13-13-15,-5-8 0 0,-5-15-10 16,-4-10-25-16,-9-7 36 16,-6 0-2-16,-6-15-34 15,-4-13 33-15,0-11-43 16,0-4-7-16,-4 0 18 15,-12 0-1-15,6 6 12 16,1 9 36-16,9 4-35 16,0 4 44-16,0 3-40 15,25 3 28-15,-2 0-10 16,7-4 11-16,-5 3-4 0,0-10-5 16,-12-2 23-1,-1-1 13-15,-8-1-37 0,-4 0 50 16,0 7-33-16,0 10 66 15,5 4-17-15,-5 6 18 16,4 2-22-16,-4 0-49 16,5 0 51-16,6 0-64 15,-2 17 59-15,1 8-54 16,5 6 9-16,4 7-15 16,6 3-9-16,4 0-36 15,5-3-48-15,5-4 11 16,-5-8-63-16,0-11 100 15,-9-10-33-15,-4-5 56 0,-8 0-22 16,-1-17 37 0,-8-12-8-16,5-1 6 0,7-2 9 15,2 0 0-15,3 3-19 16,4 2 47-16,-7 4-34 16,-2 6 12-16,-7 5 42 15,0 4-28-15,-9 6 21 16,0-1-3-16,0 3 4 15,0 0 28-15,0 0-36 16,0 0 104-16,-9 17-117 16,-5 8-1-16,-1 3-2 15,15 4-36-15,0 1 4 16,0 2-5-16,4-7 4 16,26-1-15-16,4-7 16 15,-5-4-40-15,1-10 53 0,-1-6-83 16,1 0 46-1,4-1-19-15,-4-21 48 0,-1-2 7 16,-4-8 2-16,-2-1-1 16,-3 1 7-16,-4 1-27 15,-7 2 42-15,5 11-35 16,-7 3 29-16,-3 8 3 16,1 1-16-16,-5 6 14 15,0 0 20-15,0 0 1 16,0 6 77-16,0 16-106 15,-9 3 20-15,-2 5-7 16,6 2-42-16,5-4 15 0,0 4-6 16,9-4-7-16,25-4-4 15,7-2 17-15,2-8-66 16,-4-7 50-16,2-7-60 16,-7 0 71-16,-11-5 4 15,2-19-11-15,-5-7 18 16,-6-4-6-16,-3-4 5 15,-2 2 1-15,-4 8-17 16,4 5 49-16,2 10-16 16,-2 2-8-16,1 7 14 15,-6 0-14-15,7 3-1 16,-6 2-5-16,-5 0 4 16,0 0 3-16,0 0 6 15,0 0 32-15,0 5-18 0,-16 17-4 16,-11 1-8-16,2 7-32 15,4-2 15-15,21 1-21 16,0 1 7-16,0-2-2 16,39-4-1-16,6-2 26 15,-1-8-49-15,1-7 41 16,-6-7-2-16,-5 0-25 16,-5-12 26-16,-8-19-9 15,-12-12 9-15,-9-13-1 16,0-9 14-16,0-5 33 15,-30-4-23-15,-4 3 68 16,0 2-38-16,0 6 49 0,9 11-65 16,5 9-3-1,6 13 4-15,9 13-17 0,5 11 28 16,0 6-38-16,0 0 76 16,0 19-60-16,14 22 4 15,11 14-19-15,0 13-16 16,-2 7 4-16,2-1-48 15,9 1-15-15,0-9-92 16,7-8 60-16,2-9-39 16,0-16 82-16,-8-6 17 15,1-13 22-15,-7-8 5 16,-6-6-2-16,2 0-3 16,0-4 13-16,-7-17-17 15,7-7 42-15,0-4-35 16,-11-3 32-16,2 5-11 0,-7 5-10 15,-9 9 24-15,0 7-6 16,0 6 29-16,0 3 42 16,0 0-39-16,0 14 13 15,0 10-41-15,0 3-32 16,0 1 28-16,0-1-38 16,11-4 16-16,24-1-8 15,-6-4 10-15,5-9-2 16,-4-9-12-16,-12 0 5 15,-2-12-29-15,-12-18 40 16,-4-15-2-16,0-2-63 16,-9-1 4-16,-27 1-36 0,-12 7 11 15,-2 9 27 1,-2 9-24-16,6 9 68 0,21 11-8 16,16 2-2-16,9 0-48 15,5 10 66-15,40 0-16 16,3-2 14-16,7-7 8 15,-1-1 0-15,-15 0 0 16,-19-17-17-16,-15-7-180 16,-5-3-586-16</inkml:trace>
  <inkml:trace contextRef="#ctx0" brushRef="#br1" timeOffset="177047.19">4716 5795 1005 0,'0'0'1723'0,"0"0"-1040"16,0 0-428-16,0 0-60 15,0 0-111-15,0 0-72 16,0 0-12-16,11 0-144 15,-11 0-39-15,-4 4-374 16,-46 7-281-16,-9 2-430 0</inkml:trace>
  <inkml:trace contextRef="#ctx0" brushRef="#br1" timeOffset="177279.72">2981 5948 1373 0,'0'0'661'15,"0"0"-308"-15,0 0-67 16,296-26-106-16,-160 4-57 16,7 0-38-16,3 3-61 15,-3 0-8-15,-11 4 19 16,-25 4-70-16,-14 3-68 15,-34 3-234-15,-29 3-528 0</inkml:trace>
  <inkml:trace contextRef="#ctx0" brushRef="#br1" timeOffset="177746.76">1314 5830 1713 0,'0'0'729'0,"0"0"-474"16,0 0-20 0,250 2-35-16,-81-2-113 0,22-9-48 15,13-4-7-15,-8 0-64 16,-14-2-25-16,-30 0-113 16,-25 6-108-16,5 1-106 15,-38 4-106-15,-19 4-196 0</inkml:trace>
  <inkml:trace contextRef="#ctx0" brushRef="#br1" timeOffset="181980.81">20021 5664 887 0,'0'0'392'15,"0"0"-106"-15,0 0-31 16,0 0 29-16,0 0 104 16,0 0-233-16,14 118-14 15,6-19-58-15,3 40 42 0,7 45-67 16,-1 15 16 0,-8-4-37-16,-8-17-31 0,-1-51-6 15,-8-25 26-15,1-31-44 16,-1-15 37-16,1 3-23 15,-1-3 19-15,8 2-12 16,-3-17-3-16,0-12-5 16,-2-12 4-16,-3-8 2 15,-4-9-27-15,0 0 26 16,0-15-19-16,0-28 28 16,0-49-30-16,-4-68 21 15,-8-61-1-15,8-35 1 0,-5 7 0 16,-3 25 0-1,-6 67-2-15,-7 47-26 0,5 45-31 16,-3 26 15-16,-2 10 18 16,4 7 17-16,3 8 9 15,7 14 0-15,6 3 15 16,5 39-6-16,0 38-1 16,0 50 19-16,0 54 40 15,12 19-27-15,6 2 38 16,11-13-63-16,1-33 14 15,-5-36-11-15,0-32-18 16,-11-38 0-16,-1-24 3 16,-1-7-35-16,-3-8 23 15,-5-4-21-15,-4-10-85 16,0 0-38-16,0-17-196 0,-13-41 0 16,-12 5-205-1,4 1-564-15</inkml:trace>
  <inkml:trace contextRef="#ctx0" brushRef="#br1" timeOffset="182912.17">15971 7257 1000 0,'0'0'557'16,"0"0"-194"-16,0 0-23 16,0 0-18-16,0 0-137 0,0 183-78 15,0-39 35 1,0 59-99-16,0 20 56 0,0-8-93 15,0-49 27-15,0-63-22 16,0-33 13-16,0-22 9 16,0-2-14-16,0-6-19 15,9-1 30-15,-4-15-54 16,2-7 48-16,-7-10-39 16,4-2 33-16,-4-2-18 15,0-3 0-15,0 0-73 16,0 0-92-16,5-5-171 15,20-37-164-15,5 4 118 16,-1-5-307-16</inkml:trace>
  <inkml:trace contextRef="#ctx0" brushRef="#br1" timeOffset="183646.2">19932 7464 863 0,'0'0'559'15,"0"0"-160"-15,0 0 76 16,0 0-154-16,0 0-89 16,0 0 24-16,0 0-24 15,-25 7-51-15,25 137-46 0,14 83-135 16,-7 38 99-16,-7-3-99 15,0-35 25-15,0-72-16 16,0-44-9-16,0-36 3 16,0-25 5-16,0-3-16 15,0-14 26-15,-7-6-49 16,7-18 31-16,-5-9-1 16,1 0-117-16,-1 0-22 15,-4 0-104-15,5-13-70 16,-3-20-168-16,7 2-128 15,0-3-122-15</inkml:trace>
  <inkml:trace contextRef="#ctx0" brushRef="#br1" timeOffset="194015.12">3222 16081 1972 0,'0'0'396'0,"0"0"-130"0,0 0-152 16,0 0-62-16,0 0 5 15,0 0-57-15,-59 38 0 16,59-38-200-16,0 0-463 15,0 0-451-15</inkml:trace>
  <inkml:trace contextRef="#ctx0" brushRef="#br1" timeOffset="195832.96">15874 4298 1166 0,'0'0'654'0,"0"0"-263"16,0 0-58-16,0 0-168 15,0 0 19-15,0 0 42 16,25-128 18-16,27 0-93 16,12-48-55-16,-1-25-24 15,-4-11-54-15,-13 4 9 16,-17 28 2-16,1 19-35 15,-12 39 16-15,-2 35-20 16,-7 26-35-16,-9 18-32 16,0 0-62-16,0 4-90 15,0 8-81-15,-9 21-201 0,-20 10 25 16,4 0-380-16</inkml:trace>
  <inkml:trace contextRef="#ctx0" brushRef="#br1" timeOffset="196397.11">15555 3617 1356 0,'0'0'579'0,"0"0"-242"16,0 0 13-16,0 0 8 16,0 0-130-16,-20 161-97 15,20-71-62-15,0 7 8 16,4-15-68-16,17-19 42 16,4-23-44-16,-2-13 19 0,6-12-25 15,12-9 18-15,11-1-19 16,19-5 0-16,2 0 25 15,8-5-23-15,4-23 57 16,-6-18-58-16,-1-14 63 16,-6-16-54-16,-1-11 17 15,-12-8-27-15,-11 6 0 16,-10 15-1-16,-8 18 2 16,-5 20-9-16,-5 19-58 15,3 15 9-15,13 2-163 16,3 0-33-16,13 7-264 15,-6 3-201-15,-17-3-375 0</inkml:trace>
  <inkml:trace contextRef="#ctx0" brushRef="#br1" timeOffset="201048.05">16242 1749 347 0,'0'0'957'16,"0"0"-716"-16,0 0-52 15,0 0 35-15,0 0-20 16,0 0 19-16,-20 46-114 16,20-46 11-16,-5-17-66 0,5-22 47 15,0-14 4-15,0-9-16 16,0-1-11-16,0 10-39 15,0 12 10-15,0 15-35 16,0 12 23-16,0 9-19 16,0 3-6-16,0 2-6 15,5 0 30-15,8 2-28 16,8 22-8-16,-1 12 0 16,10 10 21-16,-3 4-48 15,2-2 16-15,8-7-2 16,-14-12-52-16,2-7 64 0,-5-13-37 15,-11-4 17-15,0-5 5 16,3 0-25-16,-3-28 30 16,11-20-4-16,3-15-12 15,11-7 43-15,7-3-31 16,2 9 30-16,0 11-25 16,3 17 10-16,-12 16-15 15,-4 13 14-15,-5 7 1 16,-3 3-6-16,-6 23 22 15,5 10-7-15,-12 8 0 16,0 1-13-16,-5 0 4 16,1-3-29-16,2-8-11 15,-3-8 5-15,1-9 34 16,-5-7-23-16,4-8-9 0,-4-2 27 16,0-4-30-16,5-26-37 15,6-13 73-15,3-11-15 16,6-6 5-16,-1 5 8 15,6 8 4-15,-5 10-23 16,-2 18 48-16,3 15-41 16,4 4 28-16,-2 19 8 15,2 19-21-15,4 12 11 16,1 8-12-16,-5-3 9 16,4-7-19-16,1-12 19 15,-1-9-29-15,-6-9 29 16,7-14-18-16,-5-4 14 15,0-4-22-15,4-26 7 16,-4-8 1-16,-7-10 9 16,3-1 0-16,-7 4-22 0,-3 1 56 15,-11 9-71-15,0 7 53 16,0 7-33-16,0 7 17 16,0 6 0-16,0 8 40 15,0 0 60-15,0 34-10 16,-11 12-71-16,6 9-23 15,5 3 22-15,0-7-36 16,0-8 27-16,16-15-27 16,7-8 12-16,6-15-30 15,1-5-7-15,4-2-22 16,-5-27 64-16,-4-15-11 16,-9-9-14-16,-7-7 44 15,-9 2-33-15,0 7 17 0,0 16-2 16,0 13 1-16,0 17 8 15,14 5 76-15,2 19-68 16,9 29 49-16,-7 22-65 16,3 15 24-16,-8 14-13 15,-6 1-12-15,-7-4 0 16,0-8-12-16,-11-12 0 16,-28-18-34-16,0-15 46 15,-11-17-72-15,12-13 72 16,-1-13-90-16,14 0 80 0,5-13-20 15,20-10 30 1,0-1-6-16,11 2 6 0,37-2-14 16,11 0 37-16,0-2-28 15,5-9 26-15,-5-8-12 16,-7-12 1-16,-2-10 8 16,-11-8-16-16,-14 2 4 15,-9 0 18-15,-12 9-14 16,-4 9 5-16,0 8 9 15,0 9-8-15,-16 7-1 16,-2 4-21-16,2 14 17 16,7 4-4-16,5 7-6 15,4 0 14-15,0 28-15 16,0 18-1-16,13 12-28 16,17 4 53-16,8 1-43 0,-3-13 31 15,5-11-24 1,-10-18-3-16,-7-11 4 0,-3-10 1 15,-11 0 1-15,3-24-5 16,-8-12 28-16,1-10-35 16,4-2 36-16,2 0-30 15,7 5 30-15,7 7-30 16,5 9 15-16,0 11-13 16,-5 6 13-16,-3 5 0 15,-1 5-22-15,-1 0 52 16,-6 8-23-16,2 13-6 15,-7 10 13-15,0 5-13 16,-4 5-1-16,-1 0 0 16,3-8 1-16,-7-3-7 15,0-11 13-15,0-10-33 0,0-9 33 16,0 0-14-16,0-2-38 16,0-27 9-16,0-9 6 15,0-15 21-15,4-3 9 16,15-1 0-16,6 11-28 15,-5 12 41-15,-2 15-35 16,-6 14 44-16,1 5-5 16,3 0-8-16,-2 14 41 15,6 11-20-15,-6 1-18 16,6 8-12-16,-6 2 28 16,7-3-41-16,-1-1 32 15,-2-6-38-15,3-4 38 0,4-10-36 16,-7-5 17-16,2-7-15 15,-11 0 9-15,1-12-5 16,-4-24-11-16,-1-12 44 16,-1-8-23-16,-4 3 17 15,0 9-22-15,5 12 20 16,-5 15-11-16,0 10 40 16,5 7 18-16,-1 0 9 15,3 0-56-15,2 26 93 16,5 13-106-16,2 9 26 15,9 7-15-15,4-2-9 16,5-5-3-16,9-7-10 16,1-13 4-16,1-6-3 15,-2-14-12-15,-4-8 21 0,-3-3-39 16,-8-28 48-16,-8-12-18 16,-11-5-13-16,-2-3 11 15,-7 3 5-15,0 7 0 16,0 9 5-16,0 11-56 15,-7 9 56-15,-11 7-6 16,-11 5-6-16,3 0 26 16,13 19-26-16,1 15-24 15,12 10 15-15,0 4 21 16,41 2 2-16,7-4-21 16,11-10 44-16,-4-10-55 15,-7-8 41-15,-14-16-20 16,-5-2-4-16,-13-7 8 0,-2-23 3 15,-10-8 3-15,-4-7-1 16,0-1 7-16,0 2-36 16,0 11 58-16,0 8-38 15,0 14 20-15,7 5-14 16,2 6 4-16,0 0-13 16,12 0 13-16,-3 0 0 15,7 0-11-15,0 0 25 16,5 0-50-16,-5 0 43 15,4 0-14-15,-6 0-5 16,2 0 3-16,-5 15 9 16,-6 2 0-16,-3 7 0 15,3 5 12-15,0 5-30 0,2-1 47 16,-3 1-43-16,8-2 28 16,-1-9-22-16,-2-8 8 15,7-6-6-15,-4-9 5 16,-3 0-5-16,3-9-5 15,-1-20 11-15,-11-12-20 16,-4-7 40-16,-1-3-18 16,1 9-1-16,6 8 25 15,-6 9-25-15,-1 11 12 16,-4 9 15-16,5 5-27 16,-5 0 66-16,0 0-66 15,0 0 81-15,0 7-23 16,0 18 24-16,0 8-81 0,0 8 10 15,0 0-11-15,9 0-1 16,11-8 0-16,14-1-5 16,5-6-25-16,7-9-11 15,1-10-10-15,-1-7-28 16,-3-7 62-16,-9-24-20 16,-4-13 14-16,-5-4 23 15,0 3 0-15,0 4-26 16,-3 7 56-16,3 10-46 15,0 9 32-15,-6 6-28 16,-3 1 13-16,-3 6-1 16,-6 2 5-16,-7 0-4 15,0 0 6-15,0 0 9 16,0 0 78-16,-7 17-58 16,-16 8-9-16,8 0-16 0,1 5-4 15,14-2-7-15,0 2-10 16,0-7 4-16,34 2 0 15,5-4-17-15,4-4-2 16,2-13 23-16,-1-4-78 16,-15-15 53-16,-8-32-31 15,-17-16 37-15,-4-4 12 16,0 5 9-16,-9 11 25 16,-7 20 8-16,12 19 86 15,4 12 10-15,0 12 27 16,43 31-128-16,20 15 2 15,8 7-30-15,-7-5-90 16,-5-19-151-16,-25-17-416 0,-21-24-710 16</inkml:trace>
  <inkml:trace contextRef="#ctx0" brushRef="#br1" timeOffset="201198.04">20492 763 1947 0,'0'0'742'16,"0"0"-595"-16,0 0-106 16,0 0-41-16,0 0-80 15,0 0-446-15,0 0-562 0</inkml:trace>
  <inkml:trace contextRef="#ctx0" brushRef="#br1" timeOffset="201414.05">18755 635 2099 0,'0'0'626'0,"0"0"-535"15,0 0 75-15,0 0-99 16,0 0-24-16,0 0-43 15,0 0-25-15,50 0-272 0,-21 0-498 16,-4 0-656-16</inkml:trace>
  <inkml:trace contextRef="#ctx0" brushRef="#br1" timeOffset="201647.12">16706 663 1787 0,'0'0'828'0,"0"0"-560"16,0 0-8-16,0 0-140 15,0 0-45-15,0 0-75 0,0 0-163 16,25 11-133-16,29-4-494 15,6 0-57-15</inkml:trace>
  <inkml:trace contextRef="#ctx0" brushRef="#br1" timeOffset="202580.45">21947 907 1001 0,'0'0'559'0,"0"0"-273"15,0 0-53-15,0 0 96 16,0 0-74-16,0 0-79 16,0 0-36-16,-59 24-86 15,34 15 6-15,7 7-59 16,6 11 30-16,8 3-18 15,4-5-7-15,0-2-6 16,4-7-6-16,26-10 5 0,4-12-8 16,0-14 7-16,7-10-2 15,2-5-22-15,0-33 50 16,3-22-24-16,-12-20 17 16,-9-16 32-16,-16-8 7 15,-4-1-10-15,-5 3 3 16,0 13-49-16,0 17 63 15,0 14-57-15,0 17 89 16,0 20-58-16,0 14 92 16,0 7-51-16,0 4-24 15,16 33-22-15,2 18-31 16,7 17-2-16,0 10-25 16,0 7 13-16,2 5-59 15,3-3 30-15,4-6-38 0,11-9 47 16,-2-13-34-16,3-20 7 15,-3-19 31-15,0-17-7 16,-2-7 12-16,-7-12 26 16,-4-23-30-16,-12-11 38 15,-2-7-22-15,-16-2-24 16,0 6-7-16,-9 11 8 16,-27 16 34-16,-3 15-26 15,9 7 54-15,12 17-20 16,7 24 11-16,11 9-28 15,0 6 26-15,11 2-29 16,19-6 13-16,4-6-17 16,0-13 16-16,-4-13-80 15,4-18-105-15,4-19-392 16,-4-21 56-16,-4-8-325 0</inkml:trace>
  <inkml:trace contextRef="#ctx0" brushRef="#br1" timeOffset="204297.71">23618 1068 1114 0,'0'0'346'0,"0"0"-107"0,0 0-61 16,0 0 13-1,0 0 60-15,0 0-2 0,0 0-70 16,-186-43-103-16,143 64 61 16,6 8-81-16,15 7-3 15,6 6-44-15,16 1 11 16,0 0-20-16,11 0-8 16,28-2 7-16,4-5 2 15,7-7-28-15,-2-10 54 16,-3-9-60-16,3-10 47 15,-3-15-28-15,-6-35 28 16,-9-41-1-16,-12-6 28 16,-7-14-4-16,-11 1 16 15,0 21-41-15,0-2 78 16,0 11-74-16,0 11 44 16,5 15-41-16,-1 16 50 0,1 16-33 15,-5 10-3-15,0 10 48 16,0 2-36-16,0 0 17 15,0 31-46-15,0 21-5 16,0 38-4-16,0 37-14 16,20 34-50-16,5-8-15 15,-2-34-26-15,7-39-20 16,-5-32 4-16,13-5-36 16,8-4 120-16,1-5-27 15,3-17 48-15,-11-15 14 16,0-2-24-16,-5-6 14 0,-5-20-6 15,8-4 10 1,-14-7 2-16,2-1 21 0,-5 0-2 16,-6 4 20-16,-10 8-32 15,1 6 29-15,-5 10-10 16,0 6 48-16,0 4-28 16,0 0-21-16,0 0 3 15,-9 4-13-15,-5 18-4 16,3 12 5-16,6 9-34 15,5 8 34-15,0-1-32 16,0 0 15-16,21-11-12 16,4-12 6-16,-7-15-14 15,2-12 13-15,-2 0-24 16,3-25-5-16,-1-13 48 16,-6-15-29-16,-3-5 29 0,-6 6-21 15,-5 8 9-15,0 16 0 16,0 12-7-16,0 12 17 15,0 4 19-15,4 0-23 16,1 0 62-16,4 12-26 16,12 19-7-16,4 13-35 15,13 9-2-15,10 2 1 16,11-5-2-16,0-7-17 16,0-11 28-16,-4-16-50 15,-7-16 43-15,-3-4-2 16,-11-41-1-16,-9-23 2 15,-11-16 6-15,-10-12 6 16,1-6 9-16,-5 3-20 0,0 8 55 16,0 4-47-1,0 8 55-15,0 5-55 0,0-1 54 16,0 10-49-16,-5 12 7 16,1 14-2-16,4 20-13 15,0 15 69-15,0 4-75 16,0 18 95-16,0 31-85 15,0 43-19-15,16 35 26 16,13 39-34-16,5-9-2 16,-4-30-29-16,-3-38 6 15,3-26-48-15,4 1 63 16,2-1-72-16,8-6 99 0,-1-20-25 16,-9-20 19-16,2-15-26 15,-2-2 20-15,-11-26 5 16,7-15 7-16,-5-14-15 15,-5-6 25-15,-2 1-31 16,-2 7 41-16,-7 15-37 16,-4 12 34-16,-5 10-16 15,0 12 8-15,0 4-3 16,0 0 38-16,0 0-43 16,-5 20 15-16,-13 17 23 15,7 14-57-15,11 9 35 16,0 3-34-16,11-3 13 15,32-10 3-15,7-9 1 0,3-19-1 16,-3-15-7-16,-7-7-19 16,-4-27 0-16,-10-21 36 15,-13-19-25-15,-11-7 32 16,-5-1-31-16,0 1 15 16,-25 9-13-16,-19 7 12 15,-10 12 1-15,-10 7-26 16,5 14 14-16,4 7-3 15,28 11-40-15,16 7 25 16,11 1-27-16,0 27 36 16,45 3 15-16,8-2 6 15,10-2-7-15,1-10 19 16,0-10-38-16,-5-7 49 16,-14 0-43-16,-6-13 40 15,-14-2-40-15,-12 1-17 0,8 10-34 16,-7 4 53-16,6 4 18 15,-6 28-21-15,2 10 54 16,-7 2-40-16,-9 0 26 16,0 0-32-16,0-11 20 15,0 1-7-15,-5-4 0 16,5-3 1-16,0 7-2 16,0 0 12-16,30 0-37 15,8-3 52-15,1-4-43 16,2-11 35-16,-2-11-36 15,-10-5-131-15,-15-26-197 16,-14-54-156-16,-30 5-14 0,-22 1-510 16</inkml:trace>
  <inkml:trace contextRef="#ctx0" brushRef="#br1" timeOffset="204496.76">24407 688 1737 0,'0'0'758'16,"0"0"-538"-16,0 0-154 16,0 0-2-16,353 0 12 15,-196 0-17-15,-5 0-22 16,-16 5-35-16,-22-5-4 16,-25 0-173-16,-30-7-120 0,-25-13-266 15,-20 6-95-15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7-23T22:17:12.056"/>
    </inkml:context>
    <inkml:brush xml:id="br0">
      <inkml:brushProperty name="width" value="0.05292" units="cm"/>
      <inkml:brushProperty name="height" value="0.05292" units="cm"/>
      <inkml:brushProperty name="color" value="#00B050"/>
    </inkml:brush>
  </inkml:definitions>
  <inkml:trace contextRef="#ctx0" brushRef="#br0">8795 4245 446 0,'0'0'225'0,"0"0"-68"0,0 0-25 16,0 0 23-16,0 0 44 15,-4-22-36-15,4 22 23 16,0 0-31-16,0 0 55 15,0 0-37-15,0 0 21 16,0 0-19-16,0 10-29 16,0 16-36-16,-5 15-109 15,-6 13 34-15,-3 19-20 16,10 9-1-16,-1 12-8 0,5 9 18 16,0 6-23-1,0 1-1-15,0 1 8 0,0-5-7 16,5-11-2-16,4-8 29 15,0-7-22-15,-2-5 14 16,-7-8-2-16,0-2-11 16,0-1 45-16,0-4-23 15,4-3-5-15,5 0 7 16,0-1-29-16,7-6 38 16,-2 1-19-16,-3-8-7 15,-6-4-2-15,-5-5 1 16,0-5-13-16,0-11 0 15,0-1 0-15,0-7 6 16,0-7-13-16,0-1 14 0,0-2-44 16,0 0-144-16,0-15-299 15,0-12-194-15,0 1-267 0</inkml:trace>
  <inkml:trace contextRef="#ctx0" brushRef="#br0" timeOffset="1146.58">13368 4451 725 0,'0'0'303'0,"0"0"17"16,0 0-12-16,0 0 55 16,0 0-184-16,0 0-6 15,84 181-36-15,-59-97-12 0,-11 10-48 16,-10 10-15-1,-4 20 30-15,-4 23-71 0,-44 24 87 16,2-14-74-16,8-32 33 16,17-37-43-16,17-22 50 15,-1 4-64-15,5 2 1 16,0 0-11-16,0-15 12 16,0-9-6-16,0-11 25 15,5-11 4-15,-5-4-35 16,0-7 56-16,0-4-55 15,0 1 30-15,0-2-5 16,0 5-17-16,0-3-9 16,0-1 19-16,0 1-52 15,4-4 51-15,-4-4-36 0,0-4-54 16,0 0-97-16,0-2-363 16,0-15-178-16,12-1-271 15</inkml:trace>
  <inkml:trace contextRef="#ctx0" brushRef="#br0" timeOffset="2245.83">17966 4620 729 0,'0'0'376'15,"0"0"-52"-15,0 0 38 16,0 0-56-16,0 0 62 16,0 0-143-16,0 0-79 15,15 63 12-15,-15-11-47 16,0 18 48-16,0 34-120 16,0 37 89-16,0-6-116 15,-11-9 40-15,7-23-51 16,4-28 13-16,0 0-13 15,0 9 0-15,0-18-1 16,0-10 22-16,15-10-31 16,-1-3 36-16,-3 0-24 0,-1 3 11 15,-1 0 29-15,-9-3-43 16,0 1 8-16,0-9 8 16,0-5-15-16,0-9 13 15,0-6 32-15,0-8-53 16,0 0 34-16,0-4-54 15,0-1 28-15,0 1-8 16,0-3-43-16,0 0-103 16,0 0-112-16,0-13-294 15,29-9-91-15,1-3-119 0</inkml:trace>
  <inkml:trace contextRef="#ctx0" brushRef="#br0" timeOffset="3412.74">22622 4528 810 0,'0'0'550'15,"0"0"-282"-15,0 0 6 16,0 0 51-16,0 0 47 15,0 0-99-15,0 0-31 16,-4 120-90-16,-10-18-55 16,-6 49 45-16,6 50-95 0,-6 19 46 15,4-8-72-15,11-27 36 16,5-57-50-16,0-34-7 16,0-33 11-16,0-19-2 15,5-2-18-15,6-10 45 16,3 0-68-16,-3-15 53 15,-6-7-42-15,-5-6 38 16,0-2-28-16,0 0 11 16,0 0-1-16,0 0-7 15,0 5-53-15,4-3-4 16,1-2-142-16,4 0 11 16,2 0-307-16,-2-25-34 15,5-4-5-15,-3 2-562 0</inkml:trace>
  <inkml:trace contextRef="#ctx0" brushRef="#br0" timeOffset="10547.92">7781 5472 1064 0,'0'0'536'0,"0"0"-254"0,0 0-31 15,0 0 31-15,-64-124-12 16,30 94-88-16,-11 3-4 16,-7 0-81-16,-8-1 11 15,-10 1-39-15,-12 1 16 16,-11-1-54-16,-10 6 2 15,-19 1-3-15,-6 7-16 16,-10 0 8-16,-3 6 2 16,9 5-19-16,-2 2 5 15,6 0-2-15,12 4 1 16,-2 23-6-16,0 11 6 0,6 13 1 16,3 9-10-16,16 4 17 15,16 4-31-15,18 2 32 16,29 5-31-16,30 6 26 15,0 9-14-15,68 6 1 16,39 5-1-16,36-3-7 16,28-4 8-16,27-15-21 15,11-16 42-15,2-25-51 16,-4-21 31-16,-16-17-2 16,-20-19-50-16,-19-27 13 15,-29-11 10-15,-30-11 16 16,-25-3 10-16,-29-5-1 0,-23 4-15 15,-16 1 36 1,-4 1-30-16,-56 1 24 0,-19 0-4 16,-19 6-8-16,-4 6-6 15,-7 6 6-15,6 15 0 16,15 12-12-16,15 15 35 16,23 9-52-16,11 0-68 15,21 14-147-15,2 10-329 16,11 1-241-16</inkml:trace>
  <inkml:trace contextRef="#ctx0" brushRef="#br0" timeOffset="13048.64">11442 6678 1652 0,'0'0'582'0,"0"0"-280"15,-368-11-58-15,181 11 31 16,-8 3-114-16,-21 19-53 16,6 9-46-16,8 13-15 15,36 11 20-15,52 17-55 16,80 33 63-16,34 2-67 15,128 22-13-15,117 4 14 0,64-42-18 16,5-17 5 0,-55-47-4-16,-81-27 8 0,-56-19-15 15,1-27-3-15,5-16 18 16,-12-18-18-16,-37-7 18 16,-36 1-6-16,-31 7-102 15,-12 9-60-15,-59-10-98 16,-16 20-356-16,-7 14-375 0</inkml:trace>
  <inkml:trace contextRef="#ctx0" brushRef="#br0" timeOffset="13912.58">5889 7546 1512 0,'0'0'398'15,"0"0"-215"-15,0 0-16 16,0 0 112-16,273 3 10 15,-150 8-147-15,4 3 22 16,-9-1-120-16,-15-7-8 16,-10 1-29-16,-13-7-8 15,-17 0 1-15,-4 0-33 16,-11 0-90-16,11 0-195 16,-16 0-193-16,-2 0-176 0</inkml:trace>
  <inkml:trace contextRef="#ctx0" brushRef="#br0" timeOffset="14645.9">14471 7514 1205 0,'0'0'318'15,"0"0"-103"-15,0 0 82 0,0 0-49 16,0 0-9 0,0 0-20-16,0 0-6 0,388 26-101 15,-226-13-14-15,4 4-53 16,0-3-36-16,-5-5-6 15,-17 2 30-15,-17-4-45 16,-25-3 12-16,-18 1 0 16,-15 0-133-16,-10 2-65 15,18 5-167-15,-11-3-266 16,-2 2-431-16</inkml:trace>
  <inkml:trace contextRef="#ctx0" brushRef="#br0" timeOffset="15248.14">19839 7428 1086 0,'0'0'378'0,"0"0"-98"16,0 0-6-16,0 0 5 16,0 0-44-16,0 0 6 15,332 15-38-15,-175 3-137 16,11 2 31-16,-11-6-82 15,-16-2 0-15,-2-5-15 16,-23-2 0-16,-2 2 0 16,-3 3-38-16,7 5-94 15,107 8-246-15,-27-1-200 16,-7-5-346-16</inkml:trace>
  <inkml:trace contextRef="#ctx0" brushRef="#br0" timeOffset="15680.17">25315 7640 1320 0,'0'0'359'0,"0"0"-36"16,0 0-80-16,0 0 6 16,0 0-111-16,0 0-81 15,254 58-8-15,-136-46-34 0,-6-2-3 16,2-6 4-16,-8-4-32 16,-8 0-26-16,20 0-163 15,-29-4-149-15,-21-4-360 0</inkml:trace>
  <inkml:trace contextRef="#ctx0" brushRef="#br0" timeOffset="16713.55">5644 9458 1139 0,'0'0'722'16,"0"0"-346"-16,0 0-141 0,0 0-12 15,0 0-39-15,293 0 12 16,-127 0-103-16,16 0-59 16,-9 6-20-16,-16-1-13 15,-26-3-2-15,-12-2-13 16,-26 2-7-16,-20 1-134 15,-14-1-17-15,-16 10-143 16,-18 1-182-16,-11 1-194 0</inkml:trace>
  <inkml:trace contextRef="#ctx0" brushRef="#br0" timeOffset="17196.58">5246 10802 918 0,'0'0'674'16,"0"0"-404"-16,0 0-5 15,0 0 34-15,0 0-45 16,0 0-46-16,279 2-31 16,-113-2-15-16,12 0-60 15,-1 0-48-15,-11 0-38 16,-14 0 7-16,-24 0-5 16,-21-2-36-16,-19 2 34 15,-15 0-32-15,-18 0-61 16,-1 5-122-16,19 28-98 0,-18-4-315 15,-1 1-185-15</inkml:trace>
  <inkml:trace contextRef="#ctx0" brushRef="#br0" timeOffset="17679.71">6246 12000 955 0,'0'0'491'16,"0"0"-242"-16,0 0-3 15,0 0 14-15,0 0-127 0,0 0 72 16,280 0-103-16,-153 5 24 16,5-1-56-16,5 1-3 15,-8 2-58-15,-13-2-9 16,-2 3 0-16,-16-1-12 16,-5 3-67-16,30-1-234 15,-26-2-237-15,-3-2-210 0</inkml:trace>
  <inkml:trace contextRef="#ctx0" brushRef="#br0" timeOffset="18263.02">11242 12330 727 0,'0'0'988'0,"0"0"-747"16,0 0-50-16,0 0-23 0,377 18 55 16,-177-5-54-1,16-1-70-15,-4 0-37 0,-12-2-61 16,-30-8 56-16,-22 0-55 15,-29-2 26-15,-22 0-22 16,-24 0 9-16,-23 0-15 16,-11 0 0-16,-19 0-1 15,-11 0-14-15,-9 0-106 16,0-11-393-16,-13-19-188 16,-17-5-572-16</inkml:trace>
  <inkml:trace contextRef="#ctx0" brushRef="#br0" timeOffset="19179.2">10221 10715 838 0,'0'0'380'16,"0"0"-97"-16,0 0 40 16,0 0 29-16,0 0-56 15,0 0-99-15,0 0-26 16,382 22-50-16,-218-3-31 15,6-3-14-15,-4-1-52 16,2-3 15-16,-22-4-18 16,-19-3-18-16,-18-5 8 0,-27 2-14 15,-23-2 3-15,-13 0-39 16,-23 0-117-16,-7 0-126 16,-16-20-234-16,0-7-160 15,0-1-788-15</inkml:trace>
  <inkml:trace contextRef="#ctx0" brushRef="#br0" timeOffset="19980.18">10012 9108 1132 0,'0'0'335'0,"0"0"-38"15,0 0-20-15,0 0 15 16,0 0 32-16,0 0-183 16,0 0-26-16,273-18-47 15,-76 26 29-15,28 2-43 16,10 2 0-16,-40-3-18 0,17 1-23 16,-30-6-13-16,-26 1 23 15,-33 1-49-15,-25-4 52 16,-21 2-43-16,-18-1 17 15,-13-3 0-15,-16 2-135 16,-12-2-54-16,-18 0-142 16,0 0-221-16,0 0-113 0</inkml:trace>
  <inkml:trace contextRef="#ctx0" brushRef="#br0" timeOffset="20929.66">1933 2863 1175 0,'0'0'553'0,"0"0"-170"16,0 0-17-16,0 0-19 15,0 0 15-15,0 0-160 16,0 0-21-16,-34 39-143 0,34-6-8 16,0 3-23-16,0-2-7 15,0-3 0-15,4-4-1 16,5-3-5-16,3-6-103 16,-3-2 4-16,0-7-162 15,7-9-80-15,18-3-309 16,-5-20-112-16,1-9-489 0</inkml:trace>
  <inkml:trace contextRef="#ctx0" brushRef="#br0" timeOffset="21099.65">1933 2863 1054 0,'323'-60'818'0,"-319"60"-260"16,8 22-207-16,-8 9-4 0,5 8-90 15,-4 6-150 1,-1 3-11-16,3 0-89 0,-7 0-7 15,0-9 0-15,0-8-93 16,0-11-128-16,0-13-113 16,0-7-281-16,-11 0-158 0</inkml:trace>
  <inkml:trace contextRef="#ctx0" brushRef="#br0" timeOffset="21482.26">1958 3631 1144 0,'0'0'654'0,"0"0"-269"15,0 0-39-15,0 0-61 0,0 0-139 16,0 0 34-1,0 0-122-15,259 0-16 0,-186 0-34 16,-3 0-16-16,-13 0-58 16,-2 4-169-16,-21 1-329 15,-9-2-364-15</inkml:trace>
  <inkml:trace contextRef="#ctx0" brushRef="#br0" timeOffset="21967.12">1844 3647 1582 0,'0'0'647'0,"0"0"-296"16,0 0-124-16,0 0-79 0,-43 140-96 16,38-109 32-16,-1-9-83 15,1-7 33-15,0-8-33 16,1-5 17-16,-1-2-18 15,-4 0-7-15,9 0-13 16,0 0 4-16,0 0 4 16,0 0-67-16,9-7 16 15,30-3-45-15,16 3 62 16,13 7 6-16,5 0 39 16,6 5 1-16,-6 18 1 15,-9 10 23-15,-14-3-22 16,-7 4 68-16,-9 0-52 0,-14-6 78 15,-11-1-36-15,-9-5 41 16,0-3 21-16,0-2 3 16,-18 0-8-16,-18-3-9 15,-12-2-9-15,-6 0-87 16,-10-5 53-16,-4-4-52 16,-12-3-26-16,3 0 8 15,4 0 4-15,9 0-22 16,10 0-46-16,24 0-56 15,14 0-138-15,23 12-55 16,41 2-440-16,16 2-242 0</inkml:trace>
  <inkml:trace contextRef="#ctx0" brushRef="#br0" timeOffset="23398.14">30642 5537 1600 0,'0'0'657'16,"0"0"-357"-16,0 0-6 16,0 0-72-16,0 0-61 15,0 0-86-15,0 0-5 16,241 19-12-16,-148-17-43 0,1-2 11 15,-17 3-10 1,-13-3-28-16,-26 0 24 0,-8 0-16 16,-14 0 4-1,-12 0 0-15,-4 0-2 0,9 0-64 16,7 0-127-16,3 7-268 16,1 0-212-16,0 3-420 0</inkml:trace>
  <inkml:trace contextRef="#ctx0" brushRef="#br0" timeOffset="23997.14">30451 6663 1500 0,'0'0'746'0,"0"0"-420"15,0 0-93-15,0 0 3 16,0 0-1-16,0 0-160 16,0 0 31-16,148 16-62 15,-50-8 22-15,13-2-53 16,3 0 8-16,-7-1 0 16,-23-3-13-16,-16 1-1 15,-18-1 20-15,-16 1-25 16,-16-3 14-16,-6 0-25 0,-8 2 26 15,-4-2-34-15,0 0-67 16,9 0-182-16,7 9-221 16,-2-2-295-16,2 5-716 0</inkml:trace>
  <inkml:trace contextRef="#ctx0" brushRef="#br0" timeOffset="24564.26">30485 8239 1227 0,'0'0'790'16,"0"0"-286"-16,0 0-280 15,0 0 36-15,0 0-52 16,0 0-33-16,0 0 5 15,212 24-110-15,-114-18 64 16,13 3-101-16,12-4 26 16,-5-1-58-16,-11-1 15 15,-14-1-16-15,-18-2 0 16,-16 2-6-16,-20 0 15 0,-10 1-36 16,-10-1 34-16,1 1-14 15,-4 1-68-15,-7 2-51 16,-9 8-220-16,0 3-242 15,0-1-263-15</inkml:trace>
  <inkml:trace contextRef="#ctx0" brushRef="#br0" timeOffset="25114.3">30553 9945 1463 0,'0'0'751'0,"0"0"-390"16,0 0-79-16,0 0 53 15,0 0-133-15,0 0-70 16,0 0-69-16,191 15-12 16,-106-15-15-16,8 0-19 15,0 0-17-15,-4 0 30 16,-16 0-50-16,-5 0 40 15,-5 0-40-15,-8 4-4 16,-7 6-82-16,-3 2-179 0,-11 10-238 16,-4-3-273-16,-16-3-599 15</inkml:trace>
  <inkml:trace contextRef="#ctx0" brushRef="#br0" timeOffset="25629.18">30397 11752 1866 0,'0'0'720'16,"0"0"-520"-16,0 0 47 16,0 0-62-16,0 0 1 15,250 48-81-15,-162-36-45 16,1-2-27-16,0-5-33 15,-12-3 0-15,-4 0 36 16,-14 1-54-16,-14-3 18 16,-10 2-21-16,-10 3-126 15,-25 14-112-15,0-1-274 16,0 3-302-16</inkml:trace>
  <inkml:trace contextRef="#ctx0" brushRef="#br0" timeOffset="26445.84">27261 12697 1676 0,'0'0'338'0,"0"0"-192"16,0 0 128-16,377 6-21 15,-88 11-66-15,107 5-77 0,31 1 46 16,-1-1-44-16,-38-6 75 16,-60-3-85-16,-5-8 30 15,-3-3-85-15,-13-2-5 16,-57 0-11-16,-43 0-17 15,-70 0-14-15,-28 0 18 16,-7 0-44-16,-9 0 52 16,-15 0-43-16,-44 0 35 15,-18 0-18-15,-16 0 0 16,0 0-12-16,0 0 12 16,0 0-12-16,0 0-6 15,0 0-44-15,0 0 49 16,0 0-107-16,0 0-41 0,25 0-159 15,-7 15-281 1,-2-4-267-16</inkml:trace>
  <inkml:trace contextRef="#ctx0" brushRef="#br0" timeOffset="28762.98">27789 13872 770 0,'0'0'412'16,"0"0"-144"-16,0 0-97 16,0 0 18-16,0 0-49 15,0 0 23-15,0 0-22 16,-69-75-46-16,65 44 25 15,4-5-77-15,0-3 38 16,0 1-62-16,38 2 6 16,3 4-25-16,7 11 0 15,-2 9 11-15,-8 10-10 16,1 2 65-16,-5 0-33 16,0 19 55-16,-4 7-55 0,-10 6 26 15,-6 6-53 1,-10 0 20-16,-4 1-26 0,0-8-1 15,0-5 1-15,0-8 0 16,0-9-12-16,0-6 41 16,0-3-61-16,-4 0 32 15,4 0-1-15,-5-7-43 16,5-18 36-16,0-6 1 16,0-10-6-16,9 0 13 15,25 3-44-15,12 9 37 16,-3 12-35-16,7 12 33 15,-7 5 3-15,-4 0 6 16,-3 15 0-16,-8 9 11 16,-8 2 0-16,-4 1-5 0,-11-3-12 15,-5-2 35 1,0-8-35-16,0-2 24 0,0-7-24 16,0-3 13-16,0-2-14 15,0 0-1-15,0 0-33 16,0-10 29-16,9-11 1 15,11-6-5-15,3 1 32 16,6 8-26-16,-4 2 26 16,0 14-28-16,0 2 20 15,-2 0-8-15,7 18 25 16,-1 5-15-16,-4 6 14 0,5 2-7 16,-1-1 19-1,1 0-29-15,4-6 4 0,0-4-4 16,5-7-1-16,2-5-6 15,-3-6-13-15,1-2 13 16,-5 0-19-16,5-12 5 16,-3-11 28-16,-8-7-23 15,1-3 18-15,-4-1-2 16,-9 3-7-16,-7 7-7 16,-4 7-13-16,-5 4-60 15,0 9 10-15,-14 4-30 16,-11 0 39-16,0 0-45 15,11 20 62-15,3 3 44 16,11 6 38-16,0-3 14 16,0-1-9-16,16-6-17 0,13-2-10 15,10-7-32 1,4-6 22-16,3-4-18 0,2 0 22 16,2 0-28-16,-3-7 14 15,-6-8-8-15,-7-1 11 16,-4-1 1-16,-12 0-15 15,-2 2 40-15,-7 4 2 16,-9 4-26-16,0 2 25 16,0 5-2-16,0 0 48 15,0 0-20-15,-4 12-3 16,-21 9-49-16,6 1 21 16,3-2-51-16,7-2 57 0,5-3-43 15,4 2 32 1,0-3-32-16,0 0 11 0,18 3-4 15,12-4 9-15,-1-3 0 16,-4-8-9-16,0-2-29 16,-11 0 37-16,2-5-66 15,-7-17 66-15,-5-5 2 16,-4-4-4-16,0 2 3 16,0 1-3-16,0 6-3 15,0 8 12-15,0 6-28 16,0 7 53-16,0 1-32 15,0 0 2-15,0 0 25 16,0 0-25-16,5 0 26 0,-1 0-11 16,3 0-15-1,-2 4-1-15,-5-2 18 0,4 3-45 16,1-1-93-16,-5-1-238 16,0 2-426-16</inkml:trace>
  <inkml:trace contextRef="#ctx0" brushRef="#br0" timeOffset="29628.84">29780 13717 1247 0,'0'0'553'0,"0"0"-266"15,0 0-101-15,0 0-14 0,0 0-95 16,-6 147 22-16,6-115-73 16,0-6-13-16,0-4-4 15,0-7-9-15,11-3 1 16,-7-5 0-16,6-2-2 15,1-4-2-15,-2-1-14 16,0 0-2-16,7-6 13 16,2-15-1-16,3-12 7 15,4-5 0-15,4-2 0 16,5-2-1-16,5 4 9 16,4 2-19-16,3 9 39 15,-3 8-25-15,-9 8 7 16,0 11 53-16,-9 0-17 15,-4 0 6-15,-8 16 4 0,3 11-7 16,-11 4-28-16,-5 8-6 16,0-1-21-16,0 2 27 15,0 0-35-15,-16-9 28 16,2-7-25-16,10-5 11 16,-1-10-16-16,5-1 14 15,0-8-7-15,0 0-1 16,0 0-53-16,0-17 35 15,0-19 2-15,18-10 16 16,16-9 20-16,7-2-10 16,7 3 0-16,11 11 0 15,-4 11-2-15,-3 13 11 16,-2 10-1-16,-7 9 13 0,-9 0 67 16,-9 16-1-16,-9 11 46 15,-11 5-54-15,-5 3-14 16,0 1-16-16,0 3-33 15,0 0-16-15,0-4 33 16,0-4-54-16,0-4 21 16,4-10-19-16,-4-5-123 15,0-12-87-15,0 0-333 16,0 0-340-16</inkml:trace>
  <inkml:trace contextRef="#ctx0" brushRef="#br0" timeOffset="30114.21">31354 14057 1220 0,'0'0'570'0,"0"0"-310"16,0 0 82-16,0 0 19 16,0 0-62-16,0 0-49 15,-280-130-105-15,255 87-29 16,16-2-8-16,9-6-39 16,0 0 19-16,23-2-87 15,27-2 72-15,14-3-67 16,4 3-1-16,-5 2 11 15,-8 7-22-15,-12 10 6 16,-13 9-10-16,-5 14-34 0,0 8-80 16,9 5-56-16,43 16-162 15,-6 13-217-15,-3 5-453 0</inkml:trace>
  <inkml:trace contextRef="#ctx0" brushRef="#br0" timeOffset="30564.25">33539 13345 1517 0,'0'0'590'16,"0"0"-334"-16,0 0-36 16,0 0 50-16,0 0 92 15,0 0-154-15,0 0-28 16,55 87-92-16,-26-10 32 15,-11 9-73-15,-18 3-1 0,0-2-23 16,-13-10-22-16,-37-5-1 16,-3-9 17-16,-6-8-50 15,5-9 26-15,4-7 6 16,11-13-58-16,5-7 27 16,20-9-73-16,-2-5-34 15,12-5-49-15,-1 0-74 16,5 0-26-16,0-5-361 15,0-5-55-15</inkml:trace>
  <inkml:trace contextRef="#ctx0" brushRef="#br0" timeOffset="47929.44">1191 14693 1277 0,'0'0'382'0,"0"0"-55"16,0 0-102-16,0 0-64 15,0 0-27-15,0 0 18 16,0 0-63-16,0 0-43 16,0 0-46-16,16 0-60 15,28 2-177-15,1 2-256 16,-2 2-166-16</inkml:trace>
  <inkml:trace contextRef="#ctx0" brushRef="#br0" timeOffset="77212.7">10132 6352 1279 0,'0'0'284'0,"0"0"-96"15,0 0-56-15,0 0-85 16,0 0 53-16,0 0 18 16,296 5-6-16,-178-7-63 15,-2-13 4-15,7-1-39 0,4-4 39 16,0 0 7-1,5 5 14-15,12 0-20 0,3 0-13 16,-1 5-12-16,6 1-15 16,-4 2 6-16,0-2-11 15,-12-1-12-15,-4-2 12 16,-4-1-18-16,-10 3 9 16,0 2 0-16,9-2 1 15,5 0-1-15,9 1 0 16,16-2 8-16,0 7-7 15,16-1 5-15,9 0 8 16,-3 3-14-16,19-8 30 16,2-2-29-16,-4-3 21 15,6-6-11-15,-6-6-10 16,-5 4-2-16,-5 0 11 0,-11 4-11 16,-2 8 14-16,-2 6-23 15,-15 5 11-15,1 0-1 16,-4 0 1-16,-21 0-1 15,6 5 0-15,-15-5 5 16,-11 0-16-16,6 0 19 16,-11 0-9-16,-3-3 2 15,3-4 3-15,-5 7-4 16,8 0 0-16,1 0 0 16,3 14 0-16,-3 3 1 15,-2 3 11-15,-2-6-9 16,-2-1 6-16,-8-5-16 0,6-3 14 15,-5 0-13-15,8 0 6 16,8 0 0 0,4 2 0-16,10 3 1 0,4-1-9 15,-1-2 20-15,13 3-13 16,-8-6 2-16,7 3-2 16,3-3 0-16,2-2 1 15,4 5 0-15,5 0 1 16,-5 3-7-16,10-2 16 15,-5 1-17-15,4-4 14 16,1 0-11-16,-1 0 11 16,0-3-10-16,-4 1 3 15,0 1-1-15,-4 3 1 16,-10 0 0-16,-2 3-7 16,-5 2 20-16,-6-2-17 0,-10 0 11 15,-6-1-10-15,-7 0 3 16,-7-4 0-16,-9 0 0 15,-2-2 1-15,-5-1-2 16,4-2 7-16,1 2-18 16,4 1 24-16,-2 2-18 15,2 0 12-15,8 0-6 16,1 0 0-16,5-3 0 16,-9 0 21-16,-5 0-6 15,0 0-12-15,-4 1 10 16,8 1-11-16,1-1 8 15,7 2-10-15,-3 0 2 16,5 2-2-16,2 1 1 0,-2-1 0 16,7-5-1-16,-12 1 6 15,-13-3-15-15,-17 0 19 16,-12 0-13-16,-10 0 9 16,-12 0-6-16,-4 0 0 15,-15 0 0-15,-4 0-1 16,-10 0-4-16,-5 0-10 15,0 0-85-15,0 0-73 16,0 0-299-16,0 2-228 0</inkml:trace>
  <inkml:trace contextRef="#ctx0" brushRef="#br0" timeOffset="78412.97">27966 6309 1423 0,'0'0'386'0,"0"0"-53"0,0 0-37 16,0 0-52-1,0 0-64-15,0 0 16 0,364 0-7 16,-173 0-59-16,9 0 8 16,-9 0-72-16,-9 0-3 15,-21-7-35-15,-24-4 5 16,-19 0-15-16,-20 4-4 15,-19 0-14-15,-15 2 10 16,-21 3-14-16,-9-1 16 16,-13 1-14-16,-8 2 10 15,-1 0-7-15,1 0-1 16,3 0-12-16,2 0-70 16,3 17-112-16,8 18-298 15,-10-3-289-15,-4 2-317 0</inkml:trace>
  <inkml:trace contextRef="#ctx0" brushRef="#br0" timeOffset="79046.6">28114 7928 1287 0,'0'0'343'0,"0"0"-67"16,0 0 0-16,-262 0 41 16,233 0-29-16,24 0-56 15,5 0-37-15,41 0-77 16,45 0-4-16,58 0-15 16,38-1 15-16,27-6-51 15,11 3-15-15,1-3-32 16,-14-2-5-16,-12 2-11 15,-22-4 18-15,-23 5-17 16,-22 3 10-16,-19 1-20 16,-25 2 18-16,-20 0-12 15,-21 0 3-15,-14 0 0 16,-15 0 0-16,-7 0-47 0,-7 0-55 16,0 0-153-1,0 19-119-15,-21 2-370 0,-8 4-345 0</inkml:trace>
  <inkml:trace contextRef="#ctx0" brushRef="#br0" timeOffset="79767.09">27759 9447 1239 0,'0'0'362'0,"0"0"-80"16,0 0 15-16,0 0-6 15,0 0-26-15,0 0-42 16,0 0-36-16,84 0-24 0,48-4-1 16,41-7-29-16,22 4-50 15,12-2-32-15,7-1-50 16,-7 0 20-16,-21-2-12 16,-20 2-16-16,-22 1 16 15,-42 2-5-15,-13 2-4 16,-30 3-1-16,-21-1 0 15,-13 1 1-15,-16 2-12 16,-4 0 29-16,-5 0-35 16,0 0-2-16,0 0-41 15,0 0-95-15,0 0-100 16,-5 33-215-16,-10 1-296 16,5 2-352-16</inkml:trace>
  <inkml:trace contextRef="#ctx0" brushRef="#br0" timeOffset="81130.72">27834 10573 973 0,'0'0'351'0,"0"0"-103"16,0 0-8-16,0 0-36 15,0 0 17-15,0 0 19 16,0 0-72-16,9-17-3 0,64 12 24 15,36-2 16-15,27 2-60 16,26 1-19-16,24 1-30 16,12 1-39-16,7-3-23 15,-10-2-32-15,-8-6 4 16,-14 1 4-16,-42-2-13 16,-24 2 11-16,-27 3-4 15,-28 4-4-15,-27 2 0 16,-9 1 6-16,-16 2-6 15,0 0 0-15,0 0 15 16,0 0-26-16,0 0 11 16,0 0-40-16,0 0-121 15,0 0-107-15,25 17-287 16,2 4-278-16,3-2-127 0</inkml:trace>
  <inkml:trace contextRef="#ctx0" brushRef="#br0" timeOffset="81871.39">27770 12171 889 0,'0'0'580'0,"0"0"-353"15,0 0 12-15,0 0-24 16,0 0 58-16,0 0 26 15,391-14-114-15,-184 9-19 16,23 5-55-16,6 0-4 16,-40 0-63-16,9-8-24 0,-23-1-14 15,-30 0-6-15,-20-4 0 16,-23 3 12-16,-16 3-15 16,-25 0 12-16,-20 6-17 15,-18-3 16-15,-14 1-10 16,-7 3 2-16,-9 0-1 15,0 0-35-15,0 0-58 16,0 0-23-16,4 0-114 16,12 11-326-16,-7 3-68 15,0-2-107-15</inkml:trace>
  <inkml:trace contextRef="#ctx0" brushRef="#br0" timeOffset="93644.82">8040 5806 1365 0,'0'0'633'16,"0"0"-361"-16,0 0-107 15,0 0-57-15,0 0-7 16,0 0 19-16,0 0-1 16,5-120-26-16,49 117-50 15,-6 3 45-15,-2 7-19 16,-17 13 2-16,-15 1-43 16,-14-2-7-16,0-4 2 15,-30-3-10-15,-33-2-12 16,-15-5 11-16,-6-5-24 15,11 0-7-15,10 0 13 16,24-15-25-16,14 1 14 0,21 0-8 16,4 1 5-16,0 6 10 15,22 0-64-15,24 4 17 16,42 3-168-16,-10 3-363 16,-6 14-791-16</inkml:trace>
  <inkml:trace contextRef="#ctx0" brushRef="#br0" timeOffset="94314.83">11981 6958 1502 0,'0'0'559'16,"0"0"-431"-16,0 0-8 15,0 0 77-15,0 0-33 16,0 0-71-16,0 0-7 16,225-73-7-16,-180 77-17 15,-15 27 14-15,-12 5-57 0,-18 5 19 16,0-5-37-16,-13-10 26 15,-33-6-14-15,-2-10-12 16,-2-10-1-16,3 0 0 16,12-3-7-16,10-18 8 15,9 0-14-15,12-4 26 16,4 5-4-16,0 6 2 16,0 7 13-16,4 2-9 15,33 5-15-15,2 0-6 16,38 12-186-16,-9 10-303 15,3 2-508-15</inkml:trace>
  <inkml:trace contextRef="#ctx0" brushRef="#br0" timeOffset="94995.18">16485 8482 1545 0,'0'0'547'0,"0"0"-365"15,0 0 9-15,0 0 20 16,0 0 8-16,0 0-47 15,0 0-49-15,41-72 22 16,-13 72-71-16,1 12 25 16,-4 6-65-16,-9-3 4 15,-16-5-31-15,0-3 22 16,-16-5-29-16,-27-2-9 16,-7 0-16-16,-2-7-43 15,6-12 19-15,12-3-28 16,13 6 76-16,12 4-21 0,9 7 14 15,0 3-11-15,0-1 7 16,5-2-12-16,29-4 8 16,16-6-145-16,39-9-296 15,-12 3-259-15,-2 1-736 0</inkml:trace>
  <inkml:trace contextRef="#ctx0" brushRef="#br0" timeOffset="95679.38">21069 10051 1113 0,'0'0'514'0,"0"0"-276"16,0 0 26-16,0 0-32 15,0 0-27-15,0 0-53 16,187-125 2-16,-133 125-26 0,-6 0-52 16,-9 6 22-16,-14 14-62 15,-9-3 3-15,-16 0-29 16,0 0 19-16,-46-4-11 15,-22-2-8-15,-5-4-10 16,-6-4 1-16,15-3-13 16,16 0 4-16,19-3-1 15,17-11 8-15,12-3-5 16,0-3-11-16,7 1 16 16,20 0-7-16,3 4 7 15,11 4-7-15,7 3-8 16,49 8-71-16,-8 0-274 15,4 0-518-15</inkml:trace>
  <inkml:trace contextRef="#ctx0" brushRef="#br0" timeOffset="96429.07">25583 11579 1692 0,'0'0'650'15,"0"0"-486"-15,0 0-70 16,0 0 49-16,0 0-17 15,0 0-32-15,0 0-69 16,236-53 53-16,-211 53-30 16,-6 0 13-16,-4 17-29 15,-10 7 4-15,-5 5-23 16,0-6-11-16,-30 0-2 16,-20-9-26-16,-18-12 19 0,-5-2-68 15,-2-6 37-15,19-22 2 16,10 2 36-16,21 2-13 15,25 9 11-15,0 9 2 16,16 6 11-16,32 0 67 16,11 0-47-16,0 0 41 15,-9 6-66-15,-7-1-4 16,-18-1-2-16,-11 0 0 16,-7-4-72-16,-7 0-133 15,0 0-28-15,4 0-145 16,1 0-14-16,-1-5-252 0</inkml:trace>
  <inkml:trace contextRef="#ctx0" brushRef="#br0" timeOffset="129528.91">12761 5847 474 0,'0'0'1439'0,"0"0"-1060"16,0 0-67-16,0 0-105 15,0 0-26-15,0 0-19 16,0 0-80-16,-5 0-5 16,5 0-52-16,0 0-18 15,0 0-7-15,0 0-56 16,0 0-87-16,0 20-121 16,0-2-458-16,30 4-235 0</inkml:trace>
  <inkml:trace contextRef="#ctx0" brushRef="#br0" timeOffset="130211.93">17659 5876 1418 0,'0'0'303'0,"0"0"-38"16,0 0-89-16,0 0-80 15,0 0 89-15,0 0-99 16,0 0 29-16,-110-84-48 16,110 84-7-16,10 0 1 15,5 0-43-15,-1 3-6 16,-9 1-12-16,-5-2 7 16,0 1-5-16,0-3-4 0,0 0-17 15,0 0 4-15,0 0-33 16,0 0-1-16,0 0-39 15,0 0-128-15,0-15-59 16,0-2-329-16,0 1-617 0</inkml:trace>
  <inkml:trace contextRef="#ctx0" brushRef="#br0" timeOffset="130913.11">21422 5784 421 0,'0'0'1122'15,"0"0"-772"-15,0 0-86 16,0 0-57-16,0 0-3 16,0 0-58-16,0 0-60 0,-5-10-30 15,5 10-50 1,0 0 25-16,0 0-31 0,0 0 23 16,0 0-16-16,0 0 22 15,0 0-19-15,0 3-8 16,0 4-2-16,0 1-11 15,0-5 3-15,0-3-59 16,-9 0 24-16,-7-6-21 16,3-11 53-16,-8-5 4 15,12 3 7-15,4 10-2 16,5 4-22-16,5 5-74 16,38 0-118-16,46 12-101 15,-5 5-217-15,-16-2-275 0</inkml:trace>
  <inkml:trace contextRef="#ctx0" brushRef="#br0" timeOffset="131328.2">25396 5847 1277 0,'0'0'392'0,"0"0"-164"16,0 0-91-16,0 0 15 15,0 0 18-15,0 0-72 16,0 0-51-16,-111-12-45 0,86 7-2 15,11 0-129-15,-2 1-184 16,16-1-342-16</inkml:trace>
  <inkml:trace contextRef="#ctx0" brushRef="#br0" timeOffset="136110.99">2276 14151 347 0,'0'0'746'15,"0"0"-396"-15,0 0-76 16,0 0-12-16,0 0 72 15,0 0-68-15,0 0-49 16,0 0-42-16,0 0-6 16,0 0-22-16,0 0-9 0,0 0-29 15,0 2-14-15,0 11-19 16,14 8-50-16,11 11 8 16,9 8-22-16,11 11 15 15,3 6-15-15,2 4 13 16,-2-4-24-16,-3-2 0 15,-6-4 0-15,-5-7 13 16,-4-1 20-16,-1-2-33 16,5 2 47-16,5 5-47 15,6 6 20-15,8 3-21 16,6 3 18-16,0 3-16 16,9-3 10-16,-4 0-12 0,0-2 9 15,-1-2-14-15,-8-6 19 16,-5-5-19-16,-2-3 13 15,-3-2 9-15,-2-1-16 16,7 0 0-16,-2-1 5 16,7 0-6-16,4 1 0 15,0 0 10-15,5-4-11 16,-1 2 8-16,-6-4-13 16,-2-2 14-16,-5-5-8 15,-7 1 0-15,-5-2-5 16,8-3 4-16,-3 1 2 15,3 2-10-15,1 0 25 16,3 2-22-16,3-3 12 0,-3 0-12 16,-3 0 6-1,3-4 0-15,-6-1 0 0,1 0 0 16,-6-2-1-16,6 0 10 16,-6 0-15-16,0 2 15 15,-1 3-16-15,8 2 16 16,2 2-9-16,-3-1 0 15,-2-2 0-15,0-1-1 16,-2-3 7-16,-2 0-15 16,0-1 21-16,-1-2-22 15,3 1 23-15,2 2-20 16,1-2 7-16,1 0 0 16,3 0 0-16,2 1 0 15,0 2 0-15,-2-3 6 16,2 3-16-16,-7-4 20 0,7 1-19 15,-7 0 18-15,7-3-6 16,-2 3-3-16,2 0 0 16,-2 0-2-16,6 3 4 15,1 2-4-15,-3-9 19 16,-2 4-28-16,-11 0 22 16,-1-4-20-16,-3 0 18 15,5 2-9-15,-1-3 0 16,0 5 0-16,-1-5 0 15,8 2 0-15,-3-2 0 16,3 3 0-16,1-3 0 16,-1-1 0-16,2 3 0 15,2-1 0-15,2 2 0 16,7-5 0-16,-4 1 0 16,4 1 0-16,4 2 0 0,1-3 0 15,0 1 0-15,8 2 0 16,13 0 0-16,3 6 0 15,10-4 0-15,4 6 0 16,8 0 0-16,1 2 0 16,3 0 0-16,2 0 0 15,6 3 0-15,1-4 0 16,9 4 0-16,7-1 0 16,-3-5 0-16,7 6 0 15,-6 0 0-15,-5-5 0 16,-5-1 0-16,-18 1 0 15,-6-5 0-15,-19-3 0 0,-7 3 0 16,-9-7 0-16,-4 2 0 16,-5-3 0-16,5 3 0 15,4 3 0-15,11 2 0 16,-6-1 0-16,7 6 0 16,-12-2 0-16,-20-4 0 15,-12-5 0-15,-18-5 0 16,-13-1 0-16,-5-5 0 15,0 0 0-15,0 0 0 16,0 0-29-16,0-15-203 16,-14-54-312-16,-31 1-43 0,-19-4-361 15</inkml:trace>
  <inkml:trace contextRef="#ctx0" brushRef="#br0" timeOffset="138162.01">2501 14031 1000 0,'0'0'508'0,"0"0"-288"16,0 0 35-16,0 0-20 15,0 0 15-15,0 0-43 16,0 0 1-16,25 0 1 16,-16 0-49-16,7 7-22 0,2 10-51 15,17 5-2 1,5 4-26-16,8 5 7 0,7 6-30 15,-1-2 13-15,-1 2-22 16,1-1-4-16,-4-3 14 16,-7 4-16-16,1-1 12 15,6 4-31-15,4 9 46 16,10 6-42-16,4 3 18 16,5 4-3-16,0 1 1 15,2-8-4-15,-7-5-12 16,-9-3 0-16,0-6 0 15,-11-3 0-15,6 0 12 0,-3 1-18 16,5-1 0 0,3 5 0-16,10 1 0 0,6 0 0 15,2-1 0-15,7-3 0 16,-7-1 0-16,3-8 0 16,-12-4 0-16,5-3 0 15,-9-5 0-15,6-2 0 16,-2 1 0-16,-4-5 0 15,4 4 0-15,1 2 0 16,6-2 0-16,-3 3 0 16,6-4 0-16,1 4 0 15,-1-7 0-15,1 2 0 16,-2-3 0-16,-2-2 0 0,-6 0 0 16,-1-3 0-1,-9-2 0-15,5 0 0 0,-5-1 0 16,4-1 0-16,1-1 0 15,0 0 0-15,-1 1 0 16,1-3 0-16,4 2 0 16,1-2 0-16,-1 0 0 15,2 3 0-15,-2-1 0 16,-4 3 0-16,0 0 0 16,-5-3 0-16,0 3 0 15,-7-2 0-15,3-1 0 16,-1 0 0-16,6 1 0 15,-4 2 0-15,8-3 0 16,2 3 0-16,-2-1 0 16,-7 1 0-16,2-3 0 0,-9 1 0 15,-7-3 0 1,2 0 0-16,-6 0 0 0,-5 0 0 16,9 0 0-16,3 0 0 15,6 0 0-15,7-6 0 16,5-5 0-16,6 2 0 15,-1-1 0-15,-1-2 0 16,-5 0 0-16,-3 0 0 16,-1-2 0-16,-7 0 0 15,7-1 0-15,5-2 0 16,-5-2 0-16,9-1 0 16,3-1 0-16,1-4 0 15,1 2 0-15,11-2 0 16,-2-1 0-16,7-1 0 15,-5 1 0-15,0 0 0 0,-2-4 0 16,-2 3 0-16,1-3 0 16,-1 0 0-16,-3 2 0 15,7-4 0-15,1 4 0 16,-4-1 0-16,8 0 0 16,-5 0 0-16,-6 3 0 15,1-1 0-15,-2 5 0 16,-8 1 0-16,1 2 0 15,3-1 0-15,0-1 0 16,6 2 0-16,10-5 0 0,-3 0 0 16,12-1 0-1,-9-1 0-15,-5 4 0 0,-11 1 0 16,-10 0 0 0,-4 3 0-16,-4 0 0 0,4-2 0 15,5-2 0-15,9-2 0 16,6 0 0-16,-2-2 0 15,3 4 0-15,-7 1 0 16,-5 3 0-16,-18 4 0 16,-11 1 0-16,-14 7 0 15,-12 1 0-15,3 0 0 16,-7 0 0-16,5 1 0 16,2-1 0-16,9 0 0 15,-2 0 0-15,2-2 0 16,-5 2 0-16,-6 0 0 0,2 2 0 15,-12 1 0-15,-4 2 0 16,5 0 0-16,-5 0 0 16,0 0 0-16,0 0 0 15,0 0 0-15,0 0-36 16,9 0-56-16,2 0-74 16,3 0-79-16,-14 12-262 15,0 8-230-15,0 1-365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7-23T22:18:12.802"/>
    </inkml:context>
    <inkml:brush xml:id="br0">
      <inkml:brushProperty name="width" value="0.05292" units="cm"/>
      <inkml:brushProperty name="height" value="0.05292" units="cm"/>
      <inkml:brushProperty name="color" value="#00B050"/>
    </inkml:brush>
  </inkml:definitions>
  <inkml:trace contextRef="#ctx0" brushRef="#br0">8707 8263 1553 0,'0'0'534'15,"0"0"-258"-15,0 0-42 16,0 0 27-16,0 0 38 0,0 0-133 15,15 0 5-15,83 0-33 16,30 0-26-16,24 0-31 16,18-5-13-16,3-2-29 15,7-3-9-15,11-1 0 16,0-2-23-16,2 1 14 16,-2 1-15-16,-16 3-1 15,-9 3 2-15,-18 3-2 16,-25-1-5-16,-21 1-1 15,-13 0 1-15,-21-1 0 16,-4 1-1-16,-5-1 9 16,0 3-10-16,-5 0 14 15,-1 0 2-15,-3 0-13 0,-12 0 21 16,-3 0-22-16,-15 0 0 16,-11 0 0-16,-4 0 0 15,-5 0-8-15,0 0 16 16,0 0-11-16,0 0 3 15,0 0-6-15,0 0-47 16,0 0-20-16,0-2-62 16,0 2-96-16,-9-2-127 15,-5-1-484-15,3 1-350 0</inkml:trace>
  <inkml:trace contextRef="#ctx0" brushRef="#br0" timeOffset="2066.94">12663 8160 1224 0,'0'0'361'16,"0"0"-88"-16,0 0-64 16,0 0 4-16,0 0 85 15,0 0-131-15,314 7-5 16,-169-5-63-16,12-2-20 16,11 0-41-16,-6 0 7 15,4 0-30-15,7-2 21 16,-7-3 18-16,4 3 7 15,8-1 3-15,-8 3-40 16,-2 0 32-16,-2 0-50 16,0 0 15-16,-9-5-20 0,5 2 12 15,-5-1-13 1,-1 1-1-16,1 1 0 0,-4 2 2 16,-10 0-13-16,-7 0 27 15,-4 0-15-15,-9 2 1 16,-9 5 31-16,-12 4-12 15,0-2 8-15,-8 1-16 16,-6-3 2-16,-4 2-2 16,-6-1 0-16,-3-3 1 15,-7-1-5-15,-9-1-10 16,-2-1 8-16,7-2-1 16,2 3-5-16,6-1 0 15,6 1 0-15,1 2 1 16,-1-1-7-16,1 3 21 0,-11 0-17 15,-4-1 10-15,-5 0-8 16,-11-1 0-16,-7-2 0 16,2-2 0-16,7 3 0 15,2-2 0-15,23 3 9 16,7 0-17-16,16 0 17 16,7 4-3-16,-17-2-6 15,-6 1 13-15,-18-4-13 16,-19-1 0-16,-11-3-1 15,-15 2 1-15,-8-2-12 16,-11 0 30-16,5 0-28 16,-5 0 22-16,0 0-20 15,0 0 8-15,0 0 0 0,0 0-1 16,0 3 1-16,0-3 0 16,4 0 0-16,-4 0-17 15,0 0-16-15,0 0-60 16,9 0-178-16,3 0-288 15,-3 2-386-15</inkml:trace>
  <inkml:trace contextRef="#ctx0" brushRef="#br0" timeOffset="4701.85">19632 8294 1418 0,'0'0'331'0,"0"0"-85"0,0 0-82 16,0 0 107-16,0 0-42 15,0 0-74-15,0 0-33 16,162 7 10-16,-44-7-30 15,25 0-42-15,28-5-2 16,15-8-34-16,14-2 30 16,3-2-41-16,-3 0 16 15,-9 0-28-15,-9 5 32 16,-16 1-27-16,-14 3 11 16,-13 3 5-16,-12 0 4 15,-11 1 22-15,-2-1-41 0,-7 0 46 16,2-2-53-1,2 1 14-15,3-1-8 0,4 0-6 16,-2 2 0-16,-2 1 1 16,-7 1-1-16,-3 1 12 15,-17 2-15-15,-12 0 12 16,-12 0 8-16,1 0-7 16,-5 0 26-16,9 0-35 15,5 0 1-15,11 0-2 16,0 0 1-16,-2 0-12 15,-2 0 31-15,-12 0-29 16,-9-2 19-16,-7-1-20 16,-6 1 11-16,-12 2-1 15,-9 0 1-15,-11 0 0 0,-5 0-1 16,-2 0 7-16,2 0-22 16,11-2 26-16,7 2-17 15,19 0 12-15,8 0 0 16,-6 0-6-16,2 0-1 15,-11 0 0-15,-10 0 1 16,-8 0-7-16,-12 0 23 16,-9 0-26-16,5 0 20 15,-5 0-20-15,0 0 17 16,0 0-13-16,0 0 6 16,4 0-1-16,-4 0 0 15,0 0-57-15,0 0-50 16,0 0-177-16,0 0-252 15,-25-3-289-15,-14 3-833 0</inkml:trace>
  <inkml:trace contextRef="#ctx0" brushRef="#br0" timeOffset="41884.58">19534 8114 1154 0,'0'0'481'0,"0"0"-213"16,0 0 76-16,0 0-107 15,0 0-35-15,0 0-86 16,0 0-5-16,-4-12 4 16,4-43 36-16,-14-39 12 15,-11-46-65-15,-4-43 2 16,-5-19-53-16,0 7 23 15,9 42-69-15,-1 58 8 16,13 35 5-16,-3 24-12 16,7 12-2-16,4 7-29 15,1 5-10-15,4 12-118 16,0 9-95-16,0 18-294 0,13-1-358 16</inkml:trace>
  <inkml:trace contextRef="#ctx0" brushRef="#br0" timeOffset="42801.29">19280 6867 1545 0,'0'0'377'0,"0"0"-128"0,0 0 1 16,0 0-106-16,254 12 4 16,-92-9-33-16,24 2-29 15,10-5-32-15,15 0-34 16,-4 0-4-16,3 0 2 15,1-10-13-15,0-5 4 16,-1 1 4-16,1 0-12 16,5 4 21-16,-4 3-5 15,-3 0-16-15,-7 2-1 16,-15 0 15-16,-30 0-27 0,-26 2 26 16,-24 1-22-1,-23 0 17-15,-6-1-9 0,1 3 0 16,10 0 0-16,9 0 33 15,20 0-11-15,5 0 4 16,-3 3-11-16,-1 7-2 16,-17-1 2-16,-13-1-28 15,-30-4 22-15,-16-4-11 16,-7 0 2-16,-6 0-3 16,4 0-4-16,9 0 14 15,12 0-22-15,4 0 30 16,-2 0-19-16,2 0 11 15,-14 3-4-15,-11 2-2 0,-9-1-1 16,-16-4 6 0,-4 3-5-16,0-3-2 0,-5 0 18 15,0 0-28-15,0 0 22 16,0 0-22-16,0 0 19 16,4 0-16-16,-4 0-1 15,7 0-4-15,2 0 7 16,0 2-39-16,0 0 44 15,3-2-52-15,-8 0 52 16,-4 2 2-16,0-2-7 16,0 3 8-16,0-1-2 15,0 1 0-15,0 2 9 16,0 2-20-16,0 8 26 16,0 4-12-16,0 12-2 15,14 15 32-15,11 14-3 0,4 19 39 16,5 13-4-16,5 11-10 15,-3 8-6-15,-8-1-29 16,-3-4 26-16,-5-14-38 16,-11-16 10-16,0-16-9 15,-9-20-18-15,0-13-17 16,0-13-43-16,0-5-46 16,0-6-83-16,-4-3-78 15,-19 0-343-15,3 0 53 16,4 0-432-16</inkml:trace>
  <inkml:trace contextRef="#ctx0" brushRef="#br0" timeOffset="61283.25">11462 13234 1549 0,'0'0'504'0,"0"0"-182"0,0 0-95 16,0 0-14-16,0 0-30 15,0 0-67-15,196 10-51 16,-30-10-13-16,75 0 10 15,68-12-6-15,57 3 6 16,12-1-19-16,-69 10 22 16,-79 0-35-16,-83 0 18 15,-10 0-36-15,11 5 16 16,4 2-26-16,5 0 13 16,-25-5-3-16,-23-2-11 15,-27 0 20-15,-19 0-19 0,-17 0 44 16,-17 0-23-16,-19 0 23 15,-6 0-19-15,-4 0 17 16,0 0-32-16,0 0 3 16,0 3-15-16,0-3 4 15,0 4-14-15,0 6-19 16,0 9-31-16,25 8-223 16,30 12-300-16,-12-6-233 15,-4-8-369-15</inkml:trace>
  <inkml:trace contextRef="#ctx0" brushRef="#br0" timeOffset="62782.91">15501 13557 1300 0,'0'0'362'15,"0"0"-86"-15,0 0-109 16,0 0 0-16,0 0-18 0,441-12-8 16,-132-10-2-16,94-2-66 15,38 0 20-15,0 3-34 16,-30 6 10-16,-38 5 1 15,-11 8 26-15,-14 2-12 16,-35 0 3-16,-58 0-26 16,-52 0-7-16,-58 5-13 15,-13 0-40-15,25-1 18 16,16 4-10-16,18 1-12 16,-9 0 9-16,-21 1 3 15,-9 2 4-15,-11-2 8 16,-18-2 9-16,-21-4-4 15,-13-1 16-15,-30-1-33 0,-20-2 9 16,-19 0-17-16,-11 0 3 16,-9 0-4-16,0 0 0 15,0 0-1-15,0 0-10 16,0 0-26-16,0 0-112 16,0 0-149-16,0 0-369 15,-18 0-338-15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4DF8D7-1679-4F99-BB47-148052D89939}" type="datetimeFigureOut">
              <a:rPr lang="en-US" smtClean="0"/>
              <a:t>7/23/2023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13A254-321F-4242-8B02-B8071F57B93D}" type="slidenum">
              <a:rPr lang="en-US" smtClean="0"/>
              <a:t>‹#›</a:t>
            </a:fld>
            <a:endParaRPr lang="en-US"/>
          </a:p>
        </p:txBody>
      </p:sp>
    </p:spTree>
    <p:extLst>
      <p:ext uri="{BB962C8B-B14F-4D97-AF65-F5344CB8AC3E}">
        <p14:creationId xmlns:p14="http://schemas.microsoft.com/office/powerpoint/2010/main" val="1181961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1</a:t>
            </a:fld>
            <a:endParaRPr lang="en-US"/>
          </a:p>
        </p:txBody>
      </p:sp>
    </p:spTree>
    <p:extLst>
      <p:ext uri="{BB962C8B-B14F-4D97-AF65-F5344CB8AC3E}">
        <p14:creationId xmlns:p14="http://schemas.microsoft.com/office/powerpoint/2010/main" val="504997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source-serif-pro"/>
              </a:rPr>
              <a:t>Irreducible error is the error that can’t be reduced by creating good models. </a:t>
            </a:r>
          </a:p>
          <a:p>
            <a:r>
              <a:rPr lang="en-US" b="0" i="0" dirty="0">
                <a:solidFill>
                  <a:srgbClr val="292929"/>
                </a:solidFill>
                <a:effectLst/>
                <a:latin typeface="source-serif-pro"/>
              </a:rPr>
              <a:t>It is a measure of the amount of noise in our data. </a:t>
            </a:r>
          </a:p>
          <a:p>
            <a:r>
              <a:rPr lang="en-US" b="0" i="0" dirty="0">
                <a:solidFill>
                  <a:srgbClr val="292929"/>
                </a:solidFill>
                <a:effectLst/>
                <a:latin typeface="source-serif-pro"/>
              </a:rPr>
              <a:t>Here it is important to understand that no matter how good we make our model, our data will have certain amount of noise or irreducible error that can not be removed.</a:t>
            </a:r>
          </a:p>
          <a:p>
            <a:endParaRPr lang="en-US" b="0" i="0" dirty="0">
              <a:solidFill>
                <a:srgbClr val="292929"/>
              </a:solidFill>
              <a:effectLst/>
              <a:latin typeface="source-serif-pro"/>
            </a:endParaRPr>
          </a:p>
          <a:p>
            <a:r>
              <a:rPr lang="en-US" b="0" i="0" dirty="0">
                <a:solidFill>
                  <a:srgbClr val="292929"/>
                </a:solidFill>
                <a:effectLst/>
                <a:latin typeface="source-serif-pro"/>
              </a:rPr>
              <a:t> </a:t>
            </a:r>
            <a:r>
              <a:rPr lang="en-US" b="1" i="0" dirty="0">
                <a:solidFill>
                  <a:srgbClr val="292929"/>
                </a:solidFill>
                <a:effectLst/>
                <a:latin typeface="source-serif-pro"/>
              </a:rPr>
              <a:t>underfitting</a:t>
            </a:r>
            <a:r>
              <a:rPr lang="en-US" b="0" i="0" dirty="0">
                <a:solidFill>
                  <a:srgbClr val="292929"/>
                </a:solidFill>
                <a:effectLst/>
                <a:latin typeface="source-serif-pro"/>
              </a:rPr>
              <a:t> happens when a model unable to capture the underlying pattern of the data. </a:t>
            </a:r>
            <a:r>
              <a:rPr lang="en-US" b="1" i="0" dirty="0">
                <a:solidFill>
                  <a:srgbClr val="292929"/>
                </a:solidFill>
                <a:effectLst/>
                <a:latin typeface="source-serif-pro"/>
              </a:rPr>
              <a:t>high bias, low variance</a:t>
            </a:r>
          </a:p>
          <a:p>
            <a:r>
              <a:rPr lang="en-US" b="1" i="0" dirty="0">
                <a:solidFill>
                  <a:srgbClr val="292929"/>
                </a:solidFill>
                <a:effectLst/>
                <a:latin typeface="source-serif-pro"/>
              </a:rPr>
              <a:t>overfitting</a:t>
            </a:r>
            <a:r>
              <a:rPr lang="en-US" b="0" i="0" dirty="0">
                <a:solidFill>
                  <a:srgbClr val="292929"/>
                </a:solidFill>
                <a:effectLst/>
                <a:latin typeface="source-serif-pro"/>
              </a:rPr>
              <a:t> happens when our model captures the noise along with the underlying pattern in data.</a:t>
            </a:r>
            <a:r>
              <a:rPr lang="en-US" b="1" i="0" dirty="0">
                <a:solidFill>
                  <a:srgbClr val="292929"/>
                </a:solidFill>
                <a:effectLst/>
                <a:latin typeface="source-serif-pro"/>
              </a:rPr>
              <a:t> low bias and high variance</a:t>
            </a:r>
          </a:p>
          <a:p>
            <a:endParaRPr lang="en-US" b="1" dirty="0"/>
          </a:p>
        </p:txBody>
      </p:sp>
      <p:sp>
        <p:nvSpPr>
          <p:cNvPr id="4" name="Slide Number Placeholder 3"/>
          <p:cNvSpPr>
            <a:spLocks noGrp="1"/>
          </p:cNvSpPr>
          <p:nvPr>
            <p:ph type="sldNum" sz="quarter" idx="5"/>
          </p:nvPr>
        </p:nvSpPr>
        <p:spPr/>
        <p:txBody>
          <a:bodyPr/>
          <a:lstStyle/>
          <a:p>
            <a:fld id="{A5C26BFD-6A84-409B-8DC8-13B906D14B27}" type="slidenum">
              <a:rPr lang="en-US" smtClean="0"/>
              <a:t>10</a:t>
            </a:fld>
            <a:endParaRPr lang="en-US"/>
          </a:p>
        </p:txBody>
      </p:sp>
    </p:spTree>
    <p:extLst>
      <p:ext uri="{BB962C8B-B14F-4D97-AF65-F5344CB8AC3E}">
        <p14:creationId xmlns:p14="http://schemas.microsoft.com/office/powerpoint/2010/main" val="1336687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A5C26BFD-6A84-409B-8DC8-13B906D14B27}" type="slidenum">
              <a:rPr lang="en-US" smtClean="0"/>
              <a:t>11</a:t>
            </a:fld>
            <a:endParaRPr lang="en-US"/>
          </a:p>
        </p:txBody>
      </p:sp>
    </p:spTree>
    <p:extLst>
      <p:ext uri="{BB962C8B-B14F-4D97-AF65-F5344CB8AC3E}">
        <p14:creationId xmlns:p14="http://schemas.microsoft.com/office/powerpoint/2010/main" val="623496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A5C26BFD-6A84-409B-8DC8-13B906D14B27}" type="slidenum">
              <a:rPr lang="en-US" smtClean="0"/>
              <a:t>12</a:t>
            </a:fld>
            <a:endParaRPr lang="en-US"/>
          </a:p>
        </p:txBody>
      </p:sp>
    </p:spTree>
    <p:extLst>
      <p:ext uri="{BB962C8B-B14F-4D97-AF65-F5344CB8AC3E}">
        <p14:creationId xmlns:p14="http://schemas.microsoft.com/office/powerpoint/2010/main" val="4084175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A5C26BFD-6A84-409B-8DC8-13B906D14B27}" type="slidenum">
              <a:rPr lang="en-US" smtClean="0"/>
              <a:t>13</a:t>
            </a:fld>
            <a:endParaRPr lang="en-US"/>
          </a:p>
        </p:txBody>
      </p:sp>
    </p:spTree>
    <p:extLst>
      <p:ext uri="{BB962C8B-B14F-4D97-AF65-F5344CB8AC3E}">
        <p14:creationId xmlns:p14="http://schemas.microsoft.com/office/powerpoint/2010/main" val="1062547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14</a:t>
            </a:fld>
            <a:endParaRPr lang="en-US"/>
          </a:p>
        </p:txBody>
      </p:sp>
    </p:spTree>
    <p:extLst>
      <p:ext uri="{BB962C8B-B14F-4D97-AF65-F5344CB8AC3E}">
        <p14:creationId xmlns:p14="http://schemas.microsoft.com/office/powerpoint/2010/main" val="3411730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tree based models in Google</a:t>
            </a:r>
          </a:p>
        </p:txBody>
      </p:sp>
      <p:sp>
        <p:nvSpPr>
          <p:cNvPr id="4" name="Slide Number Placeholder 3"/>
          <p:cNvSpPr>
            <a:spLocks noGrp="1"/>
          </p:cNvSpPr>
          <p:nvPr>
            <p:ph type="sldNum" sz="quarter" idx="5"/>
          </p:nvPr>
        </p:nvSpPr>
        <p:spPr/>
        <p:txBody>
          <a:bodyPr/>
          <a:lstStyle/>
          <a:p>
            <a:fld id="{A5C26BFD-6A84-409B-8DC8-13B906D14B27}" type="slidenum">
              <a:rPr lang="en-US" smtClean="0"/>
              <a:t>15</a:t>
            </a:fld>
            <a:endParaRPr lang="en-US"/>
          </a:p>
        </p:txBody>
      </p:sp>
    </p:spTree>
    <p:extLst>
      <p:ext uri="{BB962C8B-B14F-4D97-AF65-F5344CB8AC3E}">
        <p14:creationId xmlns:p14="http://schemas.microsoft.com/office/powerpoint/2010/main" val="3059592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tree based models in Google</a:t>
            </a:r>
          </a:p>
        </p:txBody>
      </p:sp>
      <p:sp>
        <p:nvSpPr>
          <p:cNvPr id="4" name="Slide Number Placeholder 3"/>
          <p:cNvSpPr>
            <a:spLocks noGrp="1"/>
          </p:cNvSpPr>
          <p:nvPr>
            <p:ph type="sldNum" sz="quarter" idx="5"/>
          </p:nvPr>
        </p:nvSpPr>
        <p:spPr/>
        <p:txBody>
          <a:bodyPr/>
          <a:lstStyle/>
          <a:p>
            <a:fld id="{A5C26BFD-6A84-409B-8DC8-13B906D14B27}" type="slidenum">
              <a:rPr lang="en-US" smtClean="0"/>
              <a:t>16</a:t>
            </a:fld>
            <a:endParaRPr lang="en-US"/>
          </a:p>
        </p:txBody>
      </p:sp>
    </p:spTree>
    <p:extLst>
      <p:ext uri="{BB962C8B-B14F-4D97-AF65-F5344CB8AC3E}">
        <p14:creationId xmlns:p14="http://schemas.microsoft.com/office/powerpoint/2010/main" val="2383310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tree based models in Google</a:t>
            </a:r>
          </a:p>
        </p:txBody>
      </p:sp>
      <p:sp>
        <p:nvSpPr>
          <p:cNvPr id="4" name="Slide Number Placeholder 3"/>
          <p:cNvSpPr>
            <a:spLocks noGrp="1"/>
          </p:cNvSpPr>
          <p:nvPr>
            <p:ph type="sldNum" sz="quarter" idx="5"/>
          </p:nvPr>
        </p:nvSpPr>
        <p:spPr/>
        <p:txBody>
          <a:bodyPr/>
          <a:lstStyle/>
          <a:p>
            <a:fld id="{A5C26BFD-6A84-409B-8DC8-13B906D14B27}" type="slidenum">
              <a:rPr lang="en-US" smtClean="0"/>
              <a:t>17</a:t>
            </a:fld>
            <a:endParaRPr lang="en-US"/>
          </a:p>
        </p:txBody>
      </p:sp>
    </p:spTree>
    <p:extLst>
      <p:ext uri="{BB962C8B-B14F-4D97-AF65-F5344CB8AC3E}">
        <p14:creationId xmlns:p14="http://schemas.microsoft.com/office/powerpoint/2010/main" val="802315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tree based models in Google</a:t>
            </a:r>
          </a:p>
        </p:txBody>
      </p:sp>
      <p:sp>
        <p:nvSpPr>
          <p:cNvPr id="4" name="Slide Number Placeholder 3"/>
          <p:cNvSpPr>
            <a:spLocks noGrp="1"/>
          </p:cNvSpPr>
          <p:nvPr>
            <p:ph type="sldNum" sz="quarter" idx="5"/>
          </p:nvPr>
        </p:nvSpPr>
        <p:spPr/>
        <p:txBody>
          <a:bodyPr/>
          <a:lstStyle/>
          <a:p>
            <a:fld id="{A5C26BFD-6A84-409B-8DC8-13B906D14B27}" type="slidenum">
              <a:rPr lang="en-US" smtClean="0"/>
              <a:t>18</a:t>
            </a:fld>
            <a:endParaRPr lang="en-US"/>
          </a:p>
        </p:txBody>
      </p:sp>
    </p:spTree>
    <p:extLst>
      <p:ext uri="{BB962C8B-B14F-4D97-AF65-F5344CB8AC3E}">
        <p14:creationId xmlns:p14="http://schemas.microsoft.com/office/powerpoint/2010/main" val="4149806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tree based models in Google</a:t>
            </a:r>
          </a:p>
        </p:txBody>
      </p:sp>
      <p:sp>
        <p:nvSpPr>
          <p:cNvPr id="4" name="Slide Number Placeholder 3"/>
          <p:cNvSpPr>
            <a:spLocks noGrp="1"/>
          </p:cNvSpPr>
          <p:nvPr>
            <p:ph type="sldNum" sz="quarter" idx="5"/>
          </p:nvPr>
        </p:nvSpPr>
        <p:spPr/>
        <p:txBody>
          <a:bodyPr/>
          <a:lstStyle/>
          <a:p>
            <a:fld id="{A5C26BFD-6A84-409B-8DC8-13B906D14B27}" type="slidenum">
              <a:rPr lang="en-US" smtClean="0"/>
              <a:t>19</a:t>
            </a:fld>
            <a:endParaRPr lang="en-US"/>
          </a:p>
        </p:txBody>
      </p:sp>
    </p:spTree>
    <p:extLst>
      <p:ext uri="{BB962C8B-B14F-4D97-AF65-F5344CB8AC3E}">
        <p14:creationId xmlns:p14="http://schemas.microsoft.com/office/powerpoint/2010/main" val="665131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2</a:t>
            </a:fld>
            <a:endParaRPr lang="en-US"/>
          </a:p>
        </p:txBody>
      </p:sp>
    </p:spTree>
    <p:extLst>
      <p:ext uri="{BB962C8B-B14F-4D97-AF65-F5344CB8AC3E}">
        <p14:creationId xmlns:p14="http://schemas.microsoft.com/office/powerpoint/2010/main" val="38257654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tree based models in Google</a:t>
            </a:r>
          </a:p>
        </p:txBody>
      </p:sp>
      <p:sp>
        <p:nvSpPr>
          <p:cNvPr id="4" name="Slide Number Placeholder 3"/>
          <p:cNvSpPr>
            <a:spLocks noGrp="1"/>
          </p:cNvSpPr>
          <p:nvPr>
            <p:ph type="sldNum" sz="quarter" idx="5"/>
          </p:nvPr>
        </p:nvSpPr>
        <p:spPr/>
        <p:txBody>
          <a:bodyPr/>
          <a:lstStyle/>
          <a:p>
            <a:fld id="{A5C26BFD-6A84-409B-8DC8-13B906D14B27}" type="slidenum">
              <a:rPr lang="en-US" smtClean="0"/>
              <a:t>20</a:t>
            </a:fld>
            <a:endParaRPr lang="en-US"/>
          </a:p>
        </p:txBody>
      </p:sp>
    </p:spTree>
    <p:extLst>
      <p:ext uri="{BB962C8B-B14F-4D97-AF65-F5344CB8AC3E}">
        <p14:creationId xmlns:p14="http://schemas.microsoft.com/office/powerpoint/2010/main" val="2914756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tree based models in Google</a:t>
            </a:r>
          </a:p>
        </p:txBody>
      </p:sp>
      <p:sp>
        <p:nvSpPr>
          <p:cNvPr id="4" name="Slide Number Placeholder 3"/>
          <p:cNvSpPr>
            <a:spLocks noGrp="1"/>
          </p:cNvSpPr>
          <p:nvPr>
            <p:ph type="sldNum" sz="quarter" idx="5"/>
          </p:nvPr>
        </p:nvSpPr>
        <p:spPr/>
        <p:txBody>
          <a:bodyPr/>
          <a:lstStyle/>
          <a:p>
            <a:fld id="{A5C26BFD-6A84-409B-8DC8-13B906D14B27}" type="slidenum">
              <a:rPr lang="en-US" smtClean="0"/>
              <a:t>21</a:t>
            </a:fld>
            <a:endParaRPr lang="en-US"/>
          </a:p>
        </p:txBody>
      </p:sp>
    </p:spTree>
    <p:extLst>
      <p:ext uri="{BB962C8B-B14F-4D97-AF65-F5344CB8AC3E}">
        <p14:creationId xmlns:p14="http://schemas.microsoft.com/office/powerpoint/2010/main" val="26457207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https://miro.com/app/board/uXjVMZythnw=/</a:t>
            </a:r>
          </a:p>
        </p:txBody>
      </p:sp>
      <p:sp>
        <p:nvSpPr>
          <p:cNvPr id="4" name="Slide Number Placeholder 3"/>
          <p:cNvSpPr>
            <a:spLocks noGrp="1"/>
          </p:cNvSpPr>
          <p:nvPr>
            <p:ph type="sldNum" sz="quarter" idx="5"/>
          </p:nvPr>
        </p:nvSpPr>
        <p:spPr/>
        <p:txBody>
          <a:bodyPr/>
          <a:lstStyle/>
          <a:p>
            <a:fld id="{EB13A254-321F-4242-8B02-B8071F57B93D}" type="slidenum">
              <a:rPr lang="en-US" smtClean="0"/>
              <a:t>22</a:t>
            </a:fld>
            <a:endParaRPr lang="en-US"/>
          </a:p>
        </p:txBody>
      </p:sp>
    </p:spTree>
    <p:extLst>
      <p:ext uri="{BB962C8B-B14F-4D97-AF65-F5344CB8AC3E}">
        <p14:creationId xmlns:p14="http://schemas.microsoft.com/office/powerpoint/2010/main" val="1917100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DT</a:t>
            </a:r>
          </a:p>
          <a:p>
            <a:r>
              <a:rPr lang="en-US" dirty="0"/>
              <a:t>depth = 6 vs 3</a:t>
            </a:r>
          </a:p>
        </p:txBody>
      </p:sp>
      <p:sp>
        <p:nvSpPr>
          <p:cNvPr id="4" name="Slide Number Placeholder 3"/>
          <p:cNvSpPr>
            <a:spLocks noGrp="1"/>
          </p:cNvSpPr>
          <p:nvPr>
            <p:ph type="sldNum" sz="quarter" idx="5"/>
          </p:nvPr>
        </p:nvSpPr>
        <p:spPr/>
        <p:txBody>
          <a:bodyPr/>
          <a:lstStyle/>
          <a:p>
            <a:fld id="{A5C26BFD-6A84-409B-8DC8-13B906D14B27}" type="slidenum">
              <a:rPr lang="en-US" smtClean="0"/>
              <a:t>3</a:t>
            </a:fld>
            <a:endParaRPr lang="en-US"/>
          </a:p>
        </p:txBody>
      </p:sp>
    </p:spTree>
    <p:extLst>
      <p:ext uri="{BB962C8B-B14F-4D97-AF65-F5344CB8AC3E}">
        <p14:creationId xmlns:p14="http://schemas.microsoft.com/office/powerpoint/2010/main" val="3972453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Universal Approximation Theorem</a:t>
            </a:r>
          </a:p>
        </p:txBody>
      </p:sp>
      <p:sp>
        <p:nvSpPr>
          <p:cNvPr id="4" name="Slide Number Placeholder 3"/>
          <p:cNvSpPr>
            <a:spLocks noGrp="1"/>
          </p:cNvSpPr>
          <p:nvPr>
            <p:ph type="sldNum" sz="quarter" idx="5"/>
          </p:nvPr>
        </p:nvSpPr>
        <p:spPr/>
        <p:txBody>
          <a:bodyPr/>
          <a:lstStyle/>
          <a:p>
            <a:fld id="{A5C26BFD-6A84-409B-8DC8-13B906D14B27}" type="slidenum">
              <a:rPr lang="en-US" smtClean="0"/>
              <a:t>4</a:t>
            </a:fld>
            <a:endParaRPr lang="en-US"/>
          </a:p>
        </p:txBody>
      </p:sp>
    </p:spTree>
    <p:extLst>
      <p:ext uri="{BB962C8B-B14F-4D97-AF65-F5344CB8AC3E}">
        <p14:creationId xmlns:p14="http://schemas.microsoft.com/office/powerpoint/2010/main" val="3067265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underfitting</a:t>
            </a:r>
          </a:p>
          <a:p>
            <a:r>
              <a:rPr lang="en-US" dirty="0"/>
              <a:t>Overfitting</a:t>
            </a:r>
          </a:p>
          <a:p>
            <a:endParaRPr lang="en-US" dirty="0"/>
          </a:p>
          <a:p>
            <a:r>
              <a:rPr lang="en-US" dirty="0"/>
              <a:t>discard noise as much as possible</a:t>
            </a:r>
          </a:p>
        </p:txBody>
      </p:sp>
      <p:sp>
        <p:nvSpPr>
          <p:cNvPr id="4" name="Slide Number Placeholder 3"/>
          <p:cNvSpPr>
            <a:spLocks noGrp="1"/>
          </p:cNvSpPr>
          <p:nvPr>
            <p:ph type="sldNum" sz="quarter" idx="5"/>
          </p:nvPr>
        </p:nvSpPr>
        <p:spPr/>
        <p:txBody>
          <a:bodyPr/>
          <a:lstStyle/>
          <a:p>
            <a:fld id="{A5C26BFD-6A84-409B-8DC8-13B906D14B27}" type="slidenum">
              <a:rPr lang="en-US" smtClean="0"/>
              <a:t>5</a:t>
            </a:fld>
            <a:endParaRPr lang="en-US"/>
          </a:p>
        </p:txBody>
      </p:sp>
    </p:spTree>
    <p:extLst>
      <p:ext uri="{BB962C8B-B14F-4D97-AF65-F5344CB8AC3E}">
        <p14:creationId xmlns:p14="http://schemas.microsoft.com/office/powerpoint/2010/main" val="1748792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C26BFD-6A84-409B-8DC8-13B906D14B27}" type="slidenum">
              <a:rPr lang="en-US" smtClean="0"/>
              <a:t>6</a:t>
            </a:fld>
            <a:endParaRPr lang="en-US"/>
          </a:p>
        </p:txBody>
      </p:sp>
    </p:spTree>
    <p:extLst>
      <p:ext uri="{BB962C8B-B14F-4D97-AF65-F5344CB8AC3E}">
        <p14:creationId xmlns:p14="http://schemas.microsoft.com/office/powerpoint/2010/main" val="4280503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C26BFD-6A84-409B-8DC8-13B906D14B27}" type="slidenum">
              <a:rPr lang="en-US" smtClean="0"/>
              <a:t>7</a:t>
            </a:fld>
            <a:endParaRPr lang="en-US"/>
          </a:p>
        </p:txBody>
      </p:sp>
    </p:spTree>
    <p:extLst>
      <p:ext uri="{BB962C8B-B14F-4D97-AF65-F5344CB8AC3E}">
        <p14:creationId xmlns:p14="http://schemas.microsoft.com/office/powerpoint/2010/main" val="2440447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source-serif-pro"/>
              </a:rPr>
              <a:t>Irreducible error is the error that can’t be reduced by creating good models. </a:t>
            </a:r>
          </a:p>
          <a:p>
            <a:r>
              <a:rPr lang="en-US" b="0" i="0" dirty="0">
                <a:solidFill>
                  <a:srgbClr val="292929"/>
                </a:solidFill>
                <a:effectLst/>
                <a:latin typeface="source-serif-pro"/>
              </a:rPr>
              <a:t>It is a measure of the amount of noise in our data. </a:t>
            </a:r>
          </a:p>
          <a:p>
            <a:r>
              <a:rPr lang="en-US" b="0" i="0" dirty="0">
                <a:solidFill>
                  <a:srgbClr val="292929"/>
                </a:solidFill>
                <a:effectLst/>
                <a:latin typeface="source-serif-pro"/>
              </a:rPr>
              <a:t>Here it is important to understand that no matter how good we make our model, our data will have certain amount of noise or irreducible error that can not be removed.</a:t>
            </a:r>
          </a:p>
          <a:p>
            <a:endParaRPr lang="en-US" b="0" i="0" dirty="0">
              <a:solidFill>
                <a:srgbClr val="292929"/>
              </a:solidFill>
              <a:effectLst/>
              <a:latin typeface="source-serif-pro"/>
            </a:endParaRPr>
          </a:p>
          <a:p>
            <a:r>
              <a:rPr lang="en-US" b="0" i="0" dirty="0">
                <a:solidFill>
                  <a:srgbClr val="292929"/>
                </a:solidFill>
                <a:effectLst/>
                <a:latin typeface="source-serif-pro"/>
              </a:rPr>
              <a:t> </a:t>
            </a:r>
            <a:r>
              <a:rPr lang="en-US" b="1" i="0" dirty="0">
                <a:solidFill>
                  <a:srgbClr val="292929"/>
                </a:solidFill>
                <a:effectLst/>
                <a:latin typeface="source-serif-pro"/>
              </a:rPr>
              <a:t>underfitting</a:t>
            </a:r>
            <a:r>
              <a:rPr lang="en-US" b="0" i="0" dirty="0">
                <a:solidFill>
                  <a:srgbClr val="292929"/>
                </a:solidFill>
                <a:effectLst/>
                <a:latin typeface="source-serif-pro"/>
              </a:rPr>
              <a:t> happens when a model unable to capture the underlying pattern of the data. </a:t>
            </a:r>
            <a:r>
              <a:rPr lang="en-US" b="1" i="0" dirty="0">
                <a:solidFill>
                  <a:srgbClr val="292929"/>
                </a:solidFill>
                <a:effectLst/>
                <a:latin typeface="source-serif-pro"/>
              </a:rPr>
              <a:t>high bias, low variance</a:t>
            </a:r>
          </a:p>
          <a:p>
            <a:r>
              <a:rPr lang="en-US" b="1" i="0" dirty="0">
                <a:solidFill>
                  <a:srgbClr val="292929"/>
                </a:solidFill>
                <a:effectLst/>
                <a:latin typeface="source-serif-pro"/>
              </a:rPr>
              <a:t>overfitting</a:t>
            </a:r>
            <a:r>
              <a:rPr lang="en-US" b="0" i="0" dirty="0">
                <a:solidFill>
                  <a:srgbClr val="292929"/>
                </a:solidFill>
                <a:effectLst/>
                <a:latin typeface="source-serif-pro"/>
              </a:rPr>
              <a:t> happens when our model captures the noise along with the underlying pattern in data.</a:t>
            </a:r>
            <a:r>
              <a:rPr lang="en-US" b="1" i="0" dirty="0">
                <a:solidFill>
                  <a:srgbClr val="292929"/>
                </a:solidFill>
                <a:effectLst/>
                <a:latin typeface="source-serif-pro"/>
              </a:rPr>
              <a:t> low bias and high variance</a:t>
            </a:r>
          </a:p>
          <a:p>
            <a:endParaRPr lang="en-US" b="1" dirty="0"/>
          </a:p>
        </p:txBody>
      </p:sp>
      <p:sp>
        <p:nvSpPr>
          <p:cNvPr id="4" name="Slide Number Placeholder 3"/>
          <p:cNvSpPr>
            <a:spLocks noGrp="1"/>
          </p:cNvSpPr>
          <p:nvPr>
            <p:ph type="sldNum" sz="quarter" idx="5"/>
          </p:nvPr>
        </p:nvSpPr>
        <p:spPr/>
        <p:txBody>
          <a:bodyPr/>
          <a:lstStyle/>
          <a:p>
            <a:fld id="{A5C26BFD-6A84-409B-8DC8-13B906D14B27}" type="slidenum">
              <a:rPr lang="en-US" smtClean="0"/>
              <a:t>8</a:t>
            </a:fld>
            <a:endParaRPr lang="en-US"/>
          </a:p>
        </p:txBody>
      </p:sp>
    </p:spTree>
    <p:extLst>
      <p:ext uri="{BB962C8B-B14F-4D97-AF65-F5344CB8AC3E}">
        <p14:creationId xmlns:p14="http://schemas.microsoft.com/office/powerpoint/2010/main" val="248952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source-serif-pro"/>
              </a:rPr>
              <a:t>Irreducible error is the error that can’t be reduced by creating good models. </a:t>
            </a:r>
          </a:p>
          <a:p>
            <a:r>
              <a:rPr lang="en-US" b="0" i="0" dirty="0">
                <a:solidFill>
                  <a:srgbClr val="292929"/>
                </a:solidFill>
                <a:effectLst/>
                <a:latin typeface="source-serif-pro"/>
              </a:rPr>
              <a:t>It is a measure of the amount of noise in our data. </a:t>
            </a:r>
          </a:p>
          <a:p>
            <a:r>
              <a:rPr lang="en-US" b="0" i="0" dirty="0">
                <a:solidFill>
                  <a:srgbClr val="292929"/>
                </a:solidFill>
                <a:effectLst/>
                <a:latin typeface="source-serif-pro"/>
              </a:rPr>
              <a:t>Here it is important to understand that no matter how good we make our model, our data will have certain amount of noise or irreducible error that can not be removed.</a:t>
            </a:r>
          </a:p>
          <a:p>
            <a:endParaRPr lang="en-US" b="0" i="0" dirty="0">
              <a:solidFill>
                <a:srgbClr val="292929"/>
              </a:solidFill>
              <a:effectLst/>
              <a:latin typeface="source-serif-pro"/>
            </a:endParaRPr>
          </a:p>
          <a:p>
            <a:r>
              <a:rPr lang="en-US" b="0" i="0" dirty="0">
                <a:solidFill>
                  <a:srgbClr val="292929"/>
                </a:solidFill>
                <a:effectLst/>
                <a:latin typeface="source-serif-pro"/>
              </a:rPr>
              <a:t> </a:t>
            </a:r>
            <a:r>
              <a:rPr lang="en-US" b="1" i="0" dirty="0">
                <a:solidFill>
                  <a:srgbClr val="292929"/>
                </a:solidFill>
                <a:effectLst/>
                <a:latin typeface="source-serif-pro"/>
              </a:rPr>
              <a:t>underfitting</a:t>
            </a:r>
            <a:r>
              <a:rPr lang="en-US" b="0" i="0" dirty="0">
                <a:solidFill>
                  <a:srgbClr val="292929"/>
                </a:solidFill>
                <a:effectLst/>
                <a:latin typeface="source-serif-pro"/>
              </a:rPr>
              <a:t> happens when a model unable to capture the underlying pattern of the data. </a:t>
            </a:r>
            <a:r>
              <a:rPr lang="en-US" b="1" i="0" dirty="0">
                <a:solidFill>
                  <a:srgbClr val="292929"/>
                </a:solidFill>
                <a:effectLst/>
                <a:latin typeface="source-serif-pro"/>
              </a:rPr>
              <a:t>high bias, low variance</a:t>
            </a:r>
          </a:p>
          <a:p>
            <a:r>
              <a:rPr lang="en-US" b="1" i="0" dirty="0">
                <a:solidFill>
                  <a:srgbClr val="292929"/>
                </a:solidFill>
                <a:effectLst/>
                <a:latin typeface="source-serif-pro"/>
              </a:rPr>
              <a:t>overfitting</a:t>
            </a:r>
            <a:r>
              <a:rPr lang="en-US" b="0" i="0" dirty="0">
                <a:solidFill>
                  <a:srgbClr val="292929"/>
                </a:solidFill>
                <a:effectLst/>
                <a:latin typeface="source-serif-pro"/>
              </a:rPr>
              <a:t> happens when our model captures the noise along with the underlying pattern in data.</a:t>
            </a:r>
            <a:r>
              <a:rPr lang="en-US" b="1" i="0" dirty="0">
                <a:solidFill>
                  <a:srgbClr val="292929"/>
                </a:solidFill>
                <a:effectLst/>
                <a:latin typeface="source-serif-pro"/>
              </a:rPr>
              <a:t> low bias and high variance</a:t>
            </a:r>
          </a:p>
          <a:p>
            <a:endParaRPr lang="en-US" b="1" dirty="0"/>
          </a:p>
        </p:txBody>
      </p:sp>
      <p:sp>
        <p:nvSpPr>
          <p:cNvPr id="4" name="Slide Number Placeholder 3"/>
          <p:cNvSpPr>
            <a:spLocks noGrp="1"/>
          </p:cNvSpPr>
          <p:nvPr>
            <p:ph type="sldNum" sz="quarter" idx="5"/>
          </p:nvPr>
        </p:nvSpPr>
        <p:spPr/>
        <p:txBody>
          <a:bodyPr/>
          <a:lstStyle/>
          <a:p>
            <a:fld id="{A5C26BFD-6A84-409B-8DC8-13B906D14B27}" type="slidenum">
              <a:rPr lang="en-US" smtClean="0"/>
              <a:t>9</a:t>
            </a:fld>
            <a:endParaRPr lang="en-US"/>
          </a:p>
        </p:txBody>
      </p:sp>
    </p:spTree>
    <p:extLst>
      <p:ext uri="{BB962C8B-B14F-4D97-AF65-F5344CB8AC3E}">
        <p14:creationId xmlns:p14="http://schemas.microsoft.com/office/powerpoint/2010/main" val="3237579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B8482-F14D-23B6-6795-A476862E3B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C89AE6-6325-5256-0FC3-3D61C19E0B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54FF95-69CD-BF1F-E5AB-BE1036E48426}"/>
              </a:ext>
            </a:extLst>
          </p:cNvPr>
          <p:cNvSpPr>
            <a:spLocks noGrp="1"/>
          </p:cNvSpPr>
          <p:nvPr>
            <p:ph type="dt" sz="half" idx="10"/>
          </p:nvPr>
        </p:nvSpPr>
        <p:spPr/>
        <p:txBody>
          <a:bodyPr/>
          <a:lstStyle/>
          <a:p>
            <a:fld id="{1B0A4418-D162-4E2A-BE07-D82D1653D0D7}" type="datetimeFigureOut">
              <a:rPr lang="en-US" smtClean="0"/>
              <a:t>7/23/2023</a:t>
            </a:fld>
            <a:endParaRPr lang="en-US"/>
          </a:p>
        </p:txBody>
      </p:sp>
      <p:sp>
        <p:nvSpPr>
          <p:cNvPr id="5" name="Footer Placeholder 4">
            <a:extLst>
              <a:ext uri="{FF2B5EF4-FFF2-40B4-BE49-F238E27FC236}">
                <a16:creationId xmlns:a16="http://schemas.microsoft.com/office/drawing/2014/main" id="{C05F0674-30F7-7823-38F1-7EB66BDD89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F4C3D9-B696-1DF9-83AC-EE7F93F803B9}"/>
              </a:ext>
            </a:extLst>
          </p:cNvPr>
          <p:cNvSpPr>
            <a:spLocks noGrp="1"/>
          </p:cNvSpPr>
          <p:nvPr>
            <p:ph type="sldNum" sz="quarter" idx="12"/>
          </p:nvPr>
        </p:nvSpPr>
        <p:spPr/>
        <p:txBody>
          <a:bodyPr/>
          <a:lstStyle/>
          <a:p>
            <a:fld id="{1A7EA0AB-509C-450B-8A3E-E55A85E5C257}" type="slidenum">
              <a:rPr lang="en-US" smtClean="0"/>
              <a:t>‹#›</a:t>
            </a:fld>
            <a:endParaRPr lang="en-US"/>
          </a:p>
        </p:txBody>
      </p:sp>
    </p:spTree>
    <p:extLst>
      <p:ext uri="{BB962C8B-B14F-4D97-AF65-F5344CB8AC3E}">
        <p14:creationId xmlns:p14="http://schemas.microsoft.com/office/powerpoint/2010/main" val="292615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6362C-E84E-C224-E9B5-DF872DDA23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A94D91-388B-A1ED-B672-32488A6437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5196A1-893A-B21E-78FA-C1A2019F6C4B}"/>
              </a:ext>
            </a:extLst>
          </p:cNvPr>
          <p:cNvSpPr>
            <a:spLocks noGrp="1"/>
          </p:cNvSpPr>
          <p:nvPr>
            <p:ph type="dt" sz="half" idx="10"/>
          </p:nvPr>
        </p:nvSpPr>
        <p:spPr/>
        <p:txBody>
          <a:bodyPr/>
          <a:lstStyle/>
          <a:p>
            <a:fld id="{1B0A4418-D162-4E2A-BE07-D82D1653D0D7}" type="datetimeFigureOut">
              <a:rPr lang="en-US" smtClean="0"/>
              <a:t>7/23/2023</a:t>
            </a:fld>
            <a:endParaRPr lang="en-US"/>
          </a:p>
        </p:txBody>
      </p:sp>
      <p:sp>
        <p:nvSpPr>
          <p:cNvPr id="5" name="Footer Placeholder 4">
            <a:extLst>
              <a:ext uri="{FF2B5EF4-FFF2-40B4-BE49-F238E27FC236}">
                <a16:creationId xmlns:a16="http://schemas.microsoft.com/office/drawing/2014/main" id="{5D893E57-10F2-DDB5-1D7E-8EB608AACF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FD8218-F17E-0246-DDDD-E9212E7AFA08}"/>
              </a:ext>
            </a:extLst>
          </p:cNvPr>
          <p:cNvSpPr>
            <a:spLocks noGrp="1"/>
          </p:cNvSpPr>
          <p:nvPr>
            <p:ph type="sldNum" sz="quarter" idx="12"/>
          </p:nvPr>
        </p:nvSpPr>
        <p:spPr/>
        <p:txBody>
          <a:bodyPr/>
          <a:lstStyle/>
          <a:p>
            <a:fld id="{1A7EA0AB-509C-450B-8A3E-E55A85E5C257}" type="slidenum">
              <a:rPr lang="en-US" smtClean="0"/>
              <a:t>‹#›</a:t>
            </a:fld>
            <a:endParaRPr lang="en-US"/>
          </a:p>
        </p:txBody>
      </p:sp>
    </p:spTree>
    <p:extLst>
      <p:ext uri="{BB962C8B-B14F-4D97-AF65-F5344CB8AC3E}">
        <p14:creationId xmlns:p14="http://schemas.microsoft.com/office/powerpoint/2010/main" val="63738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96B71E-40CC-2AE3-3899-EE76346378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9ADDFF-B724-4E94-26CD-468477A7C4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A68CFA-2FD6-B5C9-2259-AFD387FC4C11}"/>
              </a:ext>
            </a:extLst>
          </p:cNvPr>
          <p:cNvSpPr>
            <a:spLocks noGrp="1"/>
          </p:cNvSpPr>
          <p:nvPr>
            <p:ph type="dt" sz="half" idx="10"/>
          </p:nvPr>
        </p:nvSpPr>
        <p:spPr/>
        <p:txBody>
          <a:bodyPr/>
          <a:lstStyle/>
          <a:p>
            <a:fld id="{1B0A4418-D162-4E2A-BE07-D82D1653D0D7}" type="datetimeFigureOut">
              <a:rPr lang="en-US" smtClean="0"/>
              <a:t>7/23/2023</a:t>
            </a:fld>
            <a:endParaRPr lang="en-US"/>
          </a:p>
        </p:txBody>
      </p:sp>
      <p:sp>
        <p:nvSpPr>
          <p:cNvPr id="5" name="Footer Placeholder 4">
            <a:extLst>
              <a:ext uri="{FF2B5EF4-FFF2-40B4-BE49-F238E27FC236}">
                <a16:creationId xmlns:a16="http://schemas.microsoft.com/office/drawing/2014/main" id="{0A6FBC51-18A4-954D-466B-B2FF189CB9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D7816-2158-611A-CB0D-DA9293FB3BE0}"/>
              </a:ext>
            </a:extLst>
          </p:cNvPr>
          <p:cNvSpPr>
            <a:spLocks noGrp="1"/>
          </p:cNvSpPr>
          <p:nvPr>
            <p:ph type="sldNum" sz="quarter" idx="12"/>
          </p:nvPr>
        </p:nvSpPr>
        <p:spPr/>
        <p:txBody>
          <a:bodyPr/>
          <a:lstStyle/>
          <a:p>
            <a:fld id="{1A7EA0AB-509C-450B-8A3E-E55A85E5C257}" type="slidenum">
              <a:rPr lang="en-US" smtClean="0"/>
              <a:t>‹#›</a:t>
            </a:fld>
            <a:endParaRPr lang="en-US"/>
          </a:p>
        </p:txBody>
      </p:sp>
    </p:spTree>
    <p:extLst>
      <p:ext uri="{BB962C8B-B14F-4D97-AF65-F5344CB8AC3E}">
        <p14:creationId xmlns:p14="http://schemas.microsoft.com/office/powerpoint/2010/main" val="853196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78FC-9AD0-3673-57C7-E6C4E278DC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B596F8-7852-AB3D-5C4A-112915B758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D3C612-6794-AA93-11C6-AF706CC08D4A}"/>
              </a:ext>
            </a:extLst>
          </p:cNvPr>
          <p:cNvSpPr>
            <a:spLocks noGrp="1"/>
          </p:cNvSpPr>
          <p:nvPr>
            <p:ph type="dt" sz="half" idx="10"/>
          </p:nvPr>
        </p:nvSpPr>
        <p:spPr/>
        <p:txBody>
          <a:bodyPr/>
          <a:lstStyle/>
          <a:p>
            <a:fld id="{1B0A4418-D162-4E2A-BE07-D82D1653D0D7}" type="datetimeFigureOut">
              <a:rPr lang="en-US" smtClean="0"/>
              <a:t>7/23/2023</a:t>
            </a:fld>
            <a:endParaRPr lang="en-US"/>
          </a:p>
        </p:txBody>
      </p:sp>
      <p:sp>
        <p:nvSpPr>
          <p:cNvPr id="5" name="Footer Placeholder 4">
            <a:extLst>
              <a:ext uri="{FF2B5EF4-FFF2-40B4-BE49-F238E27FC236}">
                <a16:creationId xmlns:a16="http://schemas.microsoft.com/office/drawing/2014/main" id="{224F6C5B-CDBF-AC1B-2AFF-43E83C42D0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84A3AD-36B0-CA03-543A-13D6DE86FC00}"/>
              </a:ext>
            </a:extLst>
          </p:cNvPr>
          <p:cNvSpPr>
            <a:spLocks noGrp="1"/>
          </p:cNvSpPr>
          <p:nvPr>
            <p:ph type="sldNum" sz="quarter" idx="12"/>
          </p:nvPr>
        </p:nvSpPr>
        <p:spPr/>
        <p:txBody>
          <a:bodyPr/>
          <a:lstStyle/>
          <a:p>
            <a:fld id="{1A7EA0AB-509C-450B-8A3E-E55A85E5C257}" type="slidenum">
              <a:rPr lang="en-US" smtClean="0"/>
              <a:t>‹#›</a:t>
            </a:fld>
            <a:endParaRPr lang="en-US"/>
          </a:p>
        </p:txBody>
      </p:sp>
    </p:spTree>
    <p:extLst>
      <p:ext uri="{BB962C8B-B14F-4D97-AF65-F5344CB8AC3E}">
        <p14:creationId xmlns:p14="http://schemas.microsoft.com/office/powerpoint/2010/main" val="968697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78401-402D-ABDE-8970-C0B5E80A30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E018B7-E233-B189-77CF-5D2017A0B7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D94471-FAFE-AC4B-BC24-2E1F89EEB1AA}"/>
              </a:ext>
            </a:extLst>
          </p:cNvPr>
          <p:cNvSpPr>
            <a:spLocks noGrp="1"/>
          </p:cNvSpPr>
          <p:nvPr>
            <p:ph type="dt" sz="half" idx="10"/>
          </p:nvPr>
        </p:nvSpPr>
        <p:spPr/>
        <p:txBody>
          <a:bodyPr/>
          <a:lstStyle/>
          <a:p>
            <a:fld id="{1B0A4418-D162-4E2A-BE07-D82D1653D0D7}" type="datetimeFigureOut">
              <a:rPr lang="en-US" smtClean="0"/>
              <a:t>7/23/2023</a:t>
            </a:fld>
            <a:endParaRPr lang="en-US"/>
          </a:p>
        </p:txBody>
      </p:sp>
      <p:sp>
        <p:nvSpPr>
          <p:cNvPr id="5" name="Footer Placeholder 4">
            <a:extLst>
              <a:ext uri="{FF2B5EF4-FFF2-40B4-BE49-F238E27FC236}">
                <a16:creationId xmlns:a16="http://schemas.microsoft.com/office/drawing/2014/main" id="{5A23A68C-39E7-434B-1580-916EBEA408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A8D43A-DEF8-36F1-0CC2-B7552FCAD32C}"/>
              </a:ext>
            </a:extLst>
          </p:cNvPr>
          <p:cNvSpPr>
            <a:spLocks noGrp="1"/>
          </p:cNvSpPr>
          <p:nvPr>
            <p:ph type="sldNum" sz="quarter" idx="12"/>
          </p:nvPr>
        </p:nvSpPr>
        <p:spPr/>
        <p:txBody>
          <a:bodyPr/>
          <a:lstStyle/>
          <a:p>
            <a:fld id="{1A7EA0AB-509C-450B-8A3E-E55A85E5C257}" type="slidenum">
              <a:rPr lang="en-US" smtClean="0"/>
              <a:t>‹#›</a:t>
            </a:fld>
            <a:endParaRPr lang="en-US"/>
          </a:p>
        </p:txBody>
      </p:sp>
    </p:spTree>
    <p:extLst>
      <p:ext uri="{BB962C8B-B14F-4D97-AF65-F5344CB8AC3E}">
        <p14:creationId xmlns:p14="http://schemas.microsoft.com/office/powerpoint/2010/main" val="2152803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268FA-B5BF-8A17-B83B-D155925856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60E549-BF87-F334-0F97-C58EC235E1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29C854-615D-6422-F26B-96BE2BCAB4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EB8330-34B3-6649-8ED0-DB2D08574A73}"/>
              </a:ext>
            </a:extLst>
          </p:cNvPr>
          <p:cNvSpPr>
            <a:spLocks noGrp="1"/>
          </p:cNvSpPr>
          <p:nvPr>
            <p:ph type="dt" sz="half" idx="10"/>
          </p:nvPr>
        </p:nvSpPr>
        <p:spPr/>
        <p:txBody>
          <a:bodyPr/>
          <a:lstStyle/>
          <a:p>
            <a:fld id="{1B0A4418-D162-4E2A-BE07-D82D1653D0D7}" type="datetimeFigureOut">
              <a:rPr lang="en-US" smtClean="0"/>
              <a:t>7/23/2023</a:t>
            </a:fld>
            <a:endParaRPr lang="en-US"/>
          </a:p>
        </p:txBody>
      </p:sp>
      <p:sp>
        <p:nvSpPr>
          <p:cNvPr id="6" name="Footer Placeholder 5">
            <a:extLst>
              <a:ext uri="{FF2B5EF4-FFF2-40B4-BE49-F238E27FC236}">
                <a16:creationId xmlns:a16="http://schemas.microsoft.com/office/drawing/2014/main" id="{D7C36DA8-07FD-B5A4-E239-4B690BB580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FAA19B-A3AF-B389-3850-82E89DD13ED3}"/>
              </a:ext>
            </a:extLst>
          </p:cNvPr>
          <p:cNvSpPr>
            <a:spLocks noGrp="1"/>
          </p:cNvSpPr>
          <p:nvPr>
            <p:ph type="sldNum" sz="quarter" idx="12"/>
          </p:nvPr>
        </p:nvSpPr>
        <p:spPr/>
        <p:txBody>
          <a:bodyPr/>
          <a:lstStyle/>
          <a:p>
            <a:fld id="{1A7EA0AB-509C-450B-8A3E-E55A85E5C257}" type="slidenum">
              <a:rPr lang="en-US" smtClean="0"/>
              <a:t>‹#›</a:t>
            </a:fld>
            <a:endParaRPr lang="en-US"/>
          </a:p>
        </p:txBody>
      </p:sp>
    </p:spTree>
    <p:extLst>
      <p:ext uri="{BB962C8B-B14F-4D97-AF65-F5344CB8AC3E}">
        <p14:creationId xmlns:p14="http://schemas.microsoft.com/office/powerpoint/2010/main" val="2209193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3CAAE-A6C0-F7F5-F80F-88BA0ACE95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63ECB6-F8BD-78A3-221A-5B69E1A59A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0534EA-89F9-C7EF-B526-E62716448A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7E4B5D-1D54-8E2D-79FF-0E7342BE1E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D84BBF-A6D1-D1B2-357C-52C6F522C2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96C601-59B5-C58D-F0DC-457DAA22AC86}"/>
              </a:ext>
            </a:extLst>
          </p:cNvPr>
          <p:cNvSpPr>
            <a:spLocks noGrp="1"/>
          </p:cNvSpPr>
          <p:nvPr>
            <p:ph type="dt" sz="half" idx="10"/>
          </p:nvPr>
        </p:nvSpPr>
        <p:spPr/>
        <p:txBody>
          <a:bodyPr/>
          <a:lstStyle/>
          <a:p>
            <a:fld id="{1B0A4418-D162-4E2A-BE07-D82D1653D0D7}" type="datetimeFigureOut">
              <a:rPr lang="en-US" smtClean="0"/>
              <a:t>7/23/2023</a:t>
            </a:fld>
            <a:endParaRPr lang="en-US"/>
          </a:p>
        </p:txBody>
      </p:sp>
      <p:sp>
        <p:nvSpPr>
          <p:cNvPr id="8" name="Footer Placeholder 7">
            <a:extLst>
              <a:ext uri="{FF2B5EF4-FFF2-40B4-BE49-F238E27FC236}">
                <a16:creationId xmlns:a16="http://schemas.microsoft.com/office/drawing/2014/main" id="{40A45630-6420-DD8D-DD2E-7BED91F7A7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AB30CD-C667-652B-6B6F-8BD3AF792576}"/>
              </a:ext>
            </a:extLst>
          </p:cNvPr>
          <p:cNvSpPr>
            <a:spLocks noGrp="1"/>
          </p:cNvSpPr>
          <p:nvPr>
            <p:ph type="sldNum" sz="quarter" idx="12"/>
          </p:nvPr>
        </p:nvSpPr>
        <p:spPr/>
        <p:txBody>
          <a:bodyPr/>
          <a:lstStyle/>
          <a:p>
            <a:fld id="{1A7EA0AB-509C-450B-8A3E-E55A85E5C257}" type="slidenum">
              <a:rPr lang="en-US" smtClean="0"/>
              <a:t>‹#›</a:t>
            </a:fld>
            <a:endParaRPr lang="en-US"/>
          </a:p>
        </p:txBody>
      </p:sp>
    </p:spTree>
    <p:extLst>
      <p:ext uri="{BB962C8B-B14F-4D97-AF65-F5344CB8AC3E}">
        <p14:creationId xmlns:p14="http://schemas.microsoft.com/office/powerpoint/2010/main" val="2128010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66038-4DE2-FDEB-E179-2CF628CC30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93DAF3-B350-EFF8-B96B-FA8BCED60772}"/>
              </a:ext>
            </a:extLst>
          </p:cNvPr>
          <p:cNvSpPr>
            <a:spLocks noGrp="1"/>
          </p:cNvSpPr>
          <p:nvPr>
            <p:ph type="dt" sz="half" idx="10"/>
          </p:nvPr>
        </p:nvSpPr>
        <p:spPr/>
        <p:txBody>
          <a:bodyPr/>
          <a:lstStyle/>
          <a:p>
            <a:fld id="{1B0A4418-D162-4E2A-BE07-D82D1653D0D7}" type="datetimeFigureOut">
              <a:rPr lang="en-US" smtClean="0"/>
              <a:t>7/23/2023</a:t>
            </a:fld>
            <a:endParaRPr lang="en-US"/>
          </a:p>
        </p:txBody>
      </p:sp>
      <p:sp>
        <p:nvSpPr>
          <p:cNvPr id="4" name="Footer Placeholder 3">
            <a:extLst>
              <a:ext uri="{FF2B5EF4-FFF2-40B4-BE49-F238E27FC236}">
                <a16:creationId xmlns:a16="http://schemas.microsoft.com/office/drawing/2014/main" id="{4BF8CE06-2C10-04F9-56ED-C6EBAB8AFB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79EAC1-2669-8E78-3599-9C94E240A0FA}"/>
              </a:ext>
            </a:extLst>
          </p:cNvPr>
          <p:cNvSpPr>
            <a:spLocks noGrp="1"/>
          </p:cNvSpPr>
          <p:nvPr>
            <p:ph type="sldNum" sz="quarter" idx="12"/>
          </p:nvPr>
        </p:nvSpPr>
        <p:spPr/>
        <p:txBody>
          <a:bodyPr/>
          <a:lstStyle/>
          <a:p>
            <a:fld id="{1A7EA0AB-509C-450B-8A3E-E55A85E5C257}" type="slidenum">
              <a:rPr lang="en-US" smtClean="0"/>
              <a:t>‹#›</a:t>
            </a:fld>
            <a:endParaRPr lang="en-US"/>
          </a:p>
        </p:txBody>
      </p:sp>
    </p:spTree>
    <p:extLst>
      <p:ext uri="{BB962C8B-B14F-4D97-AF65-F5344CB8AC3E}">
        <p14:creationId xmlns:p14="http://schemas.microsoft.com/office/powerpoint/2010/main" val="228380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3C5A1F-84A5-3B74-14F7-1A1C30CC8E3E}"/>
              </a:ext>
            </a:extLst>
          </p:cNvPr>
          <p:cNvSpPr>
            <a:spLocks noGrp="1"/>
          </p:cNvSpPr>
          <p:nvPr>
            <p:ph type="dt" sz="half" idx="10"/>
          </p:nvPr>
        </p:nvSpPr>
        <p:spPr/>
        <p:txBody>
          <a:bodyPr/>
          <a:lstStyle/>
          <a:p>
            <a:fld id="{1B0A4418-D162-4E2A-BE07-D82D1653D0D7}" type="datetimeFigureOut">
              <a:rPr lang="en-US" smtClean="0"/>
              <a:t>7/23/2023</a:t>
            </a:fld>
            <a:endParaRPr lang="en-US"/>
          </a:p>
        </p:txBody>
      </p:sp>
      <p:sp>
        <p:nvSpPr>
          <p:cNvPr id="3" name="Footer Placeholder 2">
            <a:extLst>
              <a:ext uri="{FF2B5EF4-FFF2-40B4-BE49-F238E27FC236}">
                <a16:creationId xmlns:a16="http://schemas.microsoft.com/office/drawing/2014/main" id="{51033382-3C8F-63DB-53F3-8D5E99A141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0AD24D-8F8C-BCF0-26C7-CD2A70415170}"/>
              </a:ext>
            </a:extLst>
          </p:cNvPr>
          <p:cNvSpPr>
            <a:spLocks noGrp="1"/>
          </p:cNvSpPr>
          <p:nvPr>
            <p:ph type="sldNum" sz="quarter" idx="12"/>
          </p:nvPr>
        </p:nvSpPr>
        <p:spPr/>
        <p:txBody>
          <a:bodyPr/>
          <a:lstStyle/>
          <a:p>
            <a:fld id="{1A7EA0AB-509C-450B-8A3E-E55A85E5C257}" type="slidenum">
              <a:rPr lang="en-US" smtClean="0"/>
              <a:t>‹#›</a:t>
            </a:fld>
            <a:endParaRPr lang="en-US"/>
          </a:p>
        </p:txBody>
      </p:sp>
    </p:spTree>
    <p:extLst>
      <p:ext uri="{BB962C8B-B14F-4D97-AF65-F5344CB8AC3E}">
        <p14:creationId xmlns:p14="http://schemas.microsoft.com/office/powerpoint/2010/main" val="999512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D0DED-CEF7-14A5-067E-6E2C77B22C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5A8FE1-C707-CC25-8E20-93E3BA873D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36A4A9-F34C-325F-2EC7-3F94DFD63A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168519-0AA5-CDFF-888B-1A7889464867}"/>
              </a:ext>
            </a:extLst>
          </p:cNvPr>
          <p:cNvSpPr>
            <a:spLocks noGrp="1"/>
          </p:cNvSpPr>
          <p:nvPr>
            <p:ph type="dt" sz="half" idx="10"/>
          </p:nvPr>
        </p:nvSpPr>
        <p:spPr/>
        <p:txBody>
          <a:bodyPr/>
          <a:lstStyle/>
          <a:p>
            <a:fld id="{1B0A4418-D162-4E2A-BE07-D82D1653D0D7}" type="datetimeFigureOut">
              <a:rPr lang="en-US" smtClean="0"/>
              <a:t>7/23/2023</a:t>
            </a:fld>
            <a:endParaRPr lang="en-US"/>
          </a:p>
        </p:txBody>
      </p:sp>
      <p:sp>
        <p:nvSpPr>
          <p:cNvPr id="6" name="Footer Placeholder 5">
            <a:extLst>
              <a:ext uri="{FF2B5EF4-FFF2-40B4-BE49-F238E27FC236}">
                <a16:creationId xmlns:a16="http://schemas.microsoft.com/office/drawing/2014/main" id="{19446323-6417-4000-ABFE-F3BADA74DA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6E7FF0-3BE0-B436-4A3E-2A0EF2749396}"/>
              </a:ext>
            </a:extLst>
          </p:cNvPr>
          <p:cNvSpPr>
            <a:spLocks noGrp="1"/>
          </p:cNvSpPr>
          <p:nvPr>
            <p:ph type="sldNum" sz="quarter" idx="12"/>
          </p:nvPr>
        </p:nvSpPr>
        <p:spPr/>
        <p:txBody>
          <a:bodyPr/>
          <a:lstStyle/>
          <a:p>
            <a:fld id="{1A7EA0AB-509C-450B-8A3E-E55A85E5C257}" type="slidenum">
              <a:rPr lang="en-US" smtClean="0"/>
              <a:t>‹#›</a:t>
            </a:fld>
            <a:endParaRPr lang="en-US"/>
          </a:p>
        </p:txBody>
      </p:sp>
    </p:spTree>
    <p:extLst>
      <p:ext uri="{BB962C8B-B14F-4D97-AF65-F5344CB8AC3E}">
        <p14:creationId xmlns:p14="http://schemas.microsoft.com/office/powerpoint/2010/main" val="1382400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9074D-1C44-04F7-51B5-84471EAACA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3312DE-D123-7257-0808-C861BA6B41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D4A4DA-E977-C4C6-4B9B-DA2878EDE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1D08B3-4DEE-74A6-A617-0E6F08E14D6E}"/>
              </a:ext>
            </a:extLst>
          </p:cNvPr>
          <p:cNvSpPr>
            <a:spLocks noGrp="1"/>
          </p:cNvSpPr>
          <p:nvPr>
            <p:ph type="dt" sz="half" idx="10"/>
          </p:nvPr>
        </p:nvSpPr>
        <p:spPr/>
        <p:txBody>
          <a:bodyPr/>
          <a:lstStyle/>
          <a:p>
            <a:fld id="{1B0A4418-D162-4E2A-BE07-D82D1653D0D7}" type="datetimeFigureOut">
              <a:rPr lang="en-US" smtClean="0"/>
              <a:t>7/23/2023</a:t>
            </a:fld>
            <a:endParaRPr lang="en-US"/>
          </a:p>
        </p:txBody>
      </p:sp>
      <p:sp>
        <p:nvSpPr>
          <p:cNvPr id="6" name="Footer Placeholder 5">
            <a:extLst>
              <a:ext uri="{FF2B5EF4-FFF2-40B4-BE49-F238E27FC236}">
                <a16:creationId xmlns:a16="http://schemas.microsoft.com/office/drawing/2014/main" id="{8218E61E-26D0-71EA-1AE8-A966186348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77F23B-50B8-0A4D-4B6F-EE87319D00FD}"/>
              </a:ext>
            </a:extLst>
          </p:cNvPr>
          <p:cNvSpPr>
            <a:spLocks noGrp="1"/>
          </p:cNvSpPr>
          <p:nvPr>
            <p:ph type="sldNum" sz="quarter" idx="12"/>
          </p:nvPr>
        </p:nvSpPr>
        <p:spPr/>
        <p:txBody>
          <a:bodyPr/>
          <a:lstStyle/>
          <a:p>
            <a:fld id="{1A7EA0AB-509C-450B-8A3E-E55A85E5C257}" type="slidenum">
              <a:rPr lang="en-US" smtClean="0"/>
              <a:t>‹#›</a:t>
            </a:fld>
            <a:endParaRPr lang="en-US"/>
          </a:p>
        </p:txBody>
      </p:sp>
    </p:spTree>
    <p:extLst>
      <p:ext uri="{BB962C8B-B14F-4D97-AF65-F5344CB8AC3E}">
        <p14:creationId xmlns:p14="http://schemas.microsoft.com/office/powerpoint/2010/main" val="1743395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5C01FB-C0F1-8CD4-1B6B-0BF40083C5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C13F2F-628E-55D2-5A8D-37FB8BC7AD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0DC615-92BF-46DB-0464-A33ECAFC40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0A4418-D162-4E2A-BE07-D82D1653D0D7}" type="datetimeFigureOut">
              <a:rPr lang="en-US" smtClean="0"/>
              <a:t>7/23/2023</a:t>
            </a:fld>
            <a:endParaRPr lang="en-US"/>
          </a:p>
        </p:txBody>
      </p:sp>
      <p:sp>
        <p:nvSpPr>
          <p:cNvPr id="5" name="Footer Placeholder 4">
            <a:extLst>
              <a:ext uri="{FF2B5EF4-FFF2-40B4-BE49-F238E27FC236}">
                <a16:creationId xmlns:a16="http://schemas.microsoft.com/office/drawing/2014/main" id="{88CF728D-7CFB-6EAF-31C5-725C7068F7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E156E2-1AF6-B141-9CF3-D0FD84D88C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A0AB-509C-450B-8A3E-E55A85E5C257}" type="slidenum">
              <a:rPr lang="en-US" smtClean="0"/>
              <a:t>‹#›</a:t>
            </a:fld>
            <a:endParaRPr lang="en-US"/>
          </a:p>
        </p:txBody>
      </p:sp>
    </p:spTree>
    <p:extLst>
      <p:ext uri="{BB962C8B-B14F-4D97-AF65-F5344CB8AC3E}">
        <p14:creationId xmlns:p14="http://schemas.microsoft.com/office/powerpoint/2010/main" val="1479415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customXml" Target="../ink/ink6.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customXml" Target="../ink/ink7.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customXml" Target="../ink/ink8.xml"/></Relationships>
</file>

<file path=ppt/slides/_rels/slide18.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customXml" Target="../ink/ink9.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customXml" Target="../ink/ink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customXml" Target="../ink/ink11.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customXml" Target="../ink/ink12.xml"/></Relationships>
</file>

<file path=ppt/slides/_rels/slide22.xml.rels><?xml version="1.0" encoding="UTF-8" standalone="yes"?>
<Relationships xmlns="http://schemas.openxmlformats.org/package/2006/relationships"><Relationship Id="rId3" Type="http://schemas.openxmlformats.org/officeDocument/2006/relationships/hyperlink" Target="https://towardsdatascience.com/understanding-the-bias-variance-tradeoff-165e6942b229" TargetMode="External"/><Relationship Id="rId7" Type="http://schemas.openxmlformats.org/officeDocument/2006/relationships/hyperlink" Target="https://moredvikas.wordpress.com/2018/10/10/machine-learning-model-validation-techniques/"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hyperlink" Target="https://medium.com/@eijaz/holdout-vs-cross-validation-in-machine-learning-7637112d3f8f" TargetMode="External"/><Relationship Id="rId5" Type="http://schemas.openxmlformats.org/officeDocument/2006/relationships/hyperlink" Target="https://www.bmc.com/blogs/bias-variance-machine-learning/" TargetMode="External"/><Relationship Id="rId4" Type="http://schemas.openxmlformats.org/officeDocument/2006/relationships/hyperlink" Target="https://app.datacamp.com/learn/courses/machine-learning-with-tree-based-models-in-pyth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1.png"/><Relationship Id="rId11" Type="http://schemas.openxmlformats.org/officeDocument/2006/relationships/image" Target="../media/image7.png"/><Relationship Id="rId5" Type="http://schemas.openxmlformats.org/officeDocument/2006/relationships/image" Target="../media/image20.png"/><Relationship Id="rId10" Type="http://schemas.openxmlformats.org/officeDocument/2006/relationships/customXml" Target="../ink/ink1.xml"/><Relationship Id="rId4" Type="http://schemas.openxmlformats.org/officeDocument/2006/relationships/image" Target="../media/image19.png"/><Relationship Id="rId9" Type="http://schemas.openxmlformats.org/officeDocument/2006/relationships/hyperlink" Target="https://www.deep-mind.org/2023/03/26/the-universal-approximation-theorem/"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8.png"/><Relationship Id="rId7" Type="http://schemas.openxmlformats.org/officeDocument/2006/relationships/customXml" Target="../ink/ink2.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customXml" Target="../ink/ink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customXml" Target="../ink/ink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customXml" Target="../ink/ink5.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EFFF54-02F0-441C-7E11-5329A0A24711}"/>
              </a:ext>
            </a:extLst>
          </p:cNvPr>
          <p:cNvSpPr>
            <a:spLocks noGrp="1"/>
          </p:cNvSpPr>
          <p:nvPr>
            <p:ph idx="1"/>
          </p:nvPr>
        </p:nvSpPr>
        <p:spPr>
          <a:xfrm>
            <a:off x="838200" y="681037"/>
            <a:ext cx="5257800" cy="5495926"/>
          </a:xfrm>
        </p:spPr>
        <p:txBody>
          <a:bodyPr>
            <a:normAutofit lnSpcReduction="10000"/>
          </a:bodyPr>
          <a:lstStyle/>
          <a:p>
            <a:pPr marL="0" indent="0">
              <a:buNone/>
            </a:pPr>
            <a:r>
              <a:rPr lang="en-US" sz="1600" b="1" dirty="0">
                <a:latin typeface="Arial (Headings)"/>
                <a:ea typeface="KaiTi" panose="020B0503020204020204" pitchFamily="49" charset="-122"/>
                <a:cs typeface="Cascadia Mono Light" panose="020B0609020000020004" pitchFamily="49" charset="0"/>
              </a:rPr>
              <a:t>Machine Learning</a:t>
            </a:r>
          </a:p>
          <a:p>
            <a:pPr>
              <a:buFont typeface="Courier New" panose="02070309020205020404" pitchFamily="49" charset="0"/>
              <a:buChar char="o"/>
            </a:pPr>
            <a:r>
              <a:rPr lang="en-US" sz="1600" dirty="0">
                <a:latin typeface="Arial (Headings)"/>
                <a:ea typeface="KaiTi" panose="020B0503020204020204" pitchFamily="49" charset="-122"/>
                <a:cs typeface="Cascadia Mono Light" panose="020B0609020000020004" pitchFamily="49" charset="0"/>
              </a:rPr>
              <a:t>Gradient Descent Algorithm</a:t>
            </a:r>
          </a:p>
          <a:p>
            <a:pPr>
              <a:buFont typeface="Courier New" panose="02070309020205020404" pitchFamily="49" charset="0"/>
              <a:buChar char="o"/>
            </a:pPr>
            <a:r>
              <a:rPr lang="en-US" sz="1600" dirty="0">
                <a:latin typeface="Arial (Headings)"/>
                <a:ea typeface="KaiTi" panose="020B0503020204020204" pitchFamily="49" charset="-122"/>
                <a:cs typeface="Cascadia Mono Light" panose="020B0609020000020004" pitchFamily="49" charset="0"/>
              </a:rPr>
              <a:t>Linear Regression</a:t>
            </a:r>
          </a:p>
          <a:p>
            <a:pPr>
              <a:buFont typeface="Courier New" panose="02070309020205020404" pitchFamily="49" charset="0"/>
              <a:buChar char="o"/>
            </a:pPr>
            <a:r>
              <a:rPr lang="en-US" sz="1600" dirty="0">
                <a:latin typeface="Arial (Headings)"/>
                <a:ea typeface="KaiTi" panose="020B0503020204020204" pitchFamily="49" charset="-122"/>
                <a:cs typeface="Cascadia Mono Light" panose="020B0609020000020004" pitchFamily="49" charset="0"/>
              </a:rPr>
              <a:t>Non-Linear Regression</a:t>
            </a:r>
          </a:p>
          <a:p>
            <a:pPr>
              <a:buFont typeface="Courier New" panose="02070309020205020404" pitchFamily="49" charset="0"/>
              <a:buChar char="o"/>
            </a:pPr>
            <a:r>
              <a:rPr lang="en-US" sz="1600" dirty="0">
                <a:latin typeface="Arial (Headings)"/>
                <a:ea typeface="KaiTi" panose="020B0503020204020204" pitchFamily="49" charset="-122"/>
                <a:cs typeface="Cascadia Mono Light" panose="020B0609020000020004" pitchFamily="49" charset="0"/>
              </a:rPr>
              <a:t>Logistic Regression</a:t>
            </a:r>
          </a:p>
          <a:p>
            <a:pPr>
              <a:buFont typeface="Courier New" panose="02070309020205020404" pitchFamily="49" charset="0"/>
              <a:buChar char="o"/>
            </a:pPr>
            <a:r>
              <a:rPr lang="en-US" sz="1600" dirty="0">
                <a:latin typeface="Arial (Headings)"/>
                <a:ea typeface="KaiTi" panose="020B0503020204020204" pitchFamily="49" charset="-122"/>
                <a:cs typeface="Cascadia Mono Light" panose="020B0609020000020004" pitchFamily="49" charset="0"/>
              </a:rPr>
              <a:t>Decision Trees</a:t>
            </a:r>
          </a:p>
          <a:p>
            <a:pPr lvl="1">
              <a:buFont typeface="Courier New" panose="02070309020205020404" pitchFamily="49" charset="0"/>
              <a:buChar char="o"/>
            </a:pPr>
            <a:r>
              <a:rPr lang="en-US" sz="1200" dirty="0">
                <a:latin typeface="Arial (Headings)"/>
                <a:ea typeface="KaiTi" panose="020B0503020204020204" pitchFamily="49" charset="-122"/>
                <a:cs typeface="Cascadia Mono Light" panose="020B0609020000020004" pitchFamily="49" charset="0"/>
              </a:rPr>
              <a:t>Regression Trees</a:t>
            </a:r>
          </a:p>
          <a:p>
            <a:pPr lvl="1">
              <a:buFont typeface="Courier New" panose="02070309020205020404" pitchFamily="49" charset="0"/>
              <a:buChar char="o"/>
            </a:pPr>
            <a:r>
              <a:rPr lang="en-US" sz="1200" dirty="0">
                <a:latin typeface="Arial (Headings)"/>
                <a:ea typeface="KaiTi" panose="020B0503020204020204" pitchFamily="49" charset="-122"/>
                <a:cs typeface="Cascadia Mono Light" panose="020B0609020000020004" pitchFamily="49" charset="0"/>
              </a:rPr>
              <a:t>Classification Trees</a:t>
            </a:r>
          </a:p>
          <a:p>
            <a:pPr>
              <a:buFont typeface="Courier New" panose="02070309020205020404" pitchFamily="49" charset="0"/>
              <a:buChar char="o"/>
            </a:pPr>
            <a:r>
              <a:rPr lang="en-US" sz="1600" dirty="0">
                <a:latin typeface="Arial (Headings)"/>
                <a:ea typeface="KaiTi" panose="020B0503020204020204" pitchFamily="49" charset="-122"/>
                <a:cs typeface="Cascadia Mono Light" panose="020B0609020000020004" pitchFamily="49" charset="0"/>
              </a:rPr>
              <a:t>Clustering Algorithms</a:t>
            </a:r>
          </a:p>
          <a:p>
            <a:pPr lvl="1">
              <a:buFont typeface="Courier New" panose="02070309020205020404" pitchFamily="49" charset="0"/>
              <a:buChar char="o"/>
            </a:pPr>
            <a:r>
              <a:rPr lang="en-US" sz="1200" dirty="0">
                <a:latin typeface="Arial (Headings)"/>
                <a:ea typeface="KaiTi" panose="020B0503020204020204" pitchFamily="49" charset="-122"/>
                <a:cs typeface="Cascadia Mono Light" panose="020B0609020000020004" pitchFamily="49" charset="0"/>
              </a:rPr>
              <a:t>K-Means</a:t>
            </a:r>
          </a:p>
          <a:p>
            <a:pPr lvl="1">
              <a:buFont typeface="Courier New" panose="02070309020205020404" pitchFamily="49" charset="0"/>
              <a:buChar char="o"/>
            </a:pPr>
            <a:r>
              <a:rPr lang="en-US" sz="1200" dirty="0">
                <a:solidFill>
                  <a:schemeClr val="bg1">
                    <a:lumMod val="75000"/>
                  </a:schemeClr>
                </a:solidFill>
                <a:latin typeface="Arial (Headings)"/>
                <a:ea typeface="KaiTi" panose="020B0503020204020204" pitchFamily="49" charset="-122"/>
                <a:cs typeface="Cascadia Mono Light" panose="020B0609020000020004" pitchFamily="49" charset="0"/>
              </a:rPr>
              <a:t>Hierarchical clustering</a:t>
            </a:r>
          </a:p>
          <a:p>
            <a:pPr lvl="1">
              <a:buFont typeface="Courier New" panose="02070309020205020404" pitchFamily="49" charset="0"/>
              <a:buChar char="o"/>
            </a:pPr>
            <a:r>
              <a:rPr lang="en-US" sz="1200" dirty="0">
                <a:latin typeface="Arial (Headings)"/>
                <a:ea typeface="KaiTi" panose="020B0503020204020204" pitchFamily="49" charset="-122"/>
                <a:cs typeface="Cascadia Mono Light" panose="020B0609020000020004" pitchFamily="49" charset="0"/>
              </a:rPr>
              <a:t>DB-Scan</a:t>
            </a:r>
          </a:p>
          <a:p>
            <a:pPr lvl="1">
              <a:buFont typeface="Courier New" panose="02070309020205020404" pitchFamily="49" charset="0"/>
              <a:buChar char="o"/>
            </a:pPr>
            <a:r>
              <a:rPr lang="en-US" sz="1200" dirty="0">
                <a:latin typeface="Arial (Headings)"/>
                <a:ea typeface="KaiTi" panose="020B0503020204020204" pitchFamily="49" charset="-122"/>
                <a:cs typeface="Cascadia Mono Light" panose="020B0609020000020004" pitchFamily="49" charset="0"/>
              </a:rPr>
              <a:t>Mean Shift</a:t>
            </a:r>
          </a:p>
          <a:p>
            <a:pPr lvl="1">
              <a:buFont typeface="Courier New" panose="02070309020205020404" pitchFamily="49" charset="0"/>
              <a:buChar char="o"/>
            </a:pPr>
            <a:r>
              <a:rPr lang="en-US" sz="1200" dirty="0">
                <a:solidFill>
                  <a:schemeClr val="bg1">
                    <a:lumMod val="75000"/>
                  </a:schemeClr>
                </a:solidFill>
                <a:latin typeface="Arial (Headings)"/>
                <a:ea typeface="KaiTi" panose="020B0503020204020204" pitchFamily="49" charset="-122"/>
                <a:cs typeface="Cascadia Mono Light" panose="020B0609020000020004" pitchFamily="49" charset="0"/>
              </a:rPr>
              <a:t>GMM</a:t>
            </a:r>
          </a:p>
          <a:p>
            <a:pPr>
              <a:buFont typeface="Courier New" panose="02070309020205020404" pitchFamily="49" charset="0"/>
              <a:buChar char="o"/>
            </a:pPr>
            <a:r>
              <a:rPr lang="en-US" sz="1600" dirty="0">
                <a:solidFill>
                  <a:schemeClr val="bg1">
                    <a:lumMod val="75000"/>
                  </a:schemeClr>
                </a:solidFill>
                <a:latin typeface="Arial (Headings)"/>
                <a:ea typeface="KaiTi" panose="020B0503020204020204" pitchFamily="49" charset="-122"/>
                <a:cs typeface="Cascadia Mono Light" panose="020B0609020000020004" pitchFamily="49" charset="0"/>
              </a:rPr>
              <a:t>Support Vector Machine</a:t>
            </a:r>
          </a:p>
          <a:p>
            <a:pPr marL="0" indent="0">
              <a:buNone/>
            </a:pPr>
            <a:endParaRPr lang="en-US" sz="1600" b="1" dirty="0">
              <a:solidFill>
                <a:schemeClr val="bg1">
                  <a:lumMod val="75000"/>
                </a:schemeClr>
              </a:solidFill>
              <a:latin typeface="Arial (Headings)"/>
              <a:ea typeface="KaiTi" panose="020B0503020204020204" pitchFamily="49" charset="-122"/>
              <a:cs typeface="Cascadia Mono Light" panose="020B0609020000020004" pitchFamily="49" charset="0"/>
            </a:endParaRPr>
          </a:p>
          <a:p>
            <a:pPr marL="0" indent="0">
              <a:buNone/>
            </a:pPr>
            <a:r>
              <a:rPr lang="en-US" sz="1600" b="1" dirty="0">
                <a:solidFill>
                  <a:schemeClr val="bg1">
                    <a:lumMod val="75000"/>
                  </a:schemeClr>
                </a:solidFill>
                <a:latin typeface="Arial (Headings)"/>
                <a:ea typeface="KaiTi" panose="020B0503020204020204" pitchFamily="49" charset="-122"/>
                <a:cs typeface="Cascadia Mono Light" panose="020B0609020000020004" pitchFamily="49" charset="0"/>
              </a:rPr>
              <a:t>Deep Learning</a:t>
            </a:r>
          </a:p>
          <a:p>
            <a:pPr>
              <a:buFont typeface="Courier New" panose="02070309020205020404" pitchFamily="49" charset="0"/>
              <a:buChar char="o"/>
            </a:pPr>
            <a:r>
              <a:rPr lang="en-US" sz="1600" dirty="0">
                <a:solidFill>
                  <a:schemeClr val="bg1">
                    <a:lumMod val="75000"/>
                  </a:schemeClr>
                </a:solidFill>
                <a:latin typeface="Arial (Headings)"/>
                <a:ea typeface="KaiTi" panose="020B0503020204020204" pitchFamily="49" charset="-122"/>
                <a:cs typeface="Cascadia Mono Light" panose="020B0609020000020004" pitchFamily="49" charset="0"/>
              </a:rPr>
              <a:t>MLP</a:t>
            </a:r>
          </a:p>
          <a:p>
            <a:pPr>
              <a:buFont typeface="Courier New" panose="02070309020205020404" pitchFamily="49" charset="0"/>
              <a:buChar char="o"/>
            </a:pPr>
            <a:r>
              <a:rPr lang="en-US" sz="1600" dirty="0">
                <a:solidFill>
                  <a:schemeClr val="bg1">
                    <a:lumMod val="75000"/>
                  </a:schemeClr>
                </a:solidFill>
                <a:latin typeface="Arial (Headings)"/>
                <a:ea typeface="KaiTi" panose="020B0503020204020204" pitchFamily="49" charset="-122"/>
                <a:cs typeface="Cascadia Mono Light" panose="020B0609020000020004" pitchFamily="49" charset="0"/>
              </a:rPr>
              <a:t>CNN</a:t>
            </a:r>
          </a:p>
          <a:p>
            <a:pPr marL="0" indent="0">
              <a:buNone/>
            </a:pPr>
            <a:endParaRPr lang="en-US" sz="1600" dirty="0">
              <a:solidFill>
                <a:srgbClr val="FF0000"/>
              </a:solidFill>
              <a:latin typeface="Arial (Headings)"/>
              <a:ea typeface="KaiTi" panose="020B0503020204020204" pitchFamily="49" charset="-122"/>
              <a:cs typeface="Cascadia Mono Light" panose="020B0609020000020004" pitchFamily="49" charset="0"/>
            </a:endParaRPr>
          </a:p>
        </p:txBody>
      </p:sp>
      <p:sp>
        <p:nvSpPr>
          <p:cNvPr id="6" name="Content Placeholder 2">
            <a:extLst>
              <a:ext uri="{FF2B5EF4-FFF2-40B4-BE49-F238E27FC236}">
                <a16:creationId xmlns:a16="http://schemas.microsoft.com/office/drawing/2014/main" id="{4B5C2AD4-14C9-95EB-E4CA-7451C117A52D}"/>
              </a:ext>
            </a:extLst>
          </p:cNvPr>
          <p:cNvSpPr txBox="1">
            <a:spLocks/>
          </p:cNvSpPr>
          <p:nvPr/>
        </p:nvSpPr>
        <p:spPr>
          <a:xfrm>
            <a:off x="6096000" y="681037"/>
            <a:ext cx="5257800" cy="54959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latin typeface="Arial (Headings)"/>
                <a:ea typeface="Cascadia Code" panose="020B0609020000020004" pitchFamily="49" charset="0"/>
                <a:cs typeface="Arial" panose="020B0604020202020204" pitchFamily="34" charset="0"/>
              </a:rPr>
              <a:t>Datasets</a:t>
            </a:r>
          </a:p>
          <a:p>
            <a:pPr>
              <a:buFont typeface="Courier New" panose="02070309020205020404" pitchFamily="49" charset="0"/>
              <a:buChar char="o"/>
            </a:pPr>
            <a:r>
              <a:rPr lang="en-US" sz="1600" dirty="0">
                <a:latin typeface="Arial (Headings)"/>
                <a:ea typeface="Cascadia Code" panose="020B0609020000020004" pitchFamily="49" charset="0"/>
                <a:cs typeface="Arial" panose="020B0604020202020204" pitchFamily="34" charset="0"/>
              </a:rPr>
              <a:t>Breast Cancer Wisconsin</a:t>
            </a:r>
          </a:p>
          <a:p>
            <a:pPr>
              <a:buFont typeface="Courier New" panose="02070309020205020404" pitchFamily="49" charset="0"/>
              <a:buChar char="o"/>
            </a:pPr>
            <a:r>
              <a:rPr lang="en-US" sz="1600" dirty="0">
                <a:latin typeface="Arial (Headings)"/>
                <a:ea typeface="Cascadia Code" panose="020B0609020000020004" pitchFamily="49" charset="0"/>
                <a:cs typeface="Arial" panose="020B0604020202020204" pitchFamily="34" charset="0"/>
              </a:rPr>
              <a:t>MIMIC-III</a:t>
            </a:r>
          </a:p>
          <a:p>
            <a:pPr>
              <a:buFont typeface="Courier New" panose="02070309020205020404" pitchFamily="49" charset="0"/>
              <a:buChar char="o"/>
            </a:pPr>
            <a:r>
              <a:rPr lang="en-US" sz="1600" dirty="0">
                <a:latin typeface="Arial (Headings)"/>
                <a:ea typeface="Cascadia Code" panose="020B0609020000020004" pitchFamily="49" charset="0"/>
                <a:cs typeface="Arial" panose="020B0604020202020204" pitchFamily="34" charset="0"/>
              </a:rPr>
              <a:t>Framingham Heart Study</a:t>
            </a:r>
          </a:p>
          <a:p>
            <a:pPr>
              <a:buFont typeface="Courier New" panose="02070309020205020404" pitchFamily="49" charset="0"/>
              <a:buChar char="o"/>
            </a:pPr>
            <a:r>
              <a:rPr lang="en-US" sz="1600" dirty="0">
                <a:latin typeface="Arial (Headings)"/>
                <a:ea typeface="Cascadia Code" panose="020B0609020000020004" pitchFamily="49" charset="0"/>
                <a:cs typeface="Arial" panose="020B0604020202020204" pitchFamily="34" charset="0"/>
              </a:rPr>
              <a:t>Alzheimer’s Disease Neuroimaging Initiative</a:t>
            </a:r>
          </a:p>
          <a:p>
            <a:pPr>
              <a:buFont typeface="Courier New" panose="02070309020205020404" pitchFamily="49" charset="0"/>
              <a:buChar char="o"/>
            </a:pPr>
            <a:r>
              <a:rPr lang="en-US" sz="1600" dirty="0">
                <a:latin typeface="Arial (Headings)"/>
                <a:ea typeface="Cascadia Code" panose="020B0609020000020004" pitchFamily="49" charset="0"/>
                <a:cs typeface="Arial" panose="020B0604020202020204" pitchFamily="34" charset="0"/>
              </a:rPr>
              <a:t>Drug discovery</a:t>
            </a:r>
          </a:p>
          <a:p>
            <a:pPr>
              <a:buFont typeface="Courier New" panose="02070309020205020404" pitchFamily="49" charset="0"/>
              <a:buChar char="o"/>
            </a:pPr>
            <a:r>
              <a:rPr lang="en-US" sz="1600" dirty="0">
                <a:latin typeface="Arial (Headings)"/>
                <a:ea typeface="Cascadia Code" panose="020B0609020000020004" pitchFamily="49" charset="0"/>
                <a:cs typeface="Arial" panose="020B0604020202020204" pitchFamily="34" charset="0"/>
              </a:rPr>
              <a:t>Microbiome</a:t>
            </a:r>
          </a:p>
          <a:p>
            <a:pPr>
              <a:buFont typeface="Wingdings" panose="05000000000000000000" pitchFamily="2" charset="2"/>
              <a:buChar char="§"/>
            </a:pPr>
            <a:endParaRPr lang="en-US" sz="1600" dirty="0">
              <a:latin typeface="Arial (Headings)"/>
              <a:ea typeface="Cascadia Code Light" panose="020B0609020000020004" pitchFamily="49" charset="0"/>
              <a:cs typeface="Cascadia Code Light" panose="020B0609020000020004" pitchFamily="49" charset="0"/>
            </a:endParaRPr>
          </a:p>
        </p:txBody>
      </p:sp>
    </p:spTree>
    <p:extLst>
      <p:ext uri="{BB962C8B-B14F-4D97-AF65-F5344CB8AC3E}">
        <p14:creationId xmlns:p14="http://schemas.microsoft.com/office/powerpoint/2010/main" val="2703546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sp>
        <p:nvSpPr>
          <p:cNvPr id="14" name="TextBox 13">
            <a:extLst>
              <a:ext uri="{FF2B5EF4-FFF2-40B4-BE49-F238E27FC236}">
                <a16:creationId xmlns:a16="http://schemas.microsoft.com/office/drawing/2014/main" id="{2A5893B5-4483-96E9-995D-39F63D2A2578}"/>
              </a:ext>
            </a:extLst>
          </p:cNvPr>
          <p:cNvSpPr txBox="1"/>
          <p:nvPr/>
        </p:nvSpPr>
        <p:spPr>
          <a:xfrm flipH="1">
            <a:off x="524927" y="486395"/>
            <a:ext cx="4663090" cy="523220"/>
          </a:xfrm>
          <a:prstGeom prst="rect">
            <a:avLst/>
          </a:prstGeom>
          <a:noFill/>
        </p:spPr>
        <p:txBody>
          <a:bodyPr wrap="square" rtlCol="0">
            <a:spAutoFit/>
          </a:bodyPr>
          <a:lstStyle/>
          <a:p>
            <a:r>
              <a:rPr lang="en-US" sz="2800" dirty="0">
                <a:latin typeface="mononoki NF" panose="00000809000000000000" pitchFamily="50" charset="0"/>
              </a:rPr>
              <a:t>bias-variance tradeoff</a:t>
            </a:r>
          </a:p>
        </p:txBody>
      </p:sp>
      <p:pic>
        <p:nvPicPr>
          <p:cNvPr id="5" name="Picture 4">
            <a:extLst>
              <a:ext uri="{FF2B5EF4-FFF2-40B4-BE49-F238E27FC236}">
                <a16:creationId xmlns:a16="http://schemas.microsoft.com/office/drawing/2014/main" id="{F6F650E1-3AE7-A5EE-E7C4-B8BF8CC67438}"/>
              </a:ext>
            </a:extLst>
          </p:cNvPr>
          <p:cNvPicPr>
            <a:picLocks noChangeAspect="1"/>
          </p:cNvPicPr>
          <p:nvPr/>
        </p:nvPicPr>
        <p:blipFill>
          <a:blip r:embed="rId3"/>
          <a:stretch>
            <a:fillRect/>
          </a:stretch>
        </p:blipFill>
        <p:spPr>
          <a:xfrm>
            <a:off x="2856472" y="1042373"/>
            <a:ext cx="6489694" cy="5815627"/>
          </a:xfrm>
          <a:prstGeom prst="rect">
            <a:avLst/>
          </a:prstGeom>
        </p:spPr>
      </p:pic>
    </p:spTree>
    <p:extLst>
      <p:ext uri="{BB962C8B-B14F-4D97-AF65-F5344CB8AC3E}">
        <p14:creationId xmlns:p14="http://schemas.microsoft.com/office/powerpoint/2010/main" val="1796011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sp>
        <p:nvSpPr>
          <p:cNvPr id="14" name="TextBox 13">
            <a:extLst>
              <a:ext uri="{FF2B5EF4-FFF2-40B4-BE49-F238E27FC236}">
                <a16:creationId xmlns:a16="http://schemas.microsoft.com/office/drawing/2014/main" id="{2A5893B5-4483-96E9-995D-39F63D2A2578}"/>
              </a:ext>
            </a:extLst>
          </p:cNvPr>
          <p:cNvSpPr txBox="1"/>
          <p:nvPr/>
        </p:nvSpPr>
        <p:spPr>
          <a:xfrm flipH="1">
            <a:off x="524927" y="486395"/>
            <a:ext cx="4663090" cy="523220"/>
          </a:xfrm>
          <a:prstGeom prst="rect">
            <a:avLst/>
          </a:prstGeom>
          <a:noFill/>
        </p:spPr>
        <p:txBody>
          <a:bodyPr wrap="square" rtlCol="0">
            <a:spAutoFit/>
          </a:bodyPr>
          <a:lstStyle/>
          <a:p>
            <a:r>
              <a:rPr lang="en-US" sz="2800" dirty="0">
                <a:latin typeface="mononoki NF" panose="00000809000000000000" pitchFamily="50" charset="0"/>
              </a:rPr>
              <a:t>bias-variance tradeoff</a:t>
            </a:r>
          </a:p>
        </p:txBody>
      </p:sp>
      <p:sp>
        <p:nvSpPr>
          <p:cNvPr id="6" name="TextBox 5">
            <a:extLst>
              <a:ext uri="{FF2B5EF4-FFF2-40B4-BE49-F238E27FC236}">
                <a16:creationId xmlns:a16="http://schemas.microsoft.com/office/drawing/2014/main" id="{FC35F2D5-DF25-5E67-6C62-EC7E9B6C8C1C}"/>
              </a:ext>
            </a:extLst>
          </p:cNvPr>
          <p:cNvSpPr txBox="1"/>
          <p:nvPr/>
        </p:nvSpPr>
        <p:spPr>
          <a:xfrm>
            <a:off x="581512" y="1204232"/>
            <a:ext cx="11028976" cy="3416320"/>
          </a:xfrm>
          <a:prstGeom prst="rect">
            <a:avLst/>
          </a:prstGeom>
          <a:noFill/>
        </p:spPr>
        <p:txBody>
          <a:bodyPr wrap="square" rtlCol="0">
            <a:spAutoFit/>
          </a:bodyPr>
          <a:lstStyle/>
          <a:p>
            <a:endParaRPr lang="en-US" dirty="0">
              <a:latin typeface="mononoki NFM" panose="02000509000000000000" pitchFamily="49" charset="0"/>
            </a:endParaRPr>
          </a:p>
          <a:p>
            <a:r>
              <a:rPr lang="en-US" b="0" dirty="0">
                <a:effectLst/>
                <a:latin typeface="mononoki NFM" panose="02000509000000000000" pitchFamily="49" charset="0"/>
              </a:rPr>
              <a:t>When the model complexity increases, the variance increases while the bias decreases</a:t>
            </a:r>
          </a:p>
          <a:p>
            <a:endParaRPr lang="en-US" dirty="0">
              <a:latin typeface="mononoki NFM" panose="02000509000000000000" pitchFamily="49" charset="0"/>
            </a:endParaRPr>
          </a:p>
          <a:p>
            <a:r>
              <a:rPr lang="en-US" b="0" dirty="0">
                <a:effectLst/>
                <a:latin typeface="mononoki NFM" panose="02000509000000000000" pitchFamily="49" charset="0"/>
              </a:rPr>
              <a:t>When the model complexity decreases, the variance decreases while the bias increases.</a:t>
            </a:r>
          </a:p>
          <a:p>
            <a:endParaRPr lang="en-US" dirty="0">
              <a:latin typeface="mononoki NFM" panose="02000509000000000000" pitchFamily="49" charset="0"/>
            </a:endParaRPr>
          </a:p>
          <a:p>
            <a:endParaRPr lang="en-US" dirty="0">
              <a:latin typeface="mononoki NFM" panose="02000509000000000000" pitchFamily="49" charset="0"/>
            </a:endParaRPr>
          </a:p>
          <a:p>
            <a:endParaRPr lang="en-US" dirty="0">
              <a:latin typeface="mononoki NFM" panose="02000509000000000000" pitchFamily="49" charset="0"/>
            </a:endParaRPr>
          </a:p>
          <a:p>
            <a:r>
              <a:rPr lang="en-US" b="0" dirty="0">
                <a:effectLst/>
                <a:latin typeface="mononoki NFM" panose="02000509000000000000" pitchFamily="49" charset="0"/>
              </a:rPr>
              <a:t>Since this error is the sum of three terms with the irreducible error being constant, you need to find a balance between bias and variance because as one increases the other decreases. This is known as the bias-variance trade-off.</a:t>
            </a:r>
          </a:p>
          <a:p>
            <a:endParaRPr lang="en-US" dirty="0"/>
          </a:p>
        </p:txBody>
      </p:sp>
      <p:pic>
        <p:nvPicPr>
          <p:cNvPr id="2" name="Picture 1">
            <a:extLst>
              <a:ext uri="{FF2B5EF4-FFF2-40B4-BE49-F238E27FC236}">
                <a16:creationId xmlns:a16="http://schemas.microsoft.com/office/drawing/2014/main" id="{F347D912-665F-E4C3-1738-807279DF765B}"/>
              </a:ext>
            </a:extLst>
          </p:cNvPr>
          <p:cNvPicPr>
            <a:picLocks noChangeAspect="1"/>
          </p:cNvPicPr>
          <p:nvPr/>
        </p:nvPicPr>
        <p:blipFill>
          <a:blip r:embed="rId3"/>
          <a:stretch>
            <a:fillRect/>
          </a:stretch>
        </p:blipFill>
        <p:spPr>
          <a:xfrm>
            <a:off x="3045878" y="2598023"/>
            <a:ext cx="5601482" cy="628738"/>
          </a:xfrm>
          <a:prstGeom prst="rect">
            <a:avLst/>
          </a:prstGeom>
        </p:spPr>
      </p:pic>
    </p:spTree>
    <p:extLst>
      <p:ext uri="{BB962C8B-B14F-4D97-AF65-F5344CB8AC3E}">
        <p14:creationId xmlns:p14="http://schemas.microsoft.com/office/powerpoint/2010/main" val="3082677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sp>
        <p:nvSpPr>
          <p:cNvPr id="14" name="TextBox 13">
            <a:extLst>
              <a:ext uri="{FF2B5EF4-FFF2-40B4-BE49-F238E27FC236}">
                <a16:creationId xmlns:a16="http://schemas.microsoft.com/office/drawing/2014/main" id="{2A5893B5-4483-96E9-995D-39F63D2A2578}"/>
              </a:ext>
            </a:extLst>
          </p:cNvPr>
          <p:cNvSpPr txBox="1"/>
          <p:nvPr/>
        </p:nvSpPr>
        <p:spPr>
          <a:xfrm flipH="1">
            <a:off x="524927" y="486395"/>
            <a:ext cx="4663090" cy="523220"/>
          </a:xfrm>
          <a:prstGeom prst="rect">
            <a:avLst/>
          </a:prstGeom>
          <a:noFill/>
        </p:spPr>
        <p:txBody>
          <a:bodyPr wrap="square" rtlCol="0">
            <a:spAutoFit/>
          </a:bodyPr>
          <a:lstStyle/>
          <a:p>
            <a:r>
              <a:rPr lang="en-US" sz="2800" dirty="0">
                <a:latin typeface="mononoki NF" panose="00000809000000000000" pitchFamily="50" charset="0"/>
              </a:rPr>
              <a:t>in context …</a:t>
            </a:r>
          </a:p>
        </p:txBody>
      </p:sp>
      <p:sp>
        <p:nvSpPr>
          <p:cNvPr id="2" name="TextBox 1">
            <a:extLst>
              <a:ext uri="{FF2B5EF4-FFF2-40B4-BE49-F238E27FC236}">
                <a16:creationId xmlns:a16="http://schemas.microsoft.com/office/drawing/2014/main" id="{7F6B12C3-D13C-DB6A-6099-F18AC3C02914}"/>
              </a:ext>
            </a:extLst>
          </p:cNvPr>
          <p:cNvSpPr txBox="1"/>
          <p:nvPr/>
        </p:nvSpPr>
        <p:spPr>
          <a:xfrm>
            <a:off x="613775" y="2551837"/>
            <a:ext cx="3621376" cy="2308324"/>
          </a:xfrm>
          <a:prstGeom prst="rect">
            <a:avLst/>
          </a:prstGeom>
          <a:noFill/>
        </p:spPr>
        <p:txBody>
          <a:bodyPr wrap="none" rtlCol="0">
            <a:spAutoFit/>
          </a:bodyPr>
          <a:lstStyle/>
          <a:p>
            <a:r>
              <a:rPr lang="en-US" dirty="0"/>
              <a:t>CART in practice:</a:t>
            </a:r>
          </a:p>
          <a:p>
            <a:pPr marL="285750" indent="-285750">
              <a:buFont typeface="Arial" panose="020B0604020202020204" pitchFamily="34" charset="0"/>
              <a:buChar char="•"/>
            </a:pPr>
            <a:r>
              <a:rPr lang="en-US" dirty="0"/>
              <a:t>Can easily overfit</a:t>
            </a:r>
          </a:p>
          <a:p>
            <a:pPr marL="285750" indent="-285750">
              <a:buFont typeface="Arial" panose="020B0604020202020204" pitchFamily="34" charset="0"/>
              <a:buChar char="•"/>
            </a:pPr>
            <a:r>
              <a:rPr lang="en-US" dirty="0"/>
              <a:t>How do we regularize?</a:t>
            </a:r>
          </a:p>
          <a:p>
            <a:pPr marL="742950" lvl="1" indent="-285750">
              <a:buFont typeface="Arial" panose="020B0604020202020204" pitchFamily="34" charset="0"/>
              <a:buChar char="•"/>
            </a:pPr>
            <a:r>
              <a:rPr lang="en-US" dirty="0"/>
              <a:t>Can stop if gain is small</a:t>
            </a:r>
          </a:p>
          <a:p>
            <a:pPr marL="742950" lvl="1" indent="-285750">
              <a:buFont typeface="Arial" panose="020B0604020202020204" pitchFamily="34" charset="0"/>
              <a:buChar char="•"/>
            </a:pPr>
            <a:r>
              <a:rPr lang="en-US" dirty="0"/>
              <a:t>But this can be short-sighted</a:t>
            </a:r>
          </a:p>
          <a:p>
            <a:pPr marL="285750" indent="-285750">
              <a:buFont typeface="Arial" panose="020B0604020202020204" pitchFamily="34" charset="0"/>
              <a:buChar char="•"/>
            </a:pPr>
            <a:r>
              <a:rPr lang="en-US" dirty="0"/>
              <a:t>Can use tree pruning</a:t>
            </a:r>
          </a:p>
          <a:p>
            <a:pPr marL="285750" indent="-285750">
              <a:buFont typeface="Arial" panose="020B0604020202020204" pitchFamily="34" charset="0"/>
              <a:buChar char="•"/>
            </a:pPr>
            <a:r>
              <a:rPr lang="en-US" dirty="0"/>
              <a:t>Can use ensemble methods.</a:t>
            </a: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1C5982C4-0A8E-287C-5ED4-C4A7281E7863}"/>
              </a:ext>
            </a:extLst>
          </p:cNvPr>
          <p:cNvPicPr>
            <a:picLocks noChangeAspect="1"/>
          </p:cNvPicPr>
          <p:nvPr/>
        </p:nvPicPr>
        <p:blipFill rotWithShape="1">
          <a:blip r:embed="rId3"/>
          <a:srcRect l="1435" t="5600" r="6539" b="6266"/>
          <a:stretch/>
        </p:blipFill>
        <p:spPr>
          <a:xfrm>
            <a:off x="4364399" y="1009615"/>
            <a:ext cx="7302674" cy="4802463"/>
          </a:xfrm>
          <a:prstGeom prst="rect">
            <a:avLst/>
          </a:prstGeom>
        </p:spPr>
      </p:pic>
    </p:spTree>
    <p:extLst>
      <p:ext uri="{BB962C8B-B14F-4D97-AF65-F5344CB8AC3E}">
        <p14:creationId xmlns:p14="http://schemas.microsoft.com/office/powerpoint/2010/main" val="1721034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sp>
        <p:nvSpPr>
          <p:cNvPr id="14" name="TextBox 13">
            <a:extLst>
              <a:ext uri="{FF2B5EF4-FFF2-40B4-BE49-F238E27FC236}">
                <a16:creationId xmlns:a16="http://schemas.microsoft.com/office/drawing/2014/main" id="{2A5893B5-4483-96E9-995D-39F63D2A2578}"/>
              </a:ext>
            </a:extLst>
          </p:cNvPr>
          <p:cNvSpPr txBox="1"/>
          <p:nvPr/>
        </p:nvSpPr>
        <p:spPr>
          <a:xfrm flipH="1">
            <a:off x="524927" y="486395"/>
            <a:ext cx="4663090" cy="523220"/>
          </a:xfrm>
          <a:prstGeom prst="rect">
            <a:avLst/>
          </a:prstGeom>
          <a:noFill/>
        </p:spPr>
        <p:txBody>
          <a:bodyPr wrap="square" rtlCol="0">
            <a:spAutoFit/>
          </a:bodyPr>
          <a:lstStyle/>
          <a:p>
            <a:r>
              <a:rPr lang="en-US" sz="2800" dirty="0">
                <a:latin typeface="mononoki NF" panose="00000809000000000000" pitchFamily="50" charset="0"/>
              </a:rPr>
              <a:t>in context …</a:t>
            </a:r>
          </a:p>
        </p:txBody>
      </p:sp>
      <p:pic>
        <p:nvPicPr>
          <p:cNvPr id="3" name="Picture 2">
            <a:extLst>
              <a:ext uri="{FF2B5EF4-FFF2-40B4-BE49-F238E27FC236}">
                <a16:creationId xmlns:a16="http://schemas.microsoft.com/office/drawing/2014/main" id="{C70CC548-31AE-9C8B-B3F9-1B15C5106587}"/>
              </a:ext>
            </a:extLst>
          </p:cNvPr>
          <p:cNvPicPr>
            <a:picLocks noChangeAspect="1"/>
          </p:cNvPicPr>
          <p:nvPr/>
        </p:nvPicPr>
        <p:blipFill>
          <a:blip r:embed="rId3"/>
          <a:stretch>
            <a:fillRect/>
          </a:stretch>
        </p:blipFill>
        <p:spPr>
          <a:xfrm>
            <a:off x="2486438" y="1396680"/>
            <a:ext cx="7219124" cy="4640865"/>
          </a:xfrm>
          <a:prstGeom prst="rect">
            <a:avLst/>
          </a:prstGeom>
        </p:spPr>
      </p:pic>
    </p:spTree>
    <p:extLst>
      <p:ext uri="{BB962C8B-B14F-4D97-AF65-F5344CB8AC3E}">
        <p14:creationId xmlns:p14="http://schemas.microsoft.com/office/powerpoint/2010/main" val="3196108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B971-6868-D853-B68F-1D0E07B7963A}"/>
              </a:ext>
            </a:extLst>
          </p:cNvPr>
          <p:cNvSpPr>
            <a:spLocks noGrp="1"/>
          </p:cNvSpPr>
          <p:nvPr>
            <p:ph type="ctrTitle"/>
          </p:nvPr>
        </p:nvSpPr>
        <p:spPr>
          <a:xfrm>
            <a:off x="1524000" y="1600200"/>
            <a:ext cx="9144000" cy="2129481"/>
          </a:xfrm>
        </p:spPr>
        <p:txBody>
          <a:bodyPr>
            <a:normAutofit/>
          </a:bodyPr>
          <a:lstStyle/>
          <a:p>
            <a:r>
              <a:rPr lang="en-US" sz="5400" dirty="0">
                <a:latin typeface="mononoki NF" panose="00000809000000000000" pitchFamily="50" charset="0"/>
              </a:rPr>
              <a:t>Diagnose bias and variance problems</a:t>
            </a:r>
          </a:p>
        </p:txBody>
      </p:sp>
      <p:sp>
        <p:nvSpPr>
          <p:cNvPr id="3" name="Subtitle 2">
            <a:extLst>
              <a:ext uri="{FF2B5EF4-FFF2-40B4-BE49-F238E27FC236}">
                <a16:creationId xmlns:a16="http://schemas.microsoft.com/office/drawing/2014/main" id="{4CBA92BB-E6A9-F414-13A9-0B420849E6EC}"/>
              </a:ext>
            </a:extLst>
          </p:cNvPr>
          <p:cNvSpPr>
            <a:spLocks noGrp="1"/>
          </p:cNvSpPr>
          <p:nvPr>
            <p:ph type="subTitle" idx="1"/>
          </p:nvPr>
        </p:nvSpPr>
        <p:spPr/>
        <p:txBody>
          <a:bodyPr/>
          <a:lstStyle/>
          <a:p>
            <a:r>
              <a:rPr lang="en-US" dirty="0"/>
              <a:t>.</a:t>
            </a:r>
          </a:p>
        </p:txBody>
      </p:sp>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spTree>
    <p:extLst>
      <p:ext uri="{BB962C8B-B14F-4D97-AF65-F5344CB8AC3E}">
        <p14:creationId xmlns:p14="http://schemas.microsoft.com/office/powerpoint/2010/main" val="3183161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sp>
        <p:nvSpPr>
          <p:cNvPr id="2" name="TextBox 1">
            <a:extLst>
              <a:ext uri="{FF2B5EF4-FFF2-40B4-BE49-F238E27FC236}">
                <a16:creationId xmlns:a16="http://schemas.microsoft.com/office/drawing/2014/main" id="{57B1274A-F103-6755-BB4C-F11BBBDDB070}"/>
              </a:ext>
            </a:extLst>
          </p:cNvPr>
          <p:cNvSpPr txBox="1"/>
          <p:nvPr/>
        </p:nvSpPr>
        <p:spPr>
          <a:xfrm flipH="1">
            <a:off x="524927" y="562595"/>
            <a:ext cx="5747535" cy="523220"/>
          </a:xfrm>
          <a:prstGeom prst="rect">
            <a:avLst/>
          </a:prstGeom>
          <a:noFill/>
        </p:spPr>
        <p:txBody>
          <a:bodyPr wrap="square" rtlCol="0">
            <a:spAutoFit/>
          </a:bodyPr>
          <a:lstStyle/>
          <a:p>
            <a:r>
              <a:rPr lang="en-US" sz="2800" dirty="0">
                <a:latin typeface="mononoki NF" panose="00000809000000000000" pitchFamily="50" charset="0"/>
              </a:rPr>
              <a:t>Generalization error</a:t>
            </a:r>
          </a:p>
        </p:txBody>
      </p:sp>
      <p:sp>
        <p:nvSpPr>
          <p:cNvPr id="17" name="TextBox 16">
            <a:extLst>
              <a:ext uri="{FF2B5EF4-FFF2-40B4-BE49-F238E27FC236}">
                <a16:creationId xmlns:a16="http://schemas.microsoft.com/office/drawing/2014/main" id="{F4AD16F4-64E1-034A-0D85-D5014DF81A13}"/>
              </a:ext>
            </a:extLst>
          </p:cNvPr>
          <p:cNvSpPr txBox="1"/>
          <p:nvPr/>
        </p:nvSpPr>
        <p:spPr>
          <a:xfrm>
            <a:off x="524927" y="1371088"/>
            <a:ext cx="10917773" cy="2031325"/>
          </a:xfrm>
          <a:prstGeom prst="rect">
            <a:avLst/>
          </a:prstGeom>
          <a:noFill/>
        </p:spPr>
        <p:txBody>
          <a:bodyPr wrap="square" rtlCol="0">
            <a:spAutoFit/>
          </a:bodyPr>
          <a:lstStyle/>
          <a:p>
            <a:r>
              <a:rPr lang="en-US" dirty="0"/>
              <a:t>How do we estimate the generalization error of a model?</a:t>
            </a:r>
          </a:p>
          <a:p>
            <a:endParaRPr lang="en-US" dirty="0"/>
          </a:p>
          <a:p>
            <a:endParaRPr lang="en-US" dirty="0"/>
          </a:p>
          <a:p>
            <a:endParaRPr lang="en-US" dirty="0"/>
          </a:p>
          <a:p>
            <a:pPr marL="285750" indent="-285750">
              <a:buFont typeface="Arial" panose="020B0604020202020204" pitchFamily="34" charset="0"/>
              <a:buChar char="•"/>
            </a:pPr>
            <a:r>
              <a:rPr lang="en-US" dirty="0"/>
              <a:t>ML algorithms -&gt; data-driven models</a:t>
            </a:r>
          </a:p>
          <a:p>
            <a:pPr marL="285750" indent="-285750">
              <a:buFont typeface="Arial" panose="020B0604020202020204" pitchFamily="34" charset="0"/>
              <a:buChar char="•"/>
            </a:pPr>
            <a:r>
              <a:rPr lang="en-US" dirty="0"/>
              <a:t>Usually you only have one dataset</a:t>
            </a:r>
          </a:p>
          <a:p>
            <a:endParaRPr lang="en-US" dirty="0"/>
          </a:p>
        </p:txBody>
      </p:sp>
      <p:pic>
        <p:nvPicPr>
          <p:cNvPr id="3" name="Picture 2">
            <a:extLst>
              <a:ext uri="{FF2B5EF4-FFF2-40B4-BE49-F238E27FC236}">
                <a16:creationId xmlns:a16="http://schemas.microsoft.com/office/drawing/2014/main" id="{848A3724-6FFB-815E-D0A4-FCCD9EB53A28}"/>
              </a:ext>
            </a:extLst>
          </p:cNvPr>
          <p:cNvPicPr>
            <a:picLocks noChangeAspect="1"/>
          </p:cNvPicPr>
          <p:nvPr/>
        </p:nvPicPr>
        <p:blipFill>
          <a:blip r:embed="rId3"/>
          <a:stretch>
            <a:fillRect/>
          </a:stretch>
        </p:blipFill>
        <p:spPr>
          <a:xfrm>
            <a:off x="3294645" y="1740420"/>
            <a:ext cx="5602710" cy="627942"/>
          </a:xfrm>
          <a:prstGeom prst="rect">
            <a:avLst/>
          </a:prstGeom>
        </p:spPr>
      </p:pic>
      <p:pic>
        <p:nvPicPr>
          <p:cNvPr id="6" name="Picture 5">
            <a:extLst>
              <a:ext uri="{FF2B5EF4-FFF2-40B4-BE49-F238E27FC236}">
                <a16:creationId xmlns:a16="http://schemas.microsoft.com/office/drawing/2014/main" id="{039A2212-6A1D-5D9E-5C91-38682F8704C4}"/>
              </a:ext>
            </a:extLst>
          </p:cNvPr>
          <p:cNvPicPr>
            <a:picLocks noChangeAspect="1"/>
          </p:cNvPicPr>
          <p:nvPr/>
        </p:nvPicPr>
        <p:blipFill rotWithShape="1">
          <a:blip r:embed="rId4"/>
          <a:srcRect b="33070"/>
          <a:stretch/>
        </p:blipFill>
        <p:spPr>
          <a:xfrm>
            <a:off x="651800" y="3687686"/>
            <a:ext cx="10888400" cy="2174850"/>
          </a:xfrm>
          <a:prstGeom prst="rect">
            <a:avLst/>
          </a:prstGeom>
        </p:spPr>
      </p:pic>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F32482FE-962B-5EA8-1DE6-138FF59351F8}"/>
                  </a:ext>
                </a:extLst>
              </p14:cNvPr>
              <p14:cNvContentPartPr/>
              <p14:nvPr/>
            </p14:nvContentPartPr>
            <p14:xfrm>
              <a:off x="929160" y="1658880"/>
              <a:ext cx="5732640" cy="1512720"/>
            </p14:xfrm>
          </p:contentPart>
        </mc:Choice>
        <mc:Fallback>
          <p:pic>
            <p:nvPicPr>
              <p:cNvPr id="5" name="Ink 4">
                <a:extLst>
                  <a:ext uri="{FF2B5EF4-FFF2-40B4-BE49-F238E27FC236}">
                    <a16:creationId xmlns:a16="http://schemas.microsoft.com/office/drawing/2014/main" id="{F32482FE-962B-5EA8-1DE6-138FF59351F8}"/>
                  </a:ext>
                </a:extLst>
              </p:cNvPr>
              <p:cNvPicPr/>
              <p:nvPr/>
            </p:nvPicPr>
            <p:blipFill>
              <a:blip r:embed="rId6"/>
              <a:stretch>
                <a:fillRect/>
              </a:stretch>
            </p:blipFill>
            <p:spPr>
              <a:xfrm>
                <a:off x="919800" y="1649520"/>
                <a:ext cx="5751360" cy="1531440"/>
              </a:xfrm>
              <a:prstGeom prst="rect">
                <a:avLst/>
              </a:prstGeom>
            </p:spPr>
          </p:pic>
        </mc:Fallback>
      </mc:AlternateContent>
    </p:spTree>
    <p:extLst>
      <p:ext uri="{BB962C8B-B14F-4D97-AF65-F5344CB8AC3E}">
        <p14:creationId xmlns:p14="http://schemas.microsoft.com/office/powerpoint/2010/main" val="1123780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sp>
        <p:nvSpPr>
          <p:cNvPr id="2" name="TextBox 1">
            <a:extLst>
              <a:ext uri="{FF2B5EF4-FFF2-40B4-BE49-F238E27FC236}">
                <a16:creationId xmlns:a16="http://schemas.microsoft.com/office/drawing/2014/main" id="{57B1274A-F103-6755-BB4C-F11BBBDDB070}"/>
              </a:ext>
            </a:extLst>
          </p:cNvPr>
          <p:cNvSpPr txBox="1"/>
          <p:nvPr/>
        </p:nvSpPr>
        <p:spPr>
          <a:xfrm flipH="1">
            <a:off x="524927" y="562595"/>
            <a:ext cx="5747535" cy="523220"/>
          </a:xfrm>
          <a:prstGeom prst="rect">
            <a:avLst/>
          </a:prstGeom>
          <a:noFill/>
        </p:spPr>
        <p:txBody>
          <a:bodyPr wrap="square" rtlCol="0">
            <a:spAutoFit/>
          </a:bodyPr>
          <a:lstStyle/>
          <a:p>
            <a:r>
              <a:rPr lang="en-US" sz="2800" dirty="0">
                <a:latin typeface="mononoki NF" panose="00000809000000000000" pitchFamily="50" charset="0"/>
              </a:rPr>
              <a:t>Hold Out CV</a:t>
            </a:r>
          </a:p>
        </p:txBody>
      </p:sp>
      <p:pic>
        <p:nvPicPr>
          <p:cNvPr id="7" name="Picture 6">
            <a:extLst>
              <a:ext uri="{FF2B5EF4-FFF2-40B4-BE49-F238E27FC236}">
                <a16:creationId xmlns:a16="http://schemas.microsoft.com/office/drawing/2014/main" id="{E0B1EE2E-264C-E1B0-737B-B799ED626E1A}"/>
              </a:ext>
            </a:extLst>
          </p:cNvPr>
          <p:cNvPicPr>
            <a:picLocks noChangeAspect="1"/>
          </p:cNvPicPr>
          <p:nvPr/>
        </p:nvPicPr>
        <p:blipFill>
          <a:blip r:embed="rId3"/>
          <a:stretch>
            <a:fillRect/>
          </a:stretch>
        </p:blipFill>
        <p:spPr>
          <a:xfrm>
            <a:off x="2257689" y="1588748"/>
            <a:ext cx="7003334" cy="4406437"/>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82ED2F0C-EC7E-F1BE-29B6-B8848FED72B7}"/>
                  </a:ext>
                </a:extLst>
              </p14:cNvPr>
              <p14:cNvContentPartPr/>
              <p14:nvPr/>
            </p14:nvContentPartPr>
            <p14:xfrm>
              <a:off x="473040" y="172440"/>
              <a:ext cx="11486880" cy="5747760"/>
            </p14:xfrm>
          </p:contentPart>
        </mc:Choice>
        <mc:Fallback>
          <p:pic>
            <p:nvPicPr>
              <p:cNvPr id="3" name="Ink 2">
                <a:extLst>
                  <a:ext uri="{FF2B5EF4-FFF2-40B4-BE49-F238E27FC236}">
                    <a16:creationId xmlns:a16="http://schemas.microsoft.com/office/drawing/2014/main" id="{82ED2F0C-EC7E-F1BE-29B6-B8848FED72B7}"/>
                  </a:ext>
                </a:extLst>
              </p:cNvPr>
              <p:cNvPicPr/>
              <p:nvPr/>
            </p:nvPicPr>
            <p:blipFill>
              <a:blip r:embed="rId5"/>
              <a:stretch>
                <a:fillRect/>
              </a:stretch>
            </p:blipFill>
            <p:spPr>
              <a:xfrm>
                <a:off x="463680" y="163080"/>
                <a:ext cx="11505600" cy="5766480"/>
              </a:xfrm>
              <a:prstGeom prst="rect">
                <a:avLst/>
              </a:prstGeom>
            </p:spPr>
          </p:pic>
        </mc:Fallback>
      </mc:AlternateContent>
    </p:spTree>
    <p:extLst>
      <p:ext uri="{BB962C8B-B14F-4D97-AF65-F5344CB8AC3E}">
        <p14:creationId xmlns:p14="http://schemas.microsoft.com/office/powerpoint/2010/main" val="2822636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sp>
        <p:nvSpPr>
          <p:cNvPr id="2" name="TextBox 1">
            <a:extLst>
              <a:ext uri="{FF2B5EF4-FFF2-40B4-BE49-F238E27FC236}">
                <a16:creationId xmlns:a16="http://schemas.microsoft.com/office/drawing/2014/main" id="{57B1274A-F103-6755-BB4C-F11BBBDDB070}"/>
              </a:ext>
            </a:extLst>
          </p:cNvPr>
          <p:cNvSpPr txBox="1"/>
          <p:nvPr/>
        </p:nvSpPr>
        <p:spPr>
          <a:xfrm flipH="1">
            <a:off x="524927" y="562595"/>
            <a:ext cx="5747535" cy="523220"/>
          </a:xfrm>
          <a:prstGeom prst="rect">
            <a:avLst/>
          </a:prstGeom>
          <a:noFill/>
        </p:spPr>
        <p:txBody>
          <a:bodyPr wrap="square" rtlCol="0">
            <a:spAutoFit/>
          </a:bodyPr>
          <a:lstStyle/>
          <a:p>
            <a:r>
              <a:rPr lang="en-US" sz="2800" dirty="0">
                <a:latin typeface="mononoki NF" panose="00000809000000000000" pitchFamily="50" charset="0"/>
              </a:rPr>
              <a:t>K Fold CV</a:t>
            </a:r>
          </a:p>
        </p:txBody>
      </p:sp>
      <p:pic>
        <p:nvPicPr>
          <p:cNvPr id="3" name="Picture 2">
            <a:extLst>
              <a:ext uri="{FF2B5EF4-FFF2-40B4-BE49-F238E27FC236}">
                <a16:creationId xmlns:a16="http://schemas.microsoft.com/office/drawing/2014/main" id="{EB68983B-D977-862C-F6A8-384C606D0288}"/>
              </a:ext>
            </a:extLst>
          </p:cNvPr>
          <p:cNvPicPr>
            <a:picLocks noChangeAspect="1"/>
          </p:cNvPicPr>
          <p:nvPr/>
        </p:nvPicPr>
        <p:blipFill>
          <a:blip r:embed="rId3"/>
          <a:stretch>
            <a:fillRect/>
          </a:stretch>
        </p:blipFill>
        <p:spPr>
          <a:xfrm>
            <a:off x="457200" y="1661160"/>
            <a:ext cx="11277600" cy="3535680"/>
          </a:xfrm>
          <a:prstGeom prst="rect">
            <a:avLst/>
          </a:prstGeom>
        </p:spPr>
      </p:pic>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EC34C71D-0EAD-65B9-5F98-05ECEAF507FD}"/>
                  </a:ext>
                </a:extLst>
              </p14:cNvPr>
              <p14:cNvContentPartPr/>
              <p14:nvPr/>
            </p14:nvContentPartPr>
            <p14:xfrm>
              <a:off x="428760" y="1009080"/>
              <a:ext cx="11682360" cy="5364360"/>
            </p14:xfrm>
          </p:contentPart>
        </mc:Choice>
        <mc:Fallback>
          <p:pic>
            <p:nvPicPr>
              <p:cNvPr id="5" name="Ink 4">
                <a:extLst>
                  <a:ext uri="{FF2B5EF4-FFF2-40B4-BE49-F238E27FC236}">
                    <a16:creationId xmlns:a16="http://schemas.microsoft.com/office/drawing/2014/main" id="{EC34C71D-0EAD-65B9-5F98-05ECEAF507FD}"/>
                  </a:ext>
                </a:extLst>
              </p:cNvPr>
              <p:cNvPicPr/>
              <p:nvPr/>
            </p:nvPicPr>
            <p:blipFill>
              <a:blip r:embed="rId5"/>
              <a:stretch>
                <a:fillRect/>
              </a:stretch>
            </p:blipFill>
            <p:spPr>
              <a:xfrm>
                <a:off x="419400" y="999720"/>
                <a:ext cx="11701080" cy="5383080"/>
              </a:xfrm>
              <a:prstGeom prst="rect">
                <a:avLst/>
              </a:prstGeom>
            </p:spPr>
          </p:pic>
        </mc:Fallback>
      </mc:AlternateContent>
    </p:spTree>
    <p:extLst>
      <p:ext uri="{BB962C8B-B14F-4D97-AF65-F5344CB8AC3E}">
        <p14:creationId xmlns:p14="http://schemas.microsoft.com/office/powerpoint/2010/main" val="3143309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sp>
        <p:nvSpPr>
          <p:cNvPr id="2" name="TextBox 1">
            <a:extLst>
              <a:ext uri="{FF2B5EF4-FFF2-40B4-BE49-F238E27FC236}">
                <a16:creationId xmlns:a16="http://schemas.microsoft.com/office/drawing/2014/main" id="{57B1274A-F103-6755-BB4C-F11BBBDDB070}"/>
              </a:ext>
            </a:extLst>
          </p:cNvPr>
          <p:cNvSpPr txBox="1"/>
          <p:nvPr/>
        </p:nvSpPr>
        <p:spPr>
          <a:xfrm flipH="1">
            <a:off x="524927" y="562595"/>
            <a:ext cx="5747535" cy="523220"/>
          </a:xfrm>
          <a:prstGeom prst="rect">
            <a:avLst/>
          </a:prstGeom>
          <a:noFill/>
        </p:spPr>
        <p:txBody>
          <a:bodyPr wrap="square" rtlCol="0">
            <a:spAutoFit/>
          </a:bodyPr>
          <a:lstStyle/>
          <a:p>
            <a:r>
              <a:rPr lang="en-US" sz="2800" dirty="0">
                <a:latin typeface="mononoki NF" panose="00000809000000000000" pitchFamily="50" charset="0"/>
              </a:rPr>
              <a:t>Diagnose problems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41E759D-3C69-54F8-A79E-DECEA30D1959}"/>
                  </a:ext>
                </a:extLst>
              </p:cNvPr>
              <p:cNvSpPr txBox="1"/>
              <p:nvPr/>
            </p:nvSpPr>
            <p:spPr>
              <a:xfrm>
                <a:off x="524927" y="1371088"/>
                <a:ext cx="10917773" cy="3416320"/>
              </a:xfrm>
              <a:prstGeom prst="rect">
                <a:avLst/>
              </a:prstGeom>
              <a:noFill/>
            </p:spPr>
            <p:txBody>
              <a:bodyPr wrap="square" numCol="1" rtlCol="0">
                <a:spAutoFit/>
              </a:bodyPr>
              <a:lstStyle/>
              <a:p>
                <a:endParaRPr lang="en-US" sz="2400" b="1" dirty="0"/>
              </a:p>
              <a:p>
                <a:r>
                  <a:rPr lang="en-US" sz="2400" b="1" dirty="0"/>
                  <a:t>Bias problems</a:t>
                </a:r>
              </a:p>
              <a:p>
                <a:r>
                  <a:rPr lang="en-US" sz="2400" dirty="0"/>
                  <a:t>High bias (underfitting)</a:t>
                </a:r>
              </a:p>
              <a:p>
                <a:pPr algn="ctr"/>
                <a:r>
                  <a:rPr lang="en-US" sz="2400" dirty="0"/>
                  <a:t>CV error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t> training set error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t> desired error</a:t>
                </a:r>
              </a:p>
              <a:p>
                <a:endParaRPr lang="en-US" sz="2400" b="1" dirty="0"/>
              </a:p>
              <a:p>
                <a:endParaRPr lang="en-US" sz="2400" dirty="0"/>
              </a:p>
              <a:p>
                <a:r>
                  <a:rPr lang="en-US" sz="2400" b="1" dirty="0"/>
                  <a:t>Variance problems</a:t>
                </a:r>
              </a:p>
              <a:p>
                <a:r>
                  <a:rPr lang="en-US" sz="2400" dirty="0"/>
                  <a:t>High variance (overfitting)</a:t>
                </a:r>
              </a:p>
              <a:p>
                <a:pPr algn="ctr"/>
                <a:r>
                  <a:rPr lang="en-US" sz="2400" dirty="0"/>
                  <a:t>CV error </a:t>
                </a:r>
                <a14:m>
                  <m:oMath xmlns:m="http://schemas.openxmlformats.org/officeDocument/2006/math">
                    <m:r>
                      <a:rPr lang="en-US" sz="2400" i="1" smtClean="0">
                        <a:latin typeface="Cambria Math" panose="02040503050406030204" pitchFamily="18" charset="0"/>
                        <a:ea typeface="Cambria Math" panose="02040503050406030204" pitchFamily="18" charset="0"/>
                      </a:rPr>
                      <m:t>&gt;</m:t>
                    </m:r>
                  </m:oMath>
                </a14:m>
                <a:r>
                  <a:rPr lang="en-US" sz="2400" dirty="0"/>
                  <a:t> training set error </a:t>
                </a:r>
              </a:p>
            </p:txBody>
          </p:sp>
        </mc:Choice>
        <mc:Fallback xmlns="">
          <p:sp>
            <p:nvSpPr>
              <p:cNvPr id="5" name="TextBox 4">
                <a:extLst>
                  <a:ext uri="{FF2B5EF4-FFF2-40B4-BE49-F238E27FC236}">
                    <a16:creationId xmlns:a16="http://schemas.microsoft.com/office/drawing/2014/main" id="{D41E759D-3C69-54F8-A79E-DECEA30D1959}"/>
                  </a:ext>
                </a:extLst>
              </p:cNvPr>
              <p:cNvSpPr txBox="1">
                <a:spLocks noRot="1" noChangeAspect="1" noMove="1" noResize="1" noEditPoints="1" noAdjustHandles="1" noChangeArrowheads="1" noChangeShapeType="1" noTextEdit="1"/>
              </p:cNvSpPr>
              <p:nvPr/>
            </p:nvSpPr>
            <p:spPr>
              <a:xfrm>
                <a:off x="524927" y="1371088"/>
                <a:ext cx="10917773" cy="3416320"/>
              </a:xfrm>
              <a:prstGeom prst="rect">
                <a:avLst/>
              </a:prstGeom>
              <a:blipFill>
                <a:blip r:embed="rId3"/>
                <a:stretch>
                  <a:fillRect l="-838" b="-3214"/>
                </a:stretch>
              </a:blipFill>
            </p:spPr>
            <p:txBody>
              <a:bodyPr/>
              <a:lstStyle/>
              <a:p>
                <a:r>
                  <a:rPr lang="es-PE">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722C7871-EB39-A64F-953C-0DE2CC66B4BA}"/>
                  </a:ext>
                </a:extLst>
              </p14:cNvPr>
              <p14:cNvContentPartPr/>
              <p14:nvPr/>
            </p14:nvContentPartPr>
            <p14:xfrm>
              <a:off x="3134520" y="2442600"/>
              <a:ext cx="5861880" cy="2438280"/>
            </p14:xfrm>
          </p:contentPart>
        </mc:Choice>
        <mc:Fallback>
          <p:pic>
            <p:nvPicPr>
              <p:cNvPr id="3" name="Ink 2">
                <a:extLst>
                  <a:ext uri="{FF2B5EF4-FFF2-40B4-BE49-F238E27FC236}">
                    <a16:creationId xmlns:a16="http://schemas.microsoft.com/office/drawing/2014/main" id="{722C7871-EB39-A64F-953C-0DE2CC66B4BA}"/>
                  </a:ext>
                </a:extLst>
              </p:cNvPr>
              <p:cNvPicPr/>
              <p:nvPr/>
            </p:nvPicPr>
            <p:blipFill>
              <a:blip r:embed="rId5"/>
              <a:stretch>
                <a:fillRect/>
              </a:stretch>
            </p:blipFill>
            <p:spPr>
              <a:xfrm>
                <a:off x="3125160" y="2433240"/>
                <a:ext cx="5880600" cy="2457000"/>
              </a:xfrm>
              <a:prstGeom prst="rect">
                <a:avLst/>
              </a:prstGeom>
            </p:spPr>
          </p:pic>
        </mc:Fallback>
      </mc:AlternateContent>
    </p:spTree>
    <p:extLst>
      <p:ext uri="{BB962C8B-B14F-4D97-AF65-F5344CB8AC3E}">
        <p14:creationId xmlns:p14="http://schemas.microsoft.com/office/powerpoint/2010/main" val="3182056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sp>
        <p:nvSpPr>
          <p:cNvPr id="2" name="TextBox 1">
            <a:extLst>
              <a:ext uri="{FF2B5EF4-FFF2-40B4-BE49-F238E27FC236}">
                <a16:creationId xmlns:a16="http://schemas.microsoft.com/office/drawing/2014/main" id="{57B1274A-F103-6755-BB4C-F11BBBDDB070}"/>
              </a:ext>
            </a:extLst>
          </p:cNvPr>
          <p:cNvSpPr txBox="1"/>
          <p:nvPr/>
        </p:nvSpPr>
        <p:spPr>
          <a:xfrm flipH="1">
            <a:off x="524927" y="562595"/>
            <a:ext cx="5747535" cy="523220"/>
          </a:xfrm>
          <a:prstGeom prst="rect">
            <a:avLst/>
          </a:prstGeom>
          <a:noFill/>
        </p:spPr>
        <p:txBody>
          <a:bodyPr wrap="square" rtlCol="0">
            <a:spAutoFit/>
          </a:bodyPr>
          <a:lstStyle/>
          <a:p>
            <a:r>
              <a:rPr lang="en-US" sz="2800" dirty="0">
                <a:latin typeface="mononoki NF" panose="00000809000000000000" pitchFamily="50" charset="0"/>
              </a:rPr>
              <a:t>Leave-One-Out CV (LOOCV)</a:t>
            </a:r>
          </a:p>
        </p:txBody>
      </p:sp>
      <p:pic>
        <p:nvPicPr>
          <p:cNvPr id="6" name="Picture 5">
            <a:extLst>
              <a:ext uri="{FF2B5EF4-FFF2-40B4-BE49-F238E27FC236}">
                <a16:creationId xmlns:a16="http://schemas.microsoft.com/office/drawing/2014/main" id="{EE812AB2-C159-EE4A-2B13-D3432916C96A}"/>
              </a:ext>
            </a:extLst>
          </p:cNvPr>
          <p:cNvPicPr>
            <a:picLocks noChangeAspect="1"/>
          </p:cNvPicPr>
          <p:nvPr/>
        </p:nvPicPr>
        <p:blipFill>
          <a:blip r:embed="rId3"/>
          <a:stretch>
            <a:fillRect/>
          </a:stretch>
        </p:blipFill>
        <p:spPr>
          <a:xfrm>
            <a:off x="1628580" y="1796374"/>
            <a:ext cx="9287764" cy="3960000"/>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0C8ACF94-5EAC-65A6-8B1A-BA3131DE84C6}"/>
                  </a:ext>
                </a:extLst>
              </p14:cNvPr>
              <p14:cNvContentPartPr/>
              <p14:nvPr/>
            </p14:nvContentPartPr>
            <p14:xfrm>
              <a:off x="454320" y="2500920"/>
              <a:ext cx="7779960" cy="3598920"/>
            </p14:xfrm>
          </p:contentPart>
        </mc:Choice>
        <mc:Fallback>
          <p:pic>
            <p:nvPicPr>
              <p:cNvPr id="3" name="Ink 2">
                <a:extLst>
                  <a:ext uri="{FF2B5EF4-FFF2-40B4-BE49-F238E27FC236}">
                    <a16:creationId xmlns:a16="http://schemas.microsoft.com/office/drawing/2014/main" id="{0C8ACF94-5EAC-65A6-8B1A-BA3131DE84C6}"/>
                  </a:ext>
                </a:extLst>
              </p:cNvPr>
              <p:cNvPicPr/>
              <p:nvPr/>
            </p:nvPicPr>
            <p:blipFill>
              <a:blip r:embed="rId5"/>
              <a:stretch>
                <a:fillRect/>
              </a:stretch>
            </p:blipFill>
            <p:spPr>
              <a:xfrm>
                <a:off x="444960" y="2491560"/>
                <a:ext cx="7798680" cy="3617640"/>
              </a:xfrm>
              <a:prstGeom prst="rect">
                <a:avLst/>
              </a:prstGeom>
            </p:spPr>
          </p:pic>
        </mc:Fallback>
      </mc:AlternateContent>
    </p:spTree>
    <p:extLst>
      <p:ext uri="{BB962C8B-B14F-4D97-AF65-F5344CB8AC3E}">
        <p14:creationId xmlns:p14="http://schemas.microsoft.com/office/powerpoint/2010/main" val="858347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B971-6868-D853-B68F-1D0E07B7963A}"/>
              </a:ext>
            </a:extLst>
          </p:cNvPr>
          <p:cNvSpPr>
            <a:spLocks noGrp="1"/>
          </p:cNvSpPr>
          <p:nvPr>
            <p:ph type="ctrTitle"/>
          </p:nvPr>
        </p:nvSpPr>
        <p:spPr>
          <a:xfrm>
            <a:off x="1524000" y="1472557"/>
            <a:ext cx="9144000" cy="2129481"/>
          </a:xfrm>
        </p:spPr>
        <p:txBody>
          <a:bodyPr>
            <a:normAutofit/>
          </a:bodyPr>
          <a:lstStyle/>
          <a:p>
            <a:r>
              <a:rPr lang="en-US" sz="5400" dirty="0">
                <a:latin typeface="mononoki NF" panose="00000809000000000000" pitchFamily="50" charset="0"/>
              </a:rPr>
              <a:t>Model complexity</a:t>
            </a:r>
          </a:p>
        </p:txBody>
      </p:sp>
      <p:sp>
        <p:nvSpPr>
          <p:cNvPr id="3" name="Subtitle 2">
            <a:extLst>
              <a:ext uri="{FF2B5EF4-FFF2-40B4-BE49-F238E27FC236}">
                <a16:creationId xmlns:a16="http://schemas.microsoft.com/office/drawing/2014/main" id="{4CBA92BB-E6A9-F414-13A9-0B420849E6EC}"/>
              </a:ext>
            </a:extLst>
          </p:cNvPr>
          <p:cNvSpPr>
            <a:spLocks noGrp="1"/>
          </p:cNvSpPr>
          <p:nvPr>
            <p:ph type="subTitle" idx="1"/>
          </p:nvPr>
        </p:nvSpPr>
        <p:spPr/>
        <p:txBody>
          <a:bodyPr/>
          <a:lstStyle/>
          <a:p>
            <a:endParaRPr lang="en-US" dirty="0"/>
          </a:p>
        </p:txBody>
      </p:sp>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spTree>
    <p:extLst>
      <p:ext uri="{BB962C8B-B14F-4D97-AF65-F5344CB8AC3E}">
        <p14:creationId xmlns:p14="http://schemas.microsoft.com/office/powerpoint/2010/main" val="2791751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sp>
        <p:nvSpPr>
          <p:cNvPr id="2" name="TextBox 1">
            <a:extLst>
              <a:ext uri="{FF2B5EF4-FFF2-40B4-BE49-F238E27FC236}">
                <a16:creationId xmlns:a16="http://schemas.microsoft.com/office/drawing/2014/main" id="{57B1274A-F103-6755-BB4C-F11BBBDDB070}"/>
              </a:ext>
            </a:extLst>
          </p:cNvPr>
          <p:cNvSpPr txBox="1"/>
          <p:nvPr/>
        </p:nvSpPr>
        <p:spPr>
          <a:xfrm flipH="1">
            <a:off x="524927" y="562595"/>
            <a:ext cx="5747535" cy="523220"/>
          </a:xfrm>
          <a:prstGeom prst="rect">
            <a:avLst/>
          </a:prstGeom>
          <a:noFill/>
        </p:spPr>
        <p:txBody>
          <a:bodyPr wrap="square" rtlCol="0">
            <a:spAutoFit/>
          </a:bodyPr>
          <a:lstStyle/>
          <a:p>
            <a:r>
              <a:rPr lang="en-US" sz="2800" dirty="0">
                <a:latin typeface="mononoki NF" panose="00000809000000000000" pitchFamily="50" charset="0"/>
              </a:rPr>
              <a:t>Random Subsampling</a:t>
            </a:r>
          </a:p>
        </p:txBody>
      </p:sp>
      <p:pic>
        <p:nvPicPr>
          <p:cNvPr id="2050" name="Picture 2" descr="random subsampling validation technique">
            <a:extLst>
              <a:ext uri="{FF2B5EF4-FFF2-40B4-BE49-F238E27FC236}">
                <a16:creationId xmlns:a16="http://schemas.microsoft.com/office/drawing/2014/main" id="{EB657DDD-5BC1-8F15-7AD7-B6AF093D28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943"/>
          <a:stretch/>
        </p:blipFill>
        <p:spPr bwMode="auto">
          <a:xfrm>
            <a:off x="144661" y="1634245"/>
            <a:ext cx="11902677" cy="3960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45C48B98-FD6D-B213-5806-53CB15DF1A04}"/>
                  </a:ext>
                </a:extLst>
              </p14:cNvPr>
              <p14:cNvContentPartPr/>
              <p14:nvPr/>
            </p14:nvContentPartPr>
            <p14:xfrm>
              <a:off x="3127680" y="2302200"/>
              <a:ext cx="5717520" cy="1261800"/>
            </p14:xfrm>
          </p:contentPart>
        </mc:Choice>
        <mc:Fallback>
          <p:pic>
            <p:nvPicPr>
              <p:cNvPr id="3" name="Ink 2">
                <a:extLst>
                  <a:ext uri="{FF2B5EF4-FFF2-40B4-BE49-F238E27FC236}">
                    <a16:creationId xmlns:a16="http://schemas.microsoft.com/office/drawing/2014/main" id="{45C48B98-FD6D-B213-5806-53CB15DF1A04}"/>
                  </a:ext>
                </a:extLst>
              </p:cNvPr>
              <p:cNvPicPr/>
              <p:nvPr/>
            </p:nvPicPr>
            <p:blipFill>
              <a:blip r:embed="rId5"/>
              <a:stretch>
                <a:fillRect/>
              </a:stretch>
            </p:blipFill>
            <p:spPr>
              <a:xfrm>
                <a:off x="3118320" y="2292840"/>
                <a:ext cx="5736240" cy="1280520"/>
              </a:xfrm>
              <a:prstGeom prst="rect">
                <a:avLst/>
              </a:prstGeom>
            </p:spPr>
          </p:pic>
        </mc:Fallback>
      </mc:AlternateContent>
    </p:spTree>
    <p:extLst>
      <p:ext uri="{BB962C8B-B14F-4D97-AF65-F5344CB8AC3E}">
        <p14:creationId xmlns:p14="http://schemas.microsoft.com/office/powerpoint/2010/main" val="2037752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sp>
        <p:nvSpPr>
          <p:cNvPr id="2" name="TextBox 1">
            <a:extLst>
              <a:ext uri="{FF2B5EF4-FFF2-40B4-BE49-F238E27FC236}">
                <a16:creationId xmlns:a16="http://schemas.microsoft.com/office/drawing/2014/main" id="{57B1274A-F103-6755-BB4C-F11BBBDDB070}"/>
              </a:ext>
            </a:extLst>
          </p:cNvPr>
          <p:cNvSpPr txBox="1"/>
          <p:nvPr/>
        </p:nvSpPr>
        <p:spPr>
          <a:xfrm flipH="1">
            <a:off x="524927" y="562595"/>
            <a:ext cx="5747535" cy="523220"/>
          </a:xfrm>
          <a:prstGeom prst="rect">
            <a:avLst/>
          </a:prstGeom>
          <a:noFill/>
        </p:spPr>
        <p:txBody>
          <a:bodyPr wrap="square" rtlCol="0">
            <a:spAutoFit/>
          </a:bodyPr>
          <a:lstStyle/>
          <a:p>
            <a:r>
              <a:rPr lang="en-US" sz="2800" dirty="0">
                <a:latin typeface="mononoki NF" panose="00000809000000000000" pitchFamily="50" charset="0"/>
              </a:rPr>
              <a:t>Bootstrapping</a:t>
            </a:r>
          </a:p>
        </p:txBody>
      </p:sp>
      <p:pic>
        <p:nvPicPr>
          <p:cNvPr id="3" name="Picture 2">
            <a:extLst>
              <a:ext uri="{FF2B5EF4-FFF2-40B4-BE49-F238E27FC236}">
                <a16:creationId xmlns:a16="http://schemas.microsoft.com/office/drawing/2014/main" id="{3A31A6B9-0AD0-2AF5-81E9-59DC7CF08D08}"/>
              </a:ext>
            </a:extLst>
          </p:cNvPr>
          <p:cNvPicPr>
            <a:picLocks noChangeAspect="1"/>
          </p:cNvPicPr>
          <p:nvPr/>
        </p:nvPicPr>
        <p:blipFill>
          <a:blip r:embed="rId3"/>
          <a:stretch>
            <a:fillRect/>
          </a:stretch>
        </p:blipFill>
        <p:spPr>
          <a:xfrm>
            <a:off x="2019983" y="1453575"/>
            <a:ext cx="7478746" cy="4642467"/>
          </a:xfrm>
          <a:prstGeom prst="rect">
            <a:avLst/>
          </a:prstGeom>
        </p:spPr>
      </p:pic>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F0373FA4-47A2-1482-80BB-1EC2D1473242}"/>
                  </a:ext>
                </a:extLst>
              </p14:cNvPr>
              <p14:cNvContentPartPr/>
              <p14:nvPr/>
            </p14:nvContentPartPr>
            <p14:xfrm>
              <a:off x="-42480" y="427320"/>
              <a:ext cx="7116120" cy="3769920"/>
            </p14:xfrm>
          </p:contentPart>
        </mc:Choice>
        <mc:Fallback>
          <p:pic>
            <p:nvPicPr>
              <p:cNvPr id="5" name="Ink 4">
                <a:extLst>
                  <a:ext uri="{FF2B5EF4-FFF2-40B4-BE49-F238E27FC236}">
                    <a16:creationId xmlns:a16="http://schemas.microsoft.com/office/drawing/2014/main" id="{F0373FA4-47A2-1482-80BB-1EC2D1473242}"/>
                  </a:ext>
                </a:extLst>
              </p:cNvPr>
              <p:cNvPicPr/>
              <p:nvPr/>
            </p:nvPicPr>
            <p:blipFill>
              <a:blip r:embed="rId5"/>
              <a:stretch>
                <a:fillRect/>
              </a:stretch>
            </p:blipFill>
            <p:spPr>
              <a:xfrm>
                <a:off x="-51840" y="417960"/>
                <a:ext cx="7134840" cy="3788640"/>
              </a:xfrm>
              <a:prstGeom prst="rect">
                <a:avLst/>
              </a:prstGeom>
            </p:spPr>
          </p:pic>
        </mc:Fallback>
      </mc:AlternateContent>
    </p:spTree>
    <p:extLst>
      <p:ext uri="{BB962C8B-B14F-4D97-AF65-F5344CB8AC3E}">
        <p14:creationId xmlns:p14="http://schemas.microsoft.com/office/powerpoint/2010/main" val="4287429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sp>
        <p:nvSpPr>
          <p:cNvPr id="7" name="TextBox 6">
            <a:extLst>
              <a:ext uri="{FF2B5EF4-FFF2-40B4-BE49-F238E27FC236}">
                <a16:creationId xmlns:a16="http://schemas.microsoft.com/office/drawing/2014/main" id="{204127F2-6F0A-EF48-A9F2-9907B84C0366}"/>
              </a:ext>
            </a:extLst>
          </p:cNvPr>
          <p:cNvSpPr txBox="1"/>
          <p:nvPr/>
        </p:nvSpPr>
        <p:spPr>
          <a:xfrm flipH="1">
            <a:off x="524927" y="562595"/>
            <a:ext cx="5747535" cy="523220"/>
          </a:xfrm>
          <a:prstGeom prst="rect">
            <a:avLst/>
          </a:prstGeom>
          <a:noFill/>
        </p:spPr>
        <p:txBody>
          <a:bodyPr wrap="square" rtlCol="0">
            <a:spAutoFit/>
          </a:bodyPr>
          <a:lstStyle/>
          <a:p>
            <a:r>
              <a:rPr lang="en-US" sz="2800" dirty="0">
                <a:latin typeface="mononoki NF" panose="00000809000000000000" pitchFamily="50" charset="0"/>
              </a:rPr>
              <a:t>Bibliography</a:t>
            </a:r>
          </a:p>
        </p:txBody>
      </p:sp>
      <p:sp>
        <p:nvSpPr>
          <p:cNvPr id="2" name="TextBox 1">
            <a:extLst>
              <a:ext uri="{FF2B5EF4-FFF2-40B4-BE49-F238E27FC236}">
                <a16:creationId xmlns:a16="http://schemas.microsoft.com/office/drawing/2014/main" id="{E2513147-4B75-5A8D-9BC1-3E25E4649219}"/>
              </a:ext>
            </a:extLst>
          </p:cNvPr>
          <p:cNvSpPr txBox="1"/>
          <p:nvPr/>
        </p:nvSpPr>
        <p:spPr>
          <a:xfrm>
            <a:off x="734518" y="1588957"/>
            <a:ext cx="10530112" cy="2862322"/>
          </a:xfrm>
          <a:prstGeom prst="rect">
            <a:avLst/>
          </a:prstGeom>
          <a:noFill/>
        </p:spPr>
        <p:txBody>
          <a:bodyPr wrap="square" rtlCol="0">
            <a:spAutoFit/>
          </a:bodyPr>
          <a:lstStyle/>
          <a:p>
            <a:r>
              <a:rPr lang="en-US" dirty="0">
                <a:hlinkClick r:id="rId3"/>
              </a:rPr>
              <a:t>https://towardsdatascience.com/understanding-the-bias-variance-tradeoff-165e6942b229</a:t>
            </a:r>
            <a:endParaRPr lang="en-US" dirty="0"/>
          </a:p>
          <a:p>
            <a:r>
              <a:rPr lang="en-US" dirty="0">
                <a:hlinkClick r:id="rId4"/>
              </a:rPr>
              <a:t>https://app.datacamp.com/learn/courses/machine-learning-with-tree-based-models-in-python</a:t>
            </a:r>
            <a:endParaRPr lang="en-US" dirty="0"/>
          </a:p>
          <a:p>
            <a:r>
              <a:rPr lang="en-US" dirty="0">
                <a:hlinkClick r:id="rId5"/>
              </a:rPr>
              <a:t>https://www.bmc.com/blogs/bias-variance-machine-learning/</a:t>
            </a:r>
            <a:endParaRPr lang="en-US" dirty="0"/>
          </a:p>
          <a:p>
            <a:r>
              <a:rPr lang="en-US" dirty="0">
                <a:hlinkClick r:id="rId6"/>
              </a:rPr>
              <a:t>https://medium.com/@eijaz/holdout-vs-cross-validation-in-machine-learning-7637112d3f8f</a:t>
            </a:r>
            <a:endParaRPr lang="en-US" dirty="0"/>
          </a:p>
          <a:p>
            <a:r>
              <a:rPr lang="en-US" dirty="0">
                <a:hlinkClick r:id="rId7"/>
              </a:rPr>
              <a:t>https://moredvikas.wordpress.com/2018/10/10/machine-learning-model-validation-techniques/</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897132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pic>
        <p:nvPicPr>
          <p:cNvPr id="5" name="Picture 4">
            <a:extLst>
              <a:ext uri="{FF2B5EF4-FFF2-40B4-BE49-F238E27FC236}">
                <a16:creationId xmlns:a16="http://schemas.microsoft.com/office/drawing/2014/main" id="{29698587-7F1B-D553-FF20-667A5B3D022A}"/>
              </a:ext>
            </a:extLst>
          </p:cNvPr>
          <p:cNvPicPr>
            <a:picLocks noChangeAspect="1"/>
          </p:cNvPicPr>
          <p:nvPr/>
        </p:nvPicPr>
        <p:blipFill rotWithShape="1">
          <a:blip r:embed="rId3"/>
          <a:srcRect l="50864" t="6809"/>
          <a:stretch/>
        </p:blipFill>
        <p:spPr>
          <a:xfrm>
            <a:off x="8354644" y="3448166"/>
            <a:ext cx="2934747" cy="3294755"/>
          </a:xfrm>
          <a:prstGeom prst="rect">
            <a:avLst/>
          </a:prstGeom>
        </p:spPr>
      </p:pic>
      <p:pic>
        <p:nvPicPr>
          <p:cNvPr id="8" name="Picture 7">
            <a:extLst>
              <a:ext uri="{FF2B5EF4-FFF2-40B4-BE49-F238E27FC236}">
                <a16:creationId xmlns:a16="http://schemas.microsoft.com/office/drawing/2014/main" id="{DB8E52FC-ADD3-D299-BD9A-3141810F7129}"/>
              </a:ext>
            </a:extLst>
          </p:cNvPr>
          <p:cNvPicPr>
            <a:picLocks noChangeAspect="1"/>
          </p:cNvPicPr>
          <p:nvPr/>
        </p:nvPicPr>
        <p:blipFill rotWithShape="1">
          <a:blip r:embed="rId4"/>
          <a:srcRect l="50864" t="6809"/>
          <a:stretch/>
        </p:blipFill>
        <p:spPr>
          <a:xfrm>
            <a:off x="902611" y="3563245"/>
            <a:ext cx="2934747" cy="3294755"/>
          </a:xfrm>
          <a:prstGeom prst="rect">
            <a:avLst/>
          </a:prstGeom>
        </p:spPr>
      </p:pic>
      <p:pic>
        <p:nvPicPr>
          <p:cNvPr id="10" name="Picture 9">
            <a:extLst>
              <a:ext uri="{FF2B5EF4-FFF2-40B4-BE49-F238E27FC236}">
                <a16:creationId xmlns:a16="http://schemas.microsoft.com/office/drawing/2014/main" id="{00C26082-CFC1-020E-72DD-2E37E403318F}"/>
              </a:ext>
            </a:extLst>
          </p:cNvPr>
          <p:cNvPicPr>
            <a:picLocks noChangeAspect="1"/>
          </p:cNvPicPr>
          <p:nvPr/>
        </p:nvPicPr>
        <p:blipFill rotWithShape="1">
          <a:blip r:embed="rId5"/>
          <a:srcRect l="50864" t="6809"/>
          <a:stretch/>
        </p:blipFill>
        <p:spPr>
          <a:xfrm>
            <a:off x="4628626" y="3482742"/>
            <a:ext cx="2934747" cy="3294755"/>
          </a:xfrm>
          <a:prstGeom prst="rect">
            <a:avLst/>
          </a:prstGeom>
        </p:spPr>
      </p:pic>
      <p:pic>
        <p:nvPicPr>
          <p:cNvPr id="2" name="Picture 1">
            <a:extLst>
              <a:ext uri="{FF2B5EF4-FFF2-40B4-BE49-F238E27FC236}">
                <a16:creationId xmlns:a16="http://schemas.microsoft.com/office/drawing/2014/main" id="{5A3DF5C3-6919-2BEC-17CC-53A61976FFED}"/>
              </a:ext>
            </a:extLst>
          </p:cNvPr>
          <p:cNvPicPr>
            <a:picLocks noChangeAspect="1"/>
          </p:cNvPicPr>
          <p:nvPr/>
        </p:nvPicPr>
        <p:blipFill rotWithShape="1">
          <a:blip r:embed="rId6"/>
          <a:srcRect l="50471" r="-1563"/>
          <a:stretch/>
        </p:blipFill>
        <p:spPr>
          <a:xfrm>
            <a:off x="8030106" y="297000"/>
            <a:ext cx="3583818" cy="3132000"/>
          </a:xfrm>
          <a:prstGeom prst="rect">
            <a:avLst/>
          </a:prstGeom>
        </p:spPr>
      </p:pic>
      <p:pic>
        <p:nvPicPr>
          <p:cNvPr id="3" name="Picture 2">
            <a:extLst>
              <a:ext uri="{FF2B5EF4-FFF2-40B4-BE49-F238E27FC236}">
                <a16:creationId xmlns:a16="http://schemas.microsoft.com/office/drawing/2014/main" id="{4A9D5A3F-84E8-1374-492D-DCDF996BEFD2}"/>
              </a:ext>
            </a:extLst>
          </p:cNvPr>
          <p:cNvPicPr>
            <a:picLocks noChangeAspect="1"/>
          </p:cNvPicPr>
          <p:nvPr/>
        </p:nvPicPr>
        <p:blipFill rotWithShape="1">
          <a:blip r:embed="rId7"/>
          <a:srcRect r="48908"/>
          <a:stretch/>
        </p:blipFill>
        <p:spPr>
          <a:xfrm>
            <a:off x="578076" y="385317"/>
            <a:ext cx="3583818" cy="3132000"/>
          </a:xfrm>
          <a:prstGeom prst="rect">
            <a:avLst/>
          </a:prstGeom>
        </p:spPr>
      </p:pic>
      <p:pic>
        <p:nvPicPr>
          <p:cNvPr id="6" name="Picture 5">
            <a:extLst>
              <a:ext uri="{FF2B5EF4-FFF2-40B4-BE49-F238E27FC236}">
                <a16:creationId xmlns:a16="http://schemas.microsoft.com/office/drawing/2014/main" id="{08749D3E-0FF0-6E45-D495-D54A47AF9B90}"/>
              </a:ext>
            </a:extLst>
          </p:cNvPr>
          <p:cNvPicPr>
            <a:picLocks noChangeAspect="1"/>
          </p:cNvPicPr>
          <p:nvPr/>
        </p:nvPicPr>
        <p:blipFill rotWithShape="1">
          <a:blip r:embed="rId7"/>
          <a:srcRect l="51113" t="362" r="-140" b="-362"/>
          <a:stretch/>
        </p:blipFill>
        <p:spPr>
          <a:xfrm>
            <a:off x="4376499" y="297000"/>
            <a:ext cx="3439000" cy="3132000"/>
          </a:xfrm>
          <a:prstGeom prst="rect">
            <a:avLst/>
          </a:prstGeom>
        </p:spPr>
      </p:pic>
    </p:spTree>
    <p:extLst>
      <p:ext uri="{BB962C8B-B14F-4D97-AF65-F5344CB8AC3E}">
        <p14:creationId xmlns:p14="http://schemas.microsoft.com/office/powerpoint/2010/main" val="4013538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sp>
        <p:nvSpPr>
          <p:cNvPr id="14" name="TextBox 13">
            <a:extLst>
              <a:ext uri="{FF2B5EF4-FFF2-40B4-BE49-F238E27FC236}">
                <a16:creationId xmlns:a16="http://schemas.microsoft.com/office/drawing/2014/main" id="{2A5893B5-4483-96E9-995D-39F63D2A2578}"/>
              </a:ext>
            </a:extLst>
          </p:cNvPr>
          <p:cNvSpPr txBox="1"/>
          <p:nvPr/>
        </p:nvSpPr>
        <p:spPr>
          <a:xfrm flipH="1">
            <a:off x="524927" y="562595"/>
            <a:ext cx="9869139" cy="523220"/>
          </a:xfrm>
          <a:prstGeom prst="rect">
            <a:avLst/>
          </a:prstGeom>
          <a:noFill/>
        </p:spPr>
        <p:txBody>
          <a:bodyPr wrap="square" rtlCol="0">
            <a:spAutoFit/>
          </a:bodyPr>
          <a:lstStyle/>
          <a:p>
            <a:r>
              <a:rPr lang="en-US" sz="2800" dirty="0">
                <a:latin typeface="mononoki NF" panose="00000809000000000000" pitchFamily="50" charset="0"/>
              </a:rPr>
              <a:t>Model complexity</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15FF4ACE-F342-7373-C0CA-46ADEEE3D3C6}"/>
                  </a:ext>
                </a:extLst>
              </p:cNvPr>
              <p:cNvSpPr/>
              <p:nvPr/>
            </p:nvSpPr>
            <p:spPr>
              <a:xfrm>
                <a:off x="8460611" y="1447649"/>
                <a:ext cx="1090978" cy="687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𝑓</m:t>
                      </m:r>
                    </m:oMath>
                  </m:oMathPara>
                </a14:m>
                <a:endParaRPr lang="en-US" dirty="0">
                  <a:solidFill>
                    <a:schemeClr val="tx1"/>
                  </a:solidFill>
                </a:endParaRPr>
              </a:p>
            </p:txBody>
          </p:sp>
        </mc:Choice>
        <mc:Fallback xmlns="">
          <p:sp>
            <p:nvSpPr>
              <p:cNvPr id="3" name="Rectangle 2">
                <a:extLst>
                  <a:ext uri="{FF2B5EF4-FFF2-40B4-BE49-F238E27FC236}">
                    <a16:creationId xmlns:a16="http://schemas.microsoft.com/office/drawing/2014/main" id="{15FF4ACE-F342-7373-C0CA-46ADEEE3D3C6}"/>
                  </a:ext>
                </a:extLst>
              </p:cNvPr>
              <p:cNvSpPr>
                <a:spLocks noRot="1" noChangeAspect="1" noMove="1" noResize="1" noEditPoints="1" noAdjustHandles="1" noChangeArrowheads="1" noChangeShapeType="1" noTextEdit="1"/>
              </p:cNvSpPr>
              <p:nvPr/>
            </p:nvSpPr>
            <p:spPr>
              <a:xfrm>
                <a:off x="8460611" y="1447649"/>
                <a:ext cx="1090978" cy="687846"/>
              </a:xfrm>
              <a:prstGeom prst="rect">
                <a:avLst/>
              </a:prstGeom>
              <a:blipFill>
                <a:blip r:embed="rId3"/>
                <a:stretch>
                  <a:fillRect/>
                </a:stretch>
              </a:blipFill>
              <a:ln>
                <a:solidFill>
                  <a:schemeClr val="tx1"/>
                </a:solidFill>
              </a:ln>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E034DDA7-76A3-160D-4A5B-4B6978868DDA}"/>
              </a:ext>
            </a:extLst>
          </p:cNvPr>
          <p:cNvCxnSpPr>
            <a:endCxn id="3" idx="1"/>
          </p:cNvCxnSpPr>
          <p:nvPr/>
        </p:nvCxnSpPr>
        <p:spPr>
          <a:xfrm>
            <a:off x="7357659" y="1791572"/>
            <a:ext cx="11029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867A36C-F786-8EE3-FE0F-DC17EBE74BB4}"/>
              </a:ext>
            </a:extLst>
          </p:cNvPr>
          <p:cNvCxnSpPr>
            <a:stCxn id="3" idx="3"/>
          </p:cNvCxnSpPr>
          <p:nvPr/>
        </p:nvCxnSpPr>
        <p:spPr>
          <a:xfrm>
            <a:off x="9551589" y="1791572"/>
            <a:ext cx="9759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62B6CC9-1AEC-B854-AC17-5E7716F060DC}"/>
                  </a:ext>
                </a:extLst>
              </p:cNvPr>
              <p:cNvSpPr txBox="1"/>
              <p:nvPr/>
            </p:nvSpPr>
            <p:spPr>
              <a:xfrm>
                <a:off x="6989673" y="1606906"/>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9" name="TextBox 8">
                <a:extLst>
                  <a:ext uri="{FF2B5EF4-FFF2-40B4-BE49-F238E27FC236}">
                    <a16:creationId xmlns:a16="http://schemas.microsoft.com/office/drawing/2014/main" id="{F62B6CC9-1AEC-B854-AC17-5E7716F060DC}"/>
                  </a:ext>
                </a:extLst>
              </p:cNvPr>
              <p:cNvSpPr txBox="1">
                <a:spLocks noRot="1" noChangeAspect="1" noMove="1" noResize="1" noEditPoints="1" noAdjustHandles="1" noChangeArrowheads="1" noChangeShapeType="1" noTextEdit="1"/>
              </p:cNvSpPr>
              <p:nvPr/>
            </p:nvSpPr>
            <p:spPr>
              <a:xfrm>
                <a:off x="6989673" y="1606906"/>
                <a:ext cx="36798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9AC4CAA-EA59-61E0-38C8-6B609A7A5327}"/>
                  </a:ext>
                </a:extLst>
              </p:cNvPr>
              <p:cNvSpPr txBox="1"/>
              <p:nvPr/>
            </p:nvSpPr>
            <p:spPr>
              <a:xfrm>
                <a:off x="10527579" y="1624643"/>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m:oMathPara>
                </a14:m>
                <a:endParaRPr lang="en-US" dirty="0"/>
              </a:p>
            </p:txBody>
          </p:sp>
        </mc:Choice>
        <mc:Fallback xmlns="">
          <p:sp>
            <p:nvSpPr>
              <p:cNvPr id="11" name="TextBox 10">
                <a:extLst>
                  <a:ext uri="{FF2B5EF4-FFF2-40B4-BE49-F238E27FC236}">
                    <a16:creationId xmlns:a16="http://schemas.microsoft.com/office/drawing/2014/main" id="{49AC4CAA-EA59-61E0-38C8-6B609A7A5327}"/>
                  </a:ext>
                </a:extLst>
              </p:cNvPr>
              <p:cNvSpPr txBox="1">
                <a:spLocks noRot="1" noChangeAspect="1" noMove="1" noResize="1" noEditPoints="1" noAdjustHandles="1" noChangeArrowheads="1" noChangeShapeType="1" noTextEdit="1"/>
              </p:cNvSpPr>
              <p:nvPr/>
            </p:nvSpPr>
            <p:spPr>
              <a:xfrm>
                <a:off x="10527579" y="1624643"/>
                <a:ext cx="371384" cy="369332"/>
              </a:xfrm>
              <a:prstGeom prst="rect">
                <a:avLst/>
              </a:prstGeom>
              <a:blipFill>
                <a:blip r:embed="rId5"/>
                <a:stretch>
                  <a:fillRect t="-6667" r="-14754" b="-666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EFFC7C78-F95C-8F50-8554-B9D254E285DC}"/>
              </a:ext>
            </a:extLst>
          </p:cNvPr>
          <p:cNvSpPr txBox="1"/>
          <p:nvPr/>
        </p:nvSpPr>
        <p:spPr>
          <a:xfrm>
            <a:off x="6886568" y="1291909"/>
            <a:ext cx="574196" cy="307777"/>
          </a:xfrm>
          <a:prstGeom prst="rect">
            <a:avLst/>
          </a:prstGeom>
          <a:noFill/>
        </p:spPr>
        <p:txBody>
          <a:bodyPr wrap="none" rtlCol="0">
            <a:spAutoFit/>
          </a:bodyPr>
          <a:lstStyle/>
          <a:p>
            <a:r>
              <a:rPr lang="en-US" sz="1400" dirty="0"/>
              <a:t>Input</a:t>
            </a:r>
          </a:p>
        </p:txBody>
      </p:sp>
      <p:sp>
        <p:nvSpPr>
          <p:cNvPr id="13" name="TextBox 12">
            <a:extLst>
              <a:ext uri="{FF2B5EF4-FFF2-40B4-BE49-F238E27FC236}">
                <a16:creationId xmlns:a16="http://schemas.microsoft.com/office/drawing/2014/main" id="{EB073C89-1250-86C0-E417-99B817076279}"/>
              </a:ext>
            </a:extLst>
          </p:cNvPr>
          <p:cNvSpPr txBox="1"/>
          <p:nvPr/>
        </p:nvSpPr>
        <p:spPr>
          <a:xfrm>
            <a:off x="10358847" y="1316866"/>
            <a:ext cx="708848" cy="307777"/>
          </a:xfrm>
          <a:prstGeom prst="rect">
            <a:avLst/>
          </a:prstGeom>
          <a:noFill/>
        </p:spPr>
        <p:txBody>
          <a:bodyPr wrap="none" rtlCol="0">
            <a:spAutoFit/>
          </a:bodyPr>
          <a:lstStyle/>
          <a:p>
            <a:r>
              <a:rPr lang="en-US" sz="1400" dirty="0"/>
              <a:t>Output</a:t>
            </a:r>
          </a:p>
        </p:txBody>
      </p:sp>
      <p:sp>
        <p:nvSpPr>
          <p:cNvPr id="15" name="TextBox 14">
            <a:extLst>
              <a:ext uri="{FF2B5EF4-FFF2-40B4-BE49-F238E27FC236}">
                <a16:creationId xmlns:a16="http://schemas.microsoft.com/office/drawing/2014/main" id="{A924CF87-6581-E0D5-CEEB-72EA347614C3}"/>
              </a:ext>
            </a:extLst>
          </p:cNvPr>
          <p:cNvSpPr txBox="1"/>
          <p:nvPr/>
        </p:nvSpPr>
        <p:spPr>
          <a:xfrm>
            <a:off x="8508207" y="2156251"/>
            <a:ext cx="995785" cy="523220"/>
          </a:xfrm>
          <a:prstGeom prst="rect">
            <a:avLst/>
          </a:prstGeom>
          <a:noFill/>
        </p:spPr>
        <p:txBody>
          <a:bodyPr wrap="none" rtlCol="0">
            <a:spAutoFit/>
          </a:bodyPr>
          <a:lstStyle/>
          <a:p>
            <a:pPr algn="ctr"/>
            <a:r>
              <a:rPr lang="en-US" sz="1400" dirty="0"/>
              <a:t>Model / </a:t>
            </a:r>
          </a:p>
          <a:p>
            <a:pPr algn="ctr"/>
            <a:r>
              <a:rPr lang="en-US" sz="1400" dirty="0"/>
              <a:t>Hypothesis</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814D3FA-8E7F-D25E-5071-800C7E5EAD04}"/>
                  </a:ext>
                </a:extLst>
              </p:cNvPr>
              <p:cNvSpPr txBox="1"/>
              <p:nvPr/>
            </p:nvSpPr>
            <p:spPr>
              <a:xfrm>
                <a:off x="11442700" y="1624643"/>
                <a:ext cx="29630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16" name="TextBox 15">
                <a:extLst>
                  <a:ext uri="{FF2B5EF4-FFF2-40B4-BE49-F238E27FC236}">
                    <a16:creationId xmlns:a16="http://schemas.microsoft.com/office/drawing/2014/main" id="{E814D3FA-8E7F-D25E-5071-800C7E5EAD04}"/>
                  </a:ext>
                </a:extLst>
              </p:cNvPr>
              <p:cNvSpPr txBox="1">
                <a:spLocks noRot="1" noChangeAspect="1" noMove="1" noResize="1" noEditPoints="1" noAdjustHandles="1" noChangeArrowheads="1" noChangeShapeType="1" noTextEdit="1"/>
              </p:cNvSpPr>
              <p:nvPr/>
            </p:nvSpPr>
            <p:spPr>
              <a:xfrm>
                <a:off x="11442700" y="1624643"/>
                <a:ext cx="296301" cy="369332"/>
              </a:xfrm>
              <a:prstGeom prst="rect">
                <a:avLst/>
              </a:prstGeom>
              <a:blipFill>
                <a:blip r:embed="rId6"/>
                <a:stretch>
                  <a:fillRect r="-2041" b="-6667"/>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686DED7D-BF26-5EBB-799E-7AFDF4DDC30D}"/>
              </a:ext>
            </a:extLst>
          </p:cNvPr>
          <p:cNvSpPr txBox="1"/>
          <p:nvPr/>
        </p:nvSpPr>
        <p:spPr>
          <a:xfrm>
            <a:off x="11342192" y="1316866"/>
            <a:ext cx="497316" cy="307777"/>
          </a:xfrm>
          <a:prstGeom prst="rect">
            <a:avLst/>
          </a:prstGeom>
          <a:noFill/>
        </p:spPr>
        <p:txBody>
          <a:bodyPr wrap="none" rtlCol="0">
            <a:spAutoFit/>
          </a:bodyPr>
          <a:lstStyle/>
          <a:p>
            <a:r>
              <a:rPr lang="en-US" sz="1400" dirty="0"/>
              <a:t>Real</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383690B-A617-C3A9-3217-7B90409988E3}"/>
                  </a:ext>
                </a:extLst>
              </p:cNvPr>
              <p:cNvSpPr txBox="1"/>
              <p:nvPr/>
            </p:nvSpPr>
            <p:spPr>
              <a:xfrm>
                <a:off x="493057" y="1490207"/>
                <a:ext cx="6393511" cy="972061"/>
              </a:xfrm>
              <a:prstGeom prst="rect">
                <a:avLst/>
              </a:prstGeom>
              <a:noFill/>
            </p:spPr>
            <p:txBody>
              <a:bodyPr wrap="square" rtlCol="0">
                <a:spAutoFit/>
              </a:bodyPr>
              <a:lstStyle/>
              <a:p>
                <a:pPr marL="285750" indent="-285750">
                  <a:buFont typeface="Arial" panose="020B0604020202020204" pitchFamily="34" charset="0"/>
                  <a:buChar char="•"/>
                </a:pPr>
                <a:r>
                  <a:rPr lang="en-US" dirty="0"/>
                  <a:t>supervised learning</a:t>
                </a:r>
              </a:p>
              <a:p>
                <a:pPr marL="285750" indent="-285750">
                  <a:buFont typeface="Arial" panose="020B0604020202020204" pitchFamily="34" charset="0"/>
                  <a:buChar char="•"/>
                </a:pPr>
                <a:r>
                  <a:rPr lang="en-US" dirty="0"/>
                  <a:t>find a model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𝑓</m:t>
                        </m:r>
                      </m:e>
                    </m:acc>
                  </m:oMath>
                </a14:m>
                <a:r>
                  <a:rPr lang="en-US" dirty="0"/>
                  <a:t> that best approximates </a:t>
                </a:r>
                <a14:m>
                  <m:oMath xmlns:m="http://schemas.openxmlformats.org/officeDocument/2006/math">
                    <m:r>
                      <a:rPr lang="en-US" b="0" i="1" smtClean="0">
                        <a:latin typeface="Cambria Math" panose="02040503050406030204" pitchFamily="18" charset="0"/>
                      </a:rPr>
                      <m:t>𝑓</m:t>
                    </m:r>
                  </m:oMath>
                </a14:m>
                <a:r>
                  <a:rPr lang="en-US" dirty="0"/>
                  <a:t> :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𝑓</m:t>
                        </m:r>
                      </m:e>
                    </m:acc>
                    <m:r>
                      <a:rPr lang="en-US" i="1" dirty="0" smtClean="0">
                        <a:latin typeface="Cambria Math" panose="02040503050406030204" pitchFamily="18" charset="0"/>
                      </a:rPr>
                      <m:t> </m:t>
                    </m:r>
                    <m:r>
                      <a:rPr lang="en-US" i="1" dirty="0" smtClean="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 </m:t>
                    </m:r>
                    <m:r>
                      <a:rPr lang="en-US" i="1" dirty="0" smtClean="0">
                        <a:latin typeface="Cambria Math" panose="02040503050406030204" pitchFamily="18" charset="0"/>
                      </a:rPr>
                      <m:t>𝑓</m:t>
                    </m:r>
                  </m:oMath>
                </a14:m>
                <a:endParaRPr lang="en-US" dirty="0"/>
              </a:p>
              <a:p>
                <a:pPr marL="285750" indent="-285750">
                  <a:buFont typeface="Arial" panose="020B0604020202020204" pitchFamily="34" charset="0"/>
                  <a:buChar char="•"/>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𝑓</m:t>
                        </m:r>
                      </m:e>
                    </m:acc>
                  </m:oMath>
                </a14:m>
                <a:r>
                  <a:rPr lang="en-US" dirty="0"/>
                  <a:t> should achieve a low predictive error on unseen datasets.</a:t>
                </a:r>
              </a:p>
            </p:txBody>
          </p:sp>
        </mc:Choice>
        <mc:Fallback xmlns="">
          <p:sp>
            <p:nvSpPr>
              <p:cNvPr id="18" name="TextBox 17">
                <a:extLst>
                  <a:ext uri="{FF2B5EF4-FFF2-40B4-BE49-F238E27FC236}">
                    <a16:creationId xmlns:a16="http://schemas.microsoft.com/office/drawing/2014/main" id="{0383690B-A617-C3A9-3217-7B90409988E3}"/>
                  </a:ext>
                </a:extLst>
              </p:cNvPr>
              <p:cNvSpPr txBox="1">
                <a:spLocks noRot="1" noChangeAspect="1" noMove="1" noResize="1" noEditPoints="1" noAdjustHandles="1" noChangeArrowheads="1" noChangeShapeType="1" noTextEdit="1"/>
              </p:cNvSpPr>
              <p:nvPr/>
            </p:nvSpPr>
            <p:spPr>
              <a:xfrm>
                <a:off x="493057" y="1490207"/>
                <a:ext cx="6393511" cy="972061"/>
              </a:xfrm>
              <a:prstGeom prst="rect">
                <a:avLst/>
              </a:prstGeom>
              <a:blipFill>
                <a:blip r:embed="rId7"/>
                <a:stretch>
                  <a:fillRect l="-667" t="-3125" b="-6875"/>
                </a:stretch>
              </a:blipFill>
            </p:spPr>
            <p:txBody>
              <a:bodyPr/>
              <a:lstStyle/>
              <a:p>
                <a:r>
                  <a:rPr lang="en-US">
                    <a:noFill/>
                  </a:rPr>
                  <a:t> </a:t>
                </a:r>
              </a:p>
            </p:txBody>
          </p:sp>
        </mc:Fallback>
      </mc:AlternateContent>
      <p:pic>
        <p:nvPicPr>
          <p:cNvPr id="3074" name="Picture 2" descr="Universal Approximation Theorem">
            <a:extLst>
              <a:ext uri="{FF2B5EF4-FFF2-40B4-BE49-F238E27FC236}">
                <a16:creationId xmlns:a16="http://schemas.microsoft.com/office/drawing/2014/main" id="{F03BB29D-F605-C996-BC65-72D3A5C3A3B8}"/>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3501" t="43554" r="63939" b="7197"/>
          <a:stretch/>
        </p:blipFill>
        <p:spPr bwMode="auto">
          <a:xfrm>
            <a:off x="3818139" y="2679471"/>
            <a:ext cx="4555721" cy="387619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95E56F64-3A15-D163-FF86-461DB0B5C869}"/>
              </a:ext>
            </a:extLst>
          </p:cNvPr>
          <p:cNvSpPr txBox="1"/>
          <p:nvPr/>
        </p:nvSpPr>
        <p:spPr>
          <a:xfrm>
            <a:off x="3048146" y="6512608"/>
            <a:ext cx="6095708" cy="307777"/>
          </a:xfrm>
          <a:prstGeom prst="rect">
            <a:avLst/>
          </a:prstGeom>
          <a:noFill/>
        </p:spPr>
        <p:txBody>
          <a:bodyPr wrap="none" rtlCol="0">
            <a:spAutoFit/>
          </a:bodyPr>
          <a:lstStyle/>
          <a:p>
            <a:r>
              <a:rPr lang="en-US" sz="1400" dirty="0">
                <a:hlinkClick r:id="rId9"/>
              </a:rPr>
              <a:t>https://www.deep-mind.org/2023/03/26/the-universal-approximation-theorem/</a:t>
            </a:r>
            <a:endParaRPr lang="en-US" sz="1400" dirty="0"/>
          </a:p>
        </p:txBody>
      </p:sp>
      <mc:AlternateContent xmlns:mc="http://schemas.openxmlformats.org/markup-compatibility/2006">
        <mc:Choice xmlns:p14="http://schemas.microsoft.com/office/powerpoint/2010/main" Requires="p14">
          <p:contentPart p14:bwMode="auto" r:id="rId10">
            <p14:nvContentPartPr>
              <p14:cNvPr id="2" name="Ink 1">
                <a:extLst>
                  <a:ext uri="{FF2B5EF4-FFF2-40B4-BE49-F238E27FC236}">
                    <a16:creationId xmlns:a16="http://schemas.microsoft.com/office/drawing/2014/main" id="{29BE10B1-B96B-2833-9BF4-C8BC1A3487D6}"/>
                  </a:ext>
                </a:extLst>
              </p14:cNvPr>
              <p14:cNvContentPartPr/>
              <p14:nvPr/>
            </p14:nvContentPartPr>
            <p14:xfrm>
              <a:off x="244080" y="1773000"/>
              <a:ext cx="9060120" cy="4403880"/>
            </p14:xfrm>
          </p:contentPart>
        </mc:Choice>
        <mc:Fallback>
          <p:pic>
            <p:nvPicPr>
              <p:cNvPr id="2" name="Ink 1">
                <a:extLst>
                  <a:ext uri="{FF2B5EF4-FFF2-40B4-BE49-F238E27FC236}">
                    <a16:creationId xmlns:a16="http://schemas.microsoft.com/office/drawing/2014/main" id="{29BE10B1-B96B-2833-9BF4-C8BC1A3487D6}"/>
                  </a:ext>
                </a:extLst>
              </p:cNvPr>
              <p:cNvPicPr/>
              <p:nvPr/>
            </p:nvPicPr>
            <p:blipFill>
              <a:blip r:embed="rId11"/>
              <a:stretch>
                <a:fillRect/>
              </a:stretch>
            </p:blipFill>
            <p:spPr>
              <a:xfrm>
                <a:off x="234720" y="1763640"/>
                <a:ext cx="9078840" cy="4422600"/>
              </a:xfrm>
              <a:prstGeom prst="rect">
                <a:avLst/>
              </a:prstGeom>
            </p:spPr>
          </p:pic>
        </mc:Fallback>
      </mc:AlternateContent>
    </p:spTree>
    <p:extLst>
      <p:ext uri="{BB962C8B-B14F-4D97-AF65-F5344CB8AC3E}">
        <p14:creationId xmlns:p14="http://schemas.microsoft.com/office/powerpoint/2010/main" val="80035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sp>
        <p:nvSpPr>
          <p:cNvPr id="14" name="TextBox 13">
            <a:extLst>
              <a:ext uri="{FF2B5EF4-FFF2-40B4-BE49-F238E27FC236}">
                <a16:creationId xmlns:a16="http://schemas.microsoft.com/office/drawing/2014/main" id="{2A5893B5-4483-96E9-995D-39F63D2A2578}"/>
              </a:ext>
            </a:extLst>
          </p:cNvPr>
          <p:cNvSpPr txBox="1"/>
          <p:nvPr/>
        </p:nvSpPr>
        <p:spPr>
          <a:xfrm flipH="1">
            <a:off x="524927" y="486395"/>
            <a:ext cx="3523198" cy="523220"/>
          </a:xfrm>
          <a:prstGeom prst="rect">
            <a:avLst/>
          </a:prstGeom>
          <a:noFill/>
        </p:spPr>
        <p:txBody>
          <a:bodyPr wrap="square" rtlCol="0">
            <a:spAutoFit/>
          </a:bodyPr>
          <a:lstStyle/>
          <a:p>
            <a:r>
              <a:rPr lang="en-US" sz="2800" dirty="0">
                <a:latin typeface="mononoki NF" panose="00000809000000000000" pitchFamily="50" charset="0"/>
              </a:rPr>
              <a:t>Model complexity</a:t>
            </a:r>
          </a:p>
        </p:txBody>
      </p:sp>
      <p:pic>
        <p:nvPicPr>
          <p:cNvPr id="20" name="Picture 19">
            <a:extLst>
              <a:ext uri="{FF2B5EF4-FFF2-40B4-BE49-F238E27FC236}">
                <a16:creationId xmlns:a16="http://schemas.microsoft.com/office/drawing/2014/main" id="{77EF6924-5AC0-76DD-3D50-4FA70C18932B}"/>
              </a:ext>
            </a:extLst>
          </p:cNvPr>
          <p:cNvPicPr>
            <a:picLocks noChangeAspect="1"/>
          </p:cNvPicPr>
          <p:nvPr/>
        </p:nvPicPr>
        <p:blipFill>
          <a:blip r:embed="rId3"/>
          <a:stretch>
            <a:fillRect/>
          </a:stretch>
        </p:blipFill>
        <p:spPr>
          <a:xfrm>
            <a:off x="369202" y="1110693"/>
            <a:ext cx="5338049" cy="4678832"/>
          </a:xfrm>
          <a:prstGeom prst="rect">
            <a:avLst/>
          </a:prstGeom>
        </p:spPr>
      </p:pic>
      <p:pic>
        <p:nvPicPr>
          <p:cNvPr id="22" name="Picture 21">
            <a:extLst>
              <a:ext uri="{FF2B5EF4-FFF2-40B4-BE49-F238E27FC236}">
                <a16:creationId xmlns:a16="http://schemas.microsoft.com/office/drawing/2014/main" id="{6D5B25F3-8359-3B7E-58C8-4FAFA271B931}"/>
              </a:ext>
            </a:extLst>
          </p:cNvPr>
          <p:cNvPicPr>
            <a:picLocks noChangeAspect="1"/>
          </p:cNvPicPr>
          <p:nvPr/>
        </p:nvPicPr>
        <p:blipFill rotWithShape="1">
          <a:blip r:embed="rId4"/>
          <a:srcRect l="3241" r="1748" b="2070"/>
          <a:stretch/>
        </p:blipFill>
        <p:spPr>
          <a:xfrm>
            <a:off x="6096000" y="1110693"/>
            <a:ext cx="5390154" cy="4755291"/>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841DAD2-F06C-EF10-817F-A62EE0942ABB}"/>
                  </a:ext>
                </a:extLst>
              </p:cNvPr>
              <p:cNvSpPr txBox="1"/>
              <p:nvPr/>
            </p:nvSpPr>
            <p:spPr>
              <a:xfrm>
                <a:off x="7440349" y="5789525"/>
                <a:ext cx="2701456" cy="384914"/>
              </a:xfrm>
              <a:prstGeom prst="rect">
                <a:avLst/>
              </a:prstGeom>
              <a:noFill/>
            </p:spPr>
            <p:txBody>
              <a:bodyPr wrap="square" rtlCol="0">
                <a:spAutoFit/>
              </a:bodyPr>
              <a:lstStyle/>
              <a:p>
                <a:pPr algn="ct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𝑓</m:t>
                        </m:r>
                      </m:e>
                    </m:acc>
                  </m:oMath>
                </a14:m>
                <a:r>
                  <a:rPr lang="en-US" dirty="0"/>
                  <a:t> fits the training set noise</a:t>
                </a:r>
              </a:p>
            </p:txBody>
          </p:sp>
        </mc:Choice>
        <mc:Fallback xmlns="">
          <p:sp>
            <p:nvSpPr>
              <p:cNvPr id="2" name="TextBox 1">
                <a:extLst>
                  <a:ext uri="{FF2B5EF4-FFF2-40B4-BE49-F238E27FC236}">
                    <a16:creationId xmlns:a16="http://schemas.microsoft.com/office/drawing/2014/main" id="{2841DAD2-F06C-EF10-817F-A62EE0942ABB}"/>
                  </a:ext>
                </a:extLst>
              </p:cNvPr>
              <p:cNvSpPr txBox="1">
                <a:spLocks noRot="1" noChangeAspect="1" noMove="1" noResize="1" noEditPoints="1" noAdjustHandles="1" noChangeArrowheads="1" noChangeShapeType="1" noTextEdit="1"/>
              </p:cNvSpPr>
              <p:nvPr/>
            </p:nvSpPr>
            <p:spPr>
              <a:xfrm>
                <a:off x="7440349" y="5789525"/>
                <a:ext cx="2701456" cy="384914"/>
              </a:xfrm>
              <a:prstGeom prst="rect">
                <a:avLst/>
              </a:prstGeom>
              <a:blipFill>
                <a:blip r:embed="rId5"/>
                <a:stretch>
                  <a:fillRect l="-226" t="-7937" r="-1354" b="-253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D38E33F-9535-67C1-5E9D-75DE536F6CC9}"/>
                  </a:ext>
                </a:extLst>
              </p:cNvPr>
              <p:cNvSpPr txBox="1"/>
              <p:nvPr/>
            </p:nvSpPr>
            <p:spPr>
              <a:xfrm>
                <a:off x="860028" y="5797375"/>
                <a:ext cx="4408502" cy="384914"/>
              </a:xfrm>
              <a:prstGeom prst="rect">
                <a:avLst/>
              </a:prstGeom>
              <a:noFill/>
            </p:spPr>
            <p:txBody>
              <a:bodyPr wrap="square" rtlCol="0">
                <a:spAutoFit/>
              </a:bodyPr>
              <a:lstStyle/>
              <a:p>
                <a:pPr algn="ct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𝑓</m:t>
                        </m:r>
                      </m:e>
                    </m:acc>
                  </m:oMath>
                </a14:m>
                <a:r>
                  <a:rPr lang="en-US" dirty="0"/>
                  <a:t> is not flexible enough to approximate </a:t>
                </a:r>
                <a14:m>
                  <m:oMath xmlns:m="http://schemas.openxmlformats.org/officeDocument/2006/math">
                    <m:r>
                      <a:rPr lang="en-US" i="1" dirty="0" smtClean="0">
                        <a:latin typeface="Cambria Math" panose="02040503050406030204" pitchFamily="18" charset="0"/>
                      </a:rPr>
                      <m:t>𝑓</m:t>
                    </m:r>
                  </m:oMath>
                </a14:m>
                <a:endParaRPr lang="en-US" dirty="0"/>
              </a:p>
            </p:txBody>
          </p:sp>
        </mc:Choice>
        <mc:Fallback xmlns="">
          <p:sp>
            <p:nvSpPr>
              <p:cNvPr id="5" name="TextBox 4">
                <a:extLst>
                  <a:ext uri="{FF2B5EF4-FFF2-40B4-BE49-F238E27FC236}">
                    <a16:creationId xmlns:a16="http://schemas.microsoft.com/office/drawing/2014/main" id="{2D38E33F-9535-67C1-5E9D-75DE536F6CC9}"/>
                  </a:ext>
                </a:extLst>
              </p:cNvPr>
              <p:cNvSpPr txBox="1">
                <a:spLocks noRot="1" noChangeAspect="1" noMove="1" noResize="1" noEditPoints="1" noAdjustHandles="1" noChangeArrowheads="1" noChangeShapeType="1" noTextEdit="1"/>
              </p:cNvSpPr>
              <p:nvPr/>
            </p:nvSpPr>
            <p:spPr>
              <a:xfrm>
                <a:off x="860028" y="5797375"/>
                <a:ext cx="4408502" cy="384914"/>
              </a:xfrm>
              <a:prstGeom prst="rect">
                <a:avLst/>
              </a:prstGeom>
              <a:blipFill>
                <a:blip r:embed="rId6"/>
                <a:stretch>
                  <a:fillRect t="-7937" b="-25397"/>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61A54E40-C80B-F017-2E16-417218DC4FEB}"/>
                  </a:ext>
                </a:extLst>
              </p14:cNvPr>
              <p14:cNvContentPartPr/>
              <p14:nvPr/>
            </p14:nvContentPartPr>
            <p14:xfrm>
              <a:off x="3992040" y="114120"/>
              <a:ext cx="7410240" cy="5524560"/>
            </p14:xfrm>
          </p:contentPart>
        </mc:Choice>
        <mc:Fallback>
          <p:pic>
            <p:nvPicPr>
              <p:cNvPr id="3" name="Ink 2">
                <a:extLst>
                  <a:ext uri="{FF2B5EF4-FFF2-40B4-BE49-F238E27FC236}">
                    <a16:creationId xmlns:a16="http://schemas.microsoft.com/office/drawing/2014/main" id="{61A54E40-C80B-F017-2E16-417218DC4FEB}"/>
                  </a:ext>
                </a:extLst>
              </p:cNvPr>
              <p:cNvPicPr/>
              <p:nvPr/>
            </p:nvPicPr>
            <p:blipFill>
              <a:blip r:embed="rId8"/>
              <a:stretch>
                <a:fillRect/>
              </a:stretch>
            </p:blipFill>
            <p:spPr>
              <a:xfrm>
                <a:off x="3982680" y="104760"/>
                <a:ext cx="7428960" cy="5543280"/>
              </a:xfrm>
              <a:prstGeom prst="rect">
                <a:avLst/>
              </a:prstGeom>
            </p:spPr>
          </p:pic>
        </mc:Fallback>
      </mc:AlternateContent>
    </p:spTree>
    <p:extLst>
      <p:ext uri="{BB962C8B-B14F-4D97-AF65-F5344CB8AC3E}">
        <p14:creationId xmlns:p14="http://schemas.microsoft.com/office/powerpoint/2010/main" val="2811904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sp>
        <p:nvSpPr>
          <p:cNvPr id="14" name="TextBox 13">
            <a:extLst>
              <a:ext uri="{FF2B5EF4-FFF2-40B4-BE49-F238E27FC236}">
                <a16:creationId xmlns:a16="http://schemas.microsoft.com/office/drawing/2014/main" id="{2A5893B5-4483-96E9-995D-39F63D2A2578}"/>
              </a:ext>
            </a:extLst>
          </p:cNvPr>
          <p:cNvSpPr txBox="1"/>
          <p:nvPr/>
        </p:nvSpPr>
        <p:spPr>
          <a:xfrm flipH="1">
            <a:off x="524927" y="486395"/>
            <a:ext cx="3523198" cy="523220"/>
          </a:xfrm>
          <a:prstGeom prst="rect">
            <a:avLst/>
          </a:prstGeom>
          <a:noFill/>
        </p:spPr>
        <p:txBody>
          <a:bodyPr wrap="square" rtlCol="0">
            <a:spAutoFit/>
          </a:bodyPr>
          <a:lstStyle/>
          <a:p>
            <a:r>
              <a:rPr lang="en-US" sz="2800" dirty="0">
                <a:latin typeface="mononoki NF" panose="00000809000000000000" pitchFamily="50" charset="0"/>
              </a:rPr>
              <a:t>Bias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E5F4935-1B38-C6A9-2C08-3E830CCB687B}"/>
                  </a:ext>
                </a:extLst>
              </p:cNvPr>
              <p:cNvSpPr txBox="1"/>
              <p:nvPr/>
            </p:nvSpPr>
            <p:spPr>
              <a:xfrm>
                <a:off x="387289" y="1223319"/>
                <a:ext cx="6124722" cy="93891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292929"/>
                    </a:solidFill>
                    <a:latin typeface="source-serif-pro"/>
                  </a:rPr>
                  <a:t>b</a:t>
                </a:r>
                <a:r>
                  <a:rPr lang="en-US" b="0" i="0" dirty="0">
                    <a:solidFill>
                      <a:srgbClr val="292929"/>
                    </a:solidFill>
                    <a:effectLst/>
                    <a:latin typeface="source-serif-pro"/>
                  </a:rPr>
                  <a:t>ias is the difference between the average prediction of our model and the correct value which we are trying to predict.</a:t>
                </a:r>
              </a:p>
              <a:p>
                <a:pPr marL="285750" indent="-285750">
                  <a:buFont typeface="Arial" panose="020B0604020202020204" pitchFamily="34" charset="0"/>
                  <a:buChar char="•"/>
                </a:pPr>
                <a:r>
                  <a:rPr lang="en-US" dirty="0">
                    <a:solidFill>
                      <a:srgbClr val="292929"/>
                    </a:solidFill>
                    <a:latin typeface="source-serif-pro"/>
                  </a:rPr>
                  <a:t>how much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𝑓</m:t>
                        </m:r>
                      </m:e>
                    </m:acc>
                    <m:r>
                      <a:rPr lang="en-US" i="1" dirty="0" smtClean="0">
                        <a:latin typeface="Cambria Math" panose="02040503050406030204" pitchFamily="18" charset="0"/>
                      </a:rPr>
                      <m:t> </m:t>
                    </m:r>
                    <m:r>
                      <a:rPr lang="en-US" i="1" dirty="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 </m:t>
                    </m:r>
                    <m:r>
                      <a:rPr lang="en-US" i="1" dirty="0" smtClean="0">
                        <a:latin typeface="Cambria Math" panose="02040503050406030204" pitchFamily="18" charset="0"/>
                      </a:rPr>
                      <m:t>𝑓</m:t>
                    </m:r>
                  </m:oMath>
                </a14:m>
                <a:endParaRPr lang="en-US" dirty="0"/>
              </a:p>
            </p:txBody>
          </p:sp>
        </mc:Choice>
        <mc:Fallback xmlns="">
          <p:sp>
            <p:nvSpPr>
              <p:cNvPr id="3" name="TextBox 2">
                <a:extLst>
                  <a:ext uri="{FF2B5EF4-FFF2-40B4-BE49-F238E27FC236}">
                    <a16:creationId xmlns:a16="http://schemas.microsoft.com/office/drawing/2014/main" id="{FE5F4935-1B38-C6A9-2C08-3E830CCB687B}"/>
                  </a:ext>
                </a:extLst>
              </p:cNvPr>
              <p:cNvSpPr txBox="1">
                <a:spLocks noRot="1" noChangeAspect="1" noMove="1" noResize="1" noEditPoints="1" noAdjustHandles="1" noChangeArrowheads="1" noChangeShapeType="1" noTextEdit="1"/>
              </p:cNvSpPr>
              <p:nvPr/>
            </p:nvSpPr>
            <p:spPr>
              <a:xfrm>
                <a:off x="387289" y="1223319"/>
                <a:ext cx="6124722" cy="938911"/>
              </a:xfrm>
              <a:prstGeom prst="rect">
                <a:avLst/>
              </a:prstGeom>
              <a:blipFill>
                <a:blip r:embed="rId3"/>
                <a:stretch>
                  <a:fillRect l="-697" t="-3896" r="-100" b="-9740"/>
                </a:stretch>
              </a:blipFill>
            </p:spPr>
            <p:txBody>
              <a:bodyPr/>
              <a:lstStyle/>
              <a:p>
                <a:r>
                  <a:rPr lang="en-US">
                    <a:noFill/>
                  </a:rPr>
                  <a:t> </a:t>
                </a:r>
              </a:p>
            </p:txBody>
          </p:sp>
        </mc:Fallback>
      </mc:AlternateContent>
      <p:sp>
        <p:nvSpPr>
          <p:cNvPr id="8" name="Arrow: Down 7">
            <a:extLst>
              <a:ext uri="{FF2B5EF4-FFF2-40B4-BE49-F238E27FC236}">
                <a16:creationId xmlns:a16="http://schemas.microsoft.com/office/drawing/2014/main" id="{1498FAEB-67AE-90AC-D62F-0A5C740C0FC0}"/>
              </a:ext>
            </a:extLst>
          </p:cNvPr>
          <p:cNvSpPr/>
          <p:nvPr/>
        </p:nvSpPr>
        <p:spPr>
          <a:xfrm>
            <a:off x="909509" y="4851243"/>
            <a:ext cx="573555" cy="10800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05BF159B-3D5A-56B8-A001-3D7EF8300E71}"/>
              </a:ext>
            </a:extLst>
          </p:cNvPr>
          <p:cNvSpPr/>
          <p:nvPr/>
        </p:nvSpPr>
        <p:spPr>
          <a:xfrm flipV="1">
            <a:off x="909509" y="3185562"/>
            <a:ext cx="573555" cy="1080000"/>
          </a:xfrm>
          <a:prstGeom prst="downArrow">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B05979F6-C14F-13F2-8D58-4F2AA7E4CD43}"/>
              </a:ext>
            </a:extLst>
          </p:cNvPr>
          <p:cNvPicPr>
            <a:picLocks noChangeAspect="1"/>
          </p:cNvPicPr>
          <p:nvPr/>
        </p:nvPicPr>
        <p:blipFill>
          <a:blip r:embed="rId4"/>
          <a:stretch>
            <a:fillRect/>
          </a:stretch>
        </p:blipFill>
        <p:spPr>
          <a:xfrm>
            <a:off x="6909908" y="385316"/>
            <a:ext cx="4340627" cy="2800245"/>
          </a:xfrm>
          <a:prstGeom prst="rect">
            <a:avLst/>
          </a:prstGeom>
        </p:spPr>
      </p:pic>
      <p:sp>
        <p:nvSpPr>
          <p:cNvPr id="16" name="TextBox 15">
            <a:extLst>
              <a:ext uri="{FF2B5EF4-FFF2-40B4-BE49-F238E27FC236}">
                <a16:creationId xmlns:a16="http://schemas.microsoft.com/office/drawing/2014/main" id="{F68FB163-BF84-B572-CC04-E72D4581FDEA}"/>
              </a:ext>
            </a:extLst>
          </p:cNvPr>
          <p:cNvSpPr txBox="1"/>
          <p:nvPr/>
        </p:nvSpPr>
        <p:spPr>
          <a:xfrm>
            <a:off x="1898932" y="3725562"/>
            <a:ext cx="8122397" cy="369332"/>
          </a:xfrm>
          <a:prstGeom prst="rect">
            <a:avLst/>
          </a:prstGeom>
          <a:noFill/>
        </p:spPr>
        <p:txBody>
          <a:bodyPr wrap="square" rtlCol="0">
            <a:spAutoFit/>
          </a:bodyPr>
          <a:lstStyle/>
          <a:p>
            <a:r>
              <a:rPr lang="en-US" dirty="0"/>
              <a:t>high bias: very little attention to the training data and oversimplifies the model</a:t>
            </a:r>
          </a:p>
        </p:txBody>
      </p:sp>
      <p:sp>
        <p:nvSpPr>
          <p:cNvPr id="17" name="TextBox 16">
            <a:extLst>
              <a:ext uri="{FF2B5EF4-FFF2-40B4-BE49-F238E27FC236}">
                <a16:creationId xmlns:a16="http://schemas.microsoft.com/office/drawing/2014/main" id="{2A2A68FA-ADF3-EB8F-BF31-DD70D79D2160}"/>
              </a:ext>
            </a:extLst>
          </p:cNvPr>
          <p:cNvSpPr txBox="1"/>
          <p:nvPr/>
        </p:nvSpPr>
        <p:spPr>
          <a:xfrm>
            <a:off x="1898931" y="5206577"/>
            <a:ext cx="8122397" cy="369332"/>
          </a:xfrm>
          <a:prstGeom prst="rect">
            <a:avLst/>
          </a:prstGeom>
          <a:noFill/>
        </p:spPr>
        <p:txBody>
          <a:bodyPr wrap="square" rtlCol="0">
            <a:spAutoFit/>
          </a:bodyPr>
          <a:lstStyle/>
          <a:p>
            <a:r>
              <a:rPr lang="en-US" dirty="0"/>
              <a:t>low bias: …</a:t>
            </a:r>
          </a:p>
        </p:txBody>
      </p: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25A5E140-DA32-3A23-45D2-0F3B21889AF2}"/>
                  </a:ext>
                </a:extLst>
              </p14:cNvPr>
              <p14:cNvContentPartPr/>
              <p14:nvPr/>
            </p14:nvContentPartPr>
            <p14:xfrm>
              <a:off x="3134520" y="3715200"/>
              <a:ext cx="8606880" cy="480600"/>
            </p14:xfrm>
          </p:contentPart>
        </mc:Choice>
        <mc:Fallback>
          <p:pic>
            <p:nvPicPr>
              <p:cNvPr id="2" name="Ink 1">
                <a:extLst>
                  <a:ext uri="{FF2B5EF4-FFF2-40B4-BE49-F238E27FC236}">
                    <a16:creationId xmlns:a16="http://schemas.microsoft.com/office/drawing/2014/main" id="{25A5E140-DA32-3A23-45D2-0F3B21889AF2}"/>
                  </a:ext>
                </a:extLst>
              </p:cNvPr>
              <p:cNvPicPr/>
              <p:nvPr/>
            </p:nvPicPr>
            <p:blipFill>
              <a:blip r:embed="rId6"/>
              <a:stretch>
                <a:fillRect/>
              </a:stretch>
            </p:blipFill>
            <p:spPr>
              <a:xfrm>
                <a:off x="3125160" y="3705840"/>
                <a:ext cx="8625600" cy="499320"/>
              </a:xfrm>
              <a:prstGeom prst="rect">
                <a:avLst/>
              </a:prstGeom>
            </p:spPr>
          </p:pic>
        </mc:Fallback>
      </mc:AlternateContent>
    </p:spTree>
    <p:extLst>
      <p:ext uri="{BB962C8B-B14F-4D97-AF65-F5344CB8AC3E}">
        <p14:creationId xmlns:p14="http://schemas.microsoft.com/office/powerpoint/2010/main" val="1156103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sp>
        <p:nvSpPr>
          <p:cNvPr id="14" name="TextBox 13">
            <a:extLst>
              <a:ext uri="{FF2B5EF4-FFF2-40B4-BE49-F238E27FC236}">
                <a16:creationId xmlns:a16="http://schemas.microsoft.com/office/drawing/2014/main" id="{2A5893B5-4483-96E9-995D-39F63D2A2578}"/>
              </a:ext>
            </a:extLst>
          </p:cNvPr>
          <p:cNvSpPr txBox="1"/>
          <p:nvPr/>
        </p:nvSpPr>
        <p:spPr>
          <a:xfrm flipH="1">
            <a:off x="524927" y="486395"/>
            <a:ext cx="3523198" cy="523220"/>
          </a:xfrm>
          <a:prstGeom prst="rect">
            <a:avLst/>
          </a:prstGeom>
          <a:noFill/>
        </p:spPr>
        <p:txBody>
          <a:bodyPr wrap="square" rtlCol="0">
            <a:spAutoFit/>
          </a:bodyPr>
          <a:lstStyle/>
          <a:p>
            <a:r>
              <a:rPr lang="en-US" sz="2800" dirty="0">
                <a:latin typeface="mononoki NF" panose="00000809000000000000" pitchFamily="50" charset="0"/>
              </a:rPr>
              <a:t>Variance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E5F4935-1B38-C6A9-2C08-3E830CCB687B}"/>
                  </a:ext>
                </a:extLst>
              </p:cNvPr>
              <p:cNvSpPr txBox="1"/>
              <p:nvPr/>
            </p:nvSpPr>
            <p:spPr>
              <a:xfrm>
                <a:off x="387288" y="1223319"/>
                <a:ext cx="4963187" cy="121591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292929"/>
                    </a:solidFill>
                    <a:latin typeface="source-serif-pro"/>
                  </a:rPr>
                  <a:t>variability of model prediction for a given data point or a value which tells us spread of our data.</a:t>
                </a:r>
                <a:endParaRPr lang="en-US" b="0" i="0" dirty="0">
                  <a:solidFill>
                    <a:srgbClr val="292929"/>
                  </a:solidFill>
                  <a:effectLst/>
                  <a:latin typeface="source-serif-pro"/>
                </a:endParaRPr>
              </a:p>
              <a:p>
                <a:pPr marL="285750" indent="-285750">
                  <a:buFont typeface="Arial" panose="020B0604020202020204" pitchFamily="34" charset="0"/>
                  <a:buChar char="•"/>
                </a:pPr>
                <a:r>
                  <a:rPr lang="en-US" dirty="0">
                    <a:solidFill>
                      <a:srgbClr val="292929"/>
                    </a:solidFill>
                    <a:latin typeface="source-serif-pro"/>
                  </a:rPr>
                  <a:t>how much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𝑓</m:t>
                        </m:r>
                      </m:e>
                    </m:acc>
                    <m:r>
                      <a:rPr lang="en-US" i="1" dirty="0" smtClean="0">
                        <a:latin typeface="Cambria Math" panose="02040503050406030204" pitchFamily="18" charset="0"/>
                      </a:rPr>
                      <m:t> </m:t>
                    </m:r>
                    <m:r>
                      <a:rPr lang="en-US" i="1" dirty="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 </m:t>
                    </m:r>
                    <m:r>
                      <a:rPr lang="en-US" i="1" dirty="0" smtClean="0">
                        <a:latin typeface="Cambria Math" panose="02040503050406030204" pitchFamily="18" charset="0"/>
                      </a:rPr>
                      <m:t>𝑓</m:t>
                    </m:r>
                  </m:oMath>
                </a14:m>
                <a:endParaRPr lang="en-US" dirty="0"/>
              </a:p>
            </p:txBody>
          </p:sp>
        </mc:Choice>
        <mc:Fallback xmlns="">
          <p:sp>
            <p:nvSpPr>
              <p:cNvPr id="3" name="TextBox 2">
                <a:extLst>
                  <a:ext uri="{FF2B5EF4-FFF2-40B4-BE49-F238E27FC236}">
                    <a16:creationId xmlns:a16="http://schemas.microsoft.com/office/drawing/2014/main" id="{FE5F4935-1B38-C6A9-2C08-3E830CCB687B}"/>
                  </a:ext>
                </a:extLst>
              </p:cNvPr>
              <p:cNvSpPr txBox="1">
                <a:spLocks noRot="1" noChangeAspect="1" noMove="1" noResize="1" noEditPoints="1" noAdjustHandles="1" noChangeArrowheads="1" noChangeShapeType="1" noTextEdit="1"/>
              </p:cNvSpPr>
              <p:nvPr/>
            </p:nvSpPr>
            <p:spPr>
              <a:xfrm>
                <a:off x="387288" y="1223319"/>
                <a:ext cx="4963187" cy="1215910"/>
              </a:xfrm>
              <a:prstGeom prst="rect">
                <a:avLst/>
              </a:prstGeom>
              <a:blipFill>
                <a:blip r:embed="rId3"/>
                <a:stretch>
                  <a:fillRect l="-860" t="-3015" b="-7538"/>
                </a:stretch>
              </a:blipFill>
            </p:spPr>
            <p:txBody>
              <a:bodyPr/>
              <a:lstStyle/>
              <a:p>
                <a:r>
                  <a:rPr lang="en-US">
                    <a:noFill/>
                  </a:rPr>
                  <a:t> </a:t>
                </a:r>
              </a:p>
            </p:txBody>
          </p:sp>
        </mc:Fallback>
      </mc:AlternateContent>
      <p:sp>
        <p:nvSpPr>
          <p:cNvPr id="8" name="Arrow: Down 7">
            <a:extLst>
              <a:ext uri="{FF2B5EF4-FFF2-40B4-BE49-F238E27FC236}">
                <a16:creationId xmlns:a16="http://schemas.microsoft.com/office/drawing/2014/main" id="{1498FAEB-67AE-90AC-D62F-0A5C740C0FC0}"/>
              </a:ext>
            </a:extLst>
          </p:cNvPr>
          <p:cNvSpPr/>
          <p:nvPr/>
        </p:nvSpPr>
        <p:spPr>
          <a:xfrm>
            <a:off x="238148" y="4851243"/>
            <a:ext cx="573555" cy="10800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05BF159B-3D5A-56B8-A001-3D7EF8300E71}"/>
              </a:ext>
            </a:extLst>
          </p:cNvPr>
          <p:cNvSpPr/>
          <p:nvPr/>
        </p:nvSpPr>
        <p:spPr>
          <a:xfrm flipV="1">
            <a:off x="238149" y="3291893"/>
            <a:ext cx="573555" cy="1080000"/>
          </a:xfrm>
          <a:prstGeom prst="downArrow">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F68FB163-BF84-B572-CC04-E72D4581FDEA}"/>
              </a:ext>
            </a:extLst>
          </p:cNvPr>
          <p:cNvSpPr txBox="1"/>
          <p:nvPr/>
        </p:nvSpPr>
        <p:spPr>
          <a:xfrm>
            <a:off x="942757" y="3725562"/>
            <a:ext cx="11249243" cy="369332"/>
          </a:xfrm>
          <a:prstGeom prst="rect">
            <a:avLst/>
          </a:prstGeom>
          <a:noFill/>
        </p:spPr>
        <p:txBody>
          <a:bodyPr wrap="square" rtlCol="0">
            <a:spAutoFit/>
          </a:bodyPr>
          <a:lstStyle/>
          <a:p>
            <a:r>
              <a:rPr lang="en-US" dirty="0"/>
              <a:t>high variance: pays a lot of attention to training data and does not generalize on the data which it hasn’t seen before</a:t>
            </a:r>
          </a:p>
        </p:txBody>
      </p:sp>
      <p:sp>
        <p:nvSpPr>
          <p:cNvPr id="17" name="TextBox 16">
            <a:extLst>
              <a:ext uri="{FF2B5EF4-FFF2-40B4-BE49-F238E27FC236}">
                <a16:creationId xmlns:a16="http://schemas.microsoft.com/office/drawing/2014/main" id="{2A2A68FA-ADF3-EB8F-BF31-DD70D79D2160}"/>
              </a:ext>
            </a:extLst>
          </p:cNvPr>
          <p:cNvSpPr txBox="1"/>
          <p:nvPr/>
        </p:nvSpPr>
        <p:spPr>
          <a:xfrm>
            <a:off x="1132812" y="5206577"/>
            <a:ext cx="8122397" cy="369332"/>
          </a:xfrm>
          <a:prstGeom prst="rect">
            <a:avLst/>
          </a:prstGeom>
          <a:noFill/>
        </p:spPr>
        <p:txBody>
          <a:bodyPr wrap="square" rtlCol="0">
            <a:spAutoFit/>
          </a:bodyPr>
          <a:lstStyle/>
          <a:p>
            <a:r>
              <a:rPr lang="en-US" dirty="0"/>
              <a:t>low variance: …</a:t>
            </a:r>
          </a:p>
        </p:txBody>
      </p:sp>
      <p:pic>
        <p:nvPicPr>
          <p:cNvPr id="5" name="Picture 4">
            <a:extLst>
              <a:ext uri="{FF2B5EF4-FFF2-40B4-BE49-F238E27FC236}">
                <a16:creationId xmlns:a16="http://schemas.microsoft.com/office/drawing/2014/main" id="{23A399CF-239C-A409-DA8C-9EBE8B9D0FAD}"/>
              </a:ext>
            </a:extLst>
          </p:cNvPr>
          <p:cNvPicPr>
            <a:picLocks noChangeAspect="1"/>
          </p:cNvPicPr>
          <p:nvPr/>
        </p:nvPicPr>
        <p:blipFill>
          <a:blip r:embed="rId4"/>
          <a:stretch>
            <a:fillRect/>
          </a:stretch>
        </p:blipFill>
        <p:spPr>
          <a:xfrm>
            <a:off x="6567378" y="486395"/>
            <a:ext cx="4509123" cy="2912815"/>
          </a:xfrm>
          <a:prstGeom prst="rect">
            <a:avLst/>
          </a:prstGeom>
        </p:spPr>
      </p:pic>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B4C5E003-E867-DB29-6663-6903E690385D}"/>
                  </a:ext>
                </a:extLst>
              </p14:cNvPr>
              <p14:cNvContentPartPr/>
              <p14:nvPr/>
            </p14:nvContentPartPr>
            <p14:xfrm>
              <a:off x="2402640" y="708480"/>
              <a:ext cx="6981120" cy="3847680"/>
            </p14:xfrm>
          </p:contentPart>
        </mc:Choice>
        <mc:Fallback>
          <p:pic>
            <p:nvPicPr>
              <p:cNvPr id="2" name="Ink 1">
                <a:extLst>
                  <a:ext uri="{FF2B5EF4-FFF2-40B4-BE49-F238E27FC236}">
                    <a16:creationId xmlns:a16="http://schemas.microsoft.com/office/drawing/2014/main" id="{B4C5E003-E867-DB29-6663-6903E690385D}"/>
                  </a:ext>
                </a:extLst>
              </p:cNvPr>
              <p:cNvPicPr/>
              <p:nvPr/>
            </p:nvPicPr>
            <p:blipFill>
              <a:blip r:embed="rId6"/>
              <a:stretch>
                <a:fillRect/>
              </a:stretch>
            </p:blipFill>
            <p:spPr>
              <a:xfrm>
                <a:off x="2393280" y="699120"/>
                <a:ext cx="6999840" cy="3866400"/>
              </a:xfrm>
              <a:prstGeom prst="rect">
                <a:avLst/>
              </a:prstGeom>
            </p:spPr>
          </p:pic>
        </mc:Fallback>
      </mc:AlternateContent>
    </p:spTree>
    <p:extLst>
      <p:ext uri="{BB962C8B-B14F-4D97-AF65-F5344CB8AC3E}">
        <p14:creationId xmlns:p14="http://schemas.microsoft.com/office/powerpoint/2010/main" val="3184556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sp>
        <p:nvSpPr>
          <p:cNvPr id="14" name="TextBox 13">
            <a:extLst>
              <a:ext uri="{FF2B5EF4-FFF2-40B4-BE49-F238E27FC236}">
                <a16:creationId xmlns:a16="http://schemas.microsoft.com/office/drawing/2014/main" id="{2A5893B5-4483-96E9-995D-39F63D2A2578}"/>
              </a:ext>
            </a:extLst>
          </p:cNvPr>
          <p:cNvSpPr txBox="1"/>
          <p:nvPr/>
        </p:nvSpPr>
        <p:spPr>
          <a:xfrm flipH="1">
            <a:off x="524927" y="486395"/>
            <a:ext cx="4663090" cy="523220"/>
          </a:xfrm>
          <a:prstGeom prst="rect">
            <a:avLst/>
          </a:prstGeom>
          <a:noFill/>
        </p:spPr>
        <p:txBody>
          <a:bodyPr wrap="square" rtlCol="0">
            <a:spAutoFit/>
          </a:bodyPr>
          <a:lstStyle/>
          <a:p>
            <a:r>
              <a:rPr lang="en-US" sz="2800" dirty="0">
                <a:latin typeface="mononoki NF" panose="00000809000000000000" pitchFamily="50" charset="0"/>
              </a:rPr>
              <a:t>bias-variance tradeoff</a:t>
            </a:r>
          </a:p>
        </p:txBody>
      </p:sp>
      <p:pic>
        <p:nvPicPr>
          <p:cNvPr id="3" name="Picture 2">
            <a:extLst>
              <a:ext uri="{FF2B5EF4-FFF2-40B4-BE49-F238E27FC236}">
                <a16:creationId xmlns:a16="http://schemas.microsoft.com/office/drawing/2014/main" id="{A73177BE-8B9A-5492-AE92-8790571C8BA8}"/>
              </a:ext>
            </a:extLst>
          </p:cNvPr>
          <p:cNvPicPr>
            <a:picLocks noChangeAspect="1"/>
          </p:cNvPicPr>
          <p:nvPr/>
        </p:nvPicPr>
        <p:blipFill>
          <a:blip r:embed="rId3"/>
          <a:stretch>
            <a:fillRect/>
          </a:stretch>
        </p:blipFill>
        <p:spPr>
          <a:xfrm>
            <a:off x="3164654" y="1090449"/>
            <a:ext cx="5601482" cy="628738"/>
          </a:xfrm>
          <a:prstGeom prst="rect">
            <a:avLst/>
          </a:prstGeom>
        </p:spPr>
      </p:pic>
      <p:pic>
        <p:nvPicPr>
          <p:cNvPr id="6" name="Picture 5">
            <a:extLst>
              <a:ext uri="{FF2B5EF4-FFF2-40B4-BE49-F238E27FC236}">
                <a16:creationId xmlns:a16="http://schemas.microsoft.com/office/drawing/2014/main" id="{40878A80-25C1-68CE-631B-E7D486C47713}"/>
              </a:ext>
            </a:extLst>
          </p:cNvPr>
          <p:cNvPicPr>
            <a:picLocks noChangeAspect="1"/>
          </p:cNvPicPr>
          <p:nvPr/>
        </p:nvPicPr>
        <p:blipFill>
          <a:blip r:embed="rId4"/>
          <a:stretch>
            <a:fillRect/>
          </a:stretch>
        </p:blipFill>
        <p:spPr>
          <a:xfrm>
            <a:off x="3561160" y="1714747"/>
            <a:ext cx="4808469" cy="4846581"/>
          </a:xfrm>
          <a:prstGeom prst="rect">
            <a:avLst/>
          </a:prstGeom>
        </p:spPr>
      </p:pic>
    </p:spTree>
    <p:extLst>
      <p:ext uri="{BB962C8B-B14F-4D97-AF65-F5344CB8AC3E}">
        <p14:creationId xmlns:p14="http://schemas.microsoft.com/office/powerpoint/2010/main" val="3831609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sp>
        <p:nvSpPr>
          <p:cNvPr id="14" name="TextBox 13">
            <a:extLst>
              <a:ext uri="{FF2B5EF4-FFF2-40B4-BE49-F238E27FC236}">
                <a16:creationId xmlns:a16="http://schemas.microsoft.com/office/drawing/2014/main" id="{2A5893B5-4483-96E9-995D-39F63D2A2578}"/>
              </a:ext>
            </a:extLst>
          </p:cNvPr>
          <p:cNvSpPr txBox="1"/>
          <p:nvPr/>
        </p:nvSpPr>
        <p:spPr>
          <a:xfrm flipH="1">
            <a:off x="524927" y="486395"/>
            <a:ext cx="4663090" cy="523220"/>
          </a:xfrm>
          <a:prstGeom prst="rect">
            <a:avLst/>
          </a:prstGeom>
          <a:noFill/>
        </p:spPr>
        <p:txBody>
          <a:bodyPr wrap="square" rtlCol="0">
            <a:spAutoFit/>
          </a:bodyPr>
          <a:lstStyle/>
          <a:p>
            <a:r>
              <a:rPr lang="en-US" sz="2800" dirty="0">
                <a:latin typeface="mononoki NF" panose="00000809000000000000" pitchFamily="50" charset="0"/>
              </a:rPr>
              <a:t>bias-variance tradeoff</a:t>
            </a:r>
          </a:p>
        </p:txBody>
      </p:sp>
      <p:pic>
        <p:nvPicPr>
          <p:cNvPr id="3" name="Picture 2">
            <a:extLst>
              <a:ext uri="{FF2B5EF4-FFF2-40B4-BE49-F238E27FC236}">
                <a16:creationId xmlns:a16="http://schemas.microsoft.com/office/drawing/2014/main" id="{A73177BE-8B9A-5492-AE92-8790571C8BA8}"/>
              </a:ext>
            </a:extLst>
          </p:cNvPr>
          <p:cNvPicPr>
            <a:picLocks noChangeAspect="1"/>
          </p:cNvPicPr>
          <p:nvPr/>
        </p:nvPicPr>
        <p:blipFill>
          <a:blip r:embed="rId3"/>
          <a:stretch>
            <a:fillRect/>
          </a:stretch>
        </p:blipFill>
        <p:spPr>
          <a:xfrm>
            <a:off x="3164654" y="1090449"/>
            <a:ext cx="5601482" cy="628738"/>
          </a:xfrm>
          <a:prstGeom prst="rect">
            <a:avLst/>
          </a:prstGeom>
        </p:spPr>
      </p:pic>
      <p:pic>
        <p:nvPicPr>
          <p:cNvPr id="1026" name="Picture 2">
            <a:extLst>
              <a:ext uri="{FF2B5EF4-FFF2-40B4-BE49-F238E27FC236}">
                <a16:creationId xmlns:a16="http://schemas.microsoft.com/office/drawing/2014/main" id="{0B3A635A-E939-A21C-B086-02D8BB841C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3240"/>
          <a:stretch/>
        </p:blipFill>
        <p:spPr bwMode="auto">
          <a:xfrm>
            <a:off x="652486" y="1891573"/>
            <a:ext cx="10887027" cy="324724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692DED43-2550-6B8F-A62A-92CD192ED870}"/>
                  </a:ext>
                </a:extLst>
              </p14:cNvPr>
              <p14:cNvContentPartPr/>
              <p14:nvPr/>
            </p14:nvContentPartPr>
            <p14:xfrm>
              <a:off x="1627200" y="1132200"/>
              <a:ext cx="9725400" cy="3918600"/>
            </p14:xfrm>
          </p:contentPart>
        </mc:Choice>
        <mc:Fallback>
          <p:pic>
            <p:nvPicPr>
              <p:cNvPr id="2" name="Ink 1">
                <a:extLst>
                  <a:ext uri="{FF2B5EF4-FFF2-40B4-BE49-F238E27FC236}">
                    <a16:creationId xmlns:a16="http://schemas.microsoft.com/office/drawing/2014/main" id="{692DED43-2550-6B8F-A62A-92CD192ED870}"/>
                  </a:ext>
                </a:extLst>
              </p:cNvPr>
              <p:cNvPicPr/>
              <p:nvPr/>
            </p:nvPicPr>
            <p:blipFill>
              <a:blip r:embed="rId6"/>
              <a:stretch>
                <a:fillRect/>
              </a:stretch>
            </p:blipFill>
            <p:spPr>
              <a:xfrm>
                <a:off x="1617840" y="1122840"/>
                <a:ext cx="9744120" cy="3937320"/>
              </a:xfrm>
              <a:prstGeom prst="rect">
                <a:avLst/>
              </a:prstGeom>
            </p:spPr>
          </p:pic>
        </mc:Fallback>
      </mc:AlternateContent>
    </p:spTree>
    <p:extLst>
      <p:ext uri="{BB962C8B-B14F-4D97-AF65-F5344CB8AC3E}">
        <p14:creationId xmlns:p14="http://schemas.microsoft.com/office/powerpoint/2010/main" val="2741450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688</TotalTime>
  <Words>934</Words>
  <Application>Microsoft Office PowerPoint</Application>
  <PresentationFormat>Widescreen</PresentationFormat>
  <Paragraphs>184</Paragraphs>
  <Slides>22</Slides>
  <Notes>22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Arial (Headings)</vt:lpstr>
      <vt:lpstr>Calibri</vt:lpstr>
      <vt:lpstr>Calibri Light</vt:lpstr>
      <vt:lpstr>Cambria Math</vt:lpstr>
      <vt:lpstr>Courier New</vt:lpstr>
      <vt:lpstr>mononoki NF</vt:lpstr>
      <vt:lpstr>mononoki NFM</vt:lpstr>
      <vt:lpstr>source-serif-pro</vt:lpstr>
      <vt:lpstr>Wingdings</vt:lpstr>
      <vt:lpstr>Office Theme</vt:lpstr>
      <vt:lpstr>PowerPoint Presentation</vt:lpstr>
      <vt:lpstr>Model complexity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Diagnose bias and variance problems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Jeremy Matos Cangalaya</dc:creator>
  <cp:lastModifiedBy>Jeremy Matos Cangalaya</cp:lastModifiedBy>
  <cp:revision>42</cp:revision>
  <dcterms:created xsi:type="dcterms:W3CDTF">2023-04-18T04:03:35Z</dcterms:created>
  <dcterms:modified xsi:type="dcterms:W3CDTF">2023-07-23T22:21:32Z</dcterms:modified>
</cp:coreProperties>
</file>