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notesSlides/notesSlide7.xml" ContentType="application/vnd.openxmlformats-officedocument.presentationml.notesSlide+xml"/>
  <Override PartName="/ppt/ink/ink7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8.xml" ContentType="application/inkml+xml"/>
  <Override PartName="/ppt/notesSlides/notesSlide11.xml" ContentType="application/vnd.openxmlformats-officedocument.presentationml.notesSlide+xml"/>
  <Override PartName="/ppt/ink/ink9.xml" ContentType="application/inkml+xml"/>
  <Override PartName="/ppt/notesSlides/notesSlide12.xml" ContentType="application/vnd.openxmlformats-officedocument.presentationml.notesSlide+xml"/>
  <Override PartName="/ppt/ink/ink10.xml" ContentType="application/inkml+xml"/>
  <Override PartName="/ppt/notesSlides/notesSlide13.xml" ContentType="application/vnd.openxmlformats-officedocument.presentationml.notesSlide+xml"/>
  <Override PartName="/ppt/ink/ink11.xml" ContentType="application/inkml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5" r:id="rId2"/>
    <p:sldId id="299" r:id="rId3"/>
    <p:sldId id="307" r:id="rId4"/>
    <p:sldId id="303" r:id="rId5"/>
    <p:sldId id="304" r:id="rId6"/>
    <p:sldId id="305" r:id="rId7"/>
    <p:sldId id="306" r:id="rId8"/>
    <p:sldId id="296" r:id="rId9"/>
    <p:sldId id="301" r:id="rId10"/>
    <p:sldId id="308" r:id="rId11"/>
    <p:sldId id="297" r:id="rId12"/>
    <p:sldId id="298" r:id="rId13"/>
    <p:sldId id="302" r:id="rId14"/>
    <p:sldId id="275" r:id="rId1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7-23T22:24:03.81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7315 17611 1540 0,'0'0'341'0,"0"0"-9"0,0 0-92 16,0 0 7-16,0 0-84 16,0 0 13-16,386-31-47 15,-174 10 16-15,18-6-30 16,-39 5-40-16,16 1-40 16,-21-6-19-16,-20 6-11 15,-14-1 13-15,-20 0 3 16,-14 6-21-16,-15 6 41 15,-24-2-40-15,-15 4-1 16,-25 7 0-16,-10-3 1 16,-15 2-12-16,-10 2-28 15,8 0-7-15,-3 0-158 0,30 7-84 16,1 13-523 0,4 1-126-16</inkml:trace>
  <inkml:trace contextRef="#ctx0" brushRef="#br0" timeOffset="716.51">14800 17328 1147 0,'0'0'564'0,"0"0"-278"16,0 0 23-16,0 0-99 16,0 0 12-16,0 0-50 15,564-44-40-15,-182 1-73 16,-16 2-6-16,-79 10 22 15,-103 9 10-15,-45 10 21 0,-32-2-50 16,2 2 53-16,2 0-73 16,7 2 42-16,-24-1-55 15,-10 5 35-15,-16 1-58 16,-9 1 7-16,-16-1-7 16,-9 2 0-16,-13 3-9 15,-7 0 29-15,-5 0-52 16,2 0-35-16,3 0-58 15,15 0-129-15,10 0-124 16,61 8-272-16,-14-2-140 16,3 7-420-16</inkml:trace>
  <inkml:trace contextRef="#ctx0" brushRef="#br0" timeOffset="917.34">23730 17354 652 0,'0'0'109'0,"0"0"-109"16,0 0-132-16,0 0-117 0</inkml:trace>
  <inkml:trace contextRef="#ctx0" brushRef="#br0" timeOffset="1349.55">23580 17296 1428 0,'0'0'477'0,"0"0"-222"16,0 0-17-16,0 0 19 15,0 0-90-15,313 15 20 16,24-23-99-16,31-13 41 16,-11-1-75-16,-82 5-9 15,-93 7-11-15,-45 8-14 16,-19 2-20-16,9 0 21 16,5 0-32-16,-4 0 32 15,-24 0-36-15,-27 2 33 16,-17 1-21-16,-22 2 3 15,-17-3-1-15,-17-2-18 16,-4 5-101-16,0-5-78 16,-34 0-313-16,-16 0 0 0,2 0-221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7-23T22:31:30.84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5928 5402 1109 0,'0'0'789'0,"0"0"-321"0,0 0-147 16,0 0-36-16,0 0-41 15,0 0-3-15,-177-3-122 16,181 3 20-16,55 0-115 16,34 0 32-16,26 0-44 15,3 0 9-15,6 3-6 16,-21-3-15-16,-19 0 0 16,-15 0 13-16,-23 0-31 15,-20 0 36-15,-17 0-27 16,-6 0 21-16,-7 0 0 15,0 0-12-15,0 0 6 16,-25 0 23-16,-34-5-14 0,-25 0 6 16,-23-3 7-1,-7-1-43-15,3 3 15 0,22-4-13 16,26 5-73 0,28 0-20-16,31 0-77 0,18-10-190 15,45 1-388-15,9-2-132 0</inkml:trace>
  <inkml:trace contextRef="#ctx0" brushRef="#br0" timeOffset="900.09">7065 5426 565 0,'0'0'1074'16,"0"0"-577"-16,0 0-223 15,0 0-9-15,0 0-83 0,0 0 0 16,0 0-64 0,-162 7-49-16,246-7-19 0,23 0-20 15,16 0-4-15,0 0-9 16,-12-2-13-16,-13 0 13 15,-27-4-17-15,-28 2 9 16,-14 2 6-16,-20 2-14 16,-9-3 36-16,0 3 46 15,0 0-7-15,-18 0 19 16,-32 0-94-16,-23 0 49 16,-6 0-37-16,-3 0-26 15,7 0-25-15,23 0-98 16,22-2-149-16,30-1-239 0,0 2-251 15,34-5-840-15</inkml:trace>
  <inkml:trace contextRef="#ctx0" brushRef="#br0" timeOffset="1383.16">8299 5369 1585 0,'0'0'780'0,"0"0"-466"16,0 0-69-16,0 0-94 15,0 0-57-15,0 0-53 16,289 13 17-16,-166-13-46 16,-5 0-3-16,1 0 0 15,-17 0-10-15,-18 0 1 16,-16 0 0-16,-25-2-1 15,-18 2 2-15,-15 0 17 16,-10-2 21-16,0 2 114 0,0-3-65 16,-35 3-2-1,-12-2-62-15,-22 0 9 0,-6 0-33 16,-2-1-2-16,9 0-25 16,9-1-118-16,13-1-88 15,8-15-295-15,13 6-258 16,6-5-744-16</inkml:trace>
  <inkml:trace contextRef="#ctx0" brushRef="#br0" timeOffset="2315.73">7026 5486 986 0,'0'0'516'15,"0"0"-368"-15,0 0 100 16,0 0 12-16,0 0 36 15,-123-147-79-15,98 85-20 16,5-13-19-16,2-10-1 16,9-5-16-16,-3-4-77 15,12 2 29-15,0 6-71 16,0 4 36-16,0 12-56 16,0 10 21-16,5 12-43 15,15 12 0-15,1 9 0 0,-3 8 1 16,-2 9-16-16,2 3-27 15,7 5 21-15,0 2-141 16,5 0-77-16,17 0-245 16,-1 14-263-16,-8 0-334 0</inkml:trace>
  <inkml:trace contextRef="#ctx0" brushRef="#br0" timeOffset="3067.74">7031 4432 1215 0,'0'0'546'15,"0"0"-221"-15,0 0-75 0,0 0-22 16,0 0-47-16,0 0-53 16,0 0-43-16,84-14-44 15,14 4 27-15,33 1-67 16,22-1 40-16,17 5-35 15,8-2 9-15,4 4-15 16,-12-2-1-16,-13 3 0 16,-21 0-9-16,-13-3-2 15,-14 3-80-15,-27-2 74 16,-7 3-39-16,-27-1 51 16,-9 2-2-16,-10-3 2 15,-13 3 6-15,-2 0 0 0,-10 0-6 16,-4 0 14-16,7 0-22 15,-7 0 35-15,0 0-9 16,0 0 2-16,0 0 37 16,0 0-21-16,5 0 8 15,-1 14-18-15,5 3-14 16,7 7 7-16,-2 7 4 16,2 3 17-16,2 6-33 15,3-2 26-15,-8 2-26 16,8 4 16-16,-8-4-17 15,-1 6 0-15,-8 4 24 16,5 6-12-16,7 6 41 16,-2 2-41-16,6 7 23 0,-6-6-34 15,2-7 36 1,-7-17-20-16,0-15 29 0,-9-9 7 16,0-12-10-1,0-3 17-15,0 1-42 0,0-3 59 16,0 0-71-16,0 1 16 15,0 3-10-15,0-2-9 16,0 1-3-16,0-3-10 16,-4 0 8-16,-10 0-11 15,-7 0-5-15,-4 0 28 16,-9 0-35-16,5 0 32 16,-5 0-14-16,4 0-14 15,-4 0 3-15,-5 0-11 16,-4 5-17-16,-2-1-1 15,-10 3-67-15,3 0 13 0,2-2-84 16,11-2 22-16,19-3-76 16,20 0-80-16,4 2-250 15,37-2-400-15</inkml:trace>
  <inkml:trace contextRef="#ctx0" brushRef="#br0" timeOffset="26766.13">7251 5500 1202 0,'0'0'389'0,"0"0"-106"16,0 0-81-16,0 0 27 16,0 0-66-16,0 0 64 15,153-11-71-15,-65-1-38 16,10 0-45-16,13-3-28 16,17 0-17-16,11 1-22 15,-3 2-1-15,7 2 5 16,-11 3-10-16,-9 2 8 15,-16 0-10-15,-19 1 2 16,-24 1-1-16,-16 1 1 16,-19 0 0-16,-17 0-7 15,-12 2 19-15,0 0-3 0,0 0-8 16,-21 0 18-16,-33 0-6 16,-28 0 1-16,-27 0-8 15,-28 0-6-15,-15 6 0 16,-5 1 9-16,5 1-18 15,20-1 20-15,34-5-8 16,39 1-2-16,34-1 13 16,25-2-7-16,25 4 37 15,68-3-36-15,34 2-7 16,30-3-2-16,16 0 15 16,-2 0-25-16,-14-3 20 15,-16-9-18-15,-23 2 12 16,-20-2-9-16,-23 6 6 15,-23-2 0-15,-22 6-1 0,-15-1 2 16,-10 1-10-16,-5 2 22 16,0 0 7-16,0 0 26 15,-30 0 32-15,-13 0-63 16,-16 0-15-16,0 5-50 16,0 5-93-16,9-1-88 15,11 0-115-15,26 8-205 16,13-4-132-16,0-1-391 0</inkml:trace>
  <inkml:trace contextRef="#ctx0" brushRef="#br0" timeOffset="51002.93">6781 5604 804 0,'0'0'484'0,"0"0"-254"15,0 0-75-15,0 0 25 16,0 0-31-16,0 0 150 16,170-16-113-16,-6 3-69 15,15 1-45-15,12-2-50 16,0 2-22-16,-4-5 40 16,-14 1-49-16,-16 3 33 15,-12-1-40-15,-11 2 32 16,-22 4-20-16,-15 1 4 15,-12 1 0-15,-17 4 18 0,-14 0-9 16,-15 2 80-16,-14 0-88 16,-11-2 71-16,-7 2-72 15,-7 0 22-15,0 0-21 16,0 0-1-16,0 0 0 16,0 0 6-16,0 0-12 15,4 0-94-15,1 0-133 16,-1 0-606-16</inkml:trace>
  <inkml:trace contextRef="#ctx0" brushRef="#br0" timeOffset="52307.01">9471 5479 833 0,'0'0'403'0,"0"0"-111"16,0 0-74-16,0 0 28 15,0 0-11-15,0 0 114 0,-98-195-166 16,80 44 34 0,6-52-87-16,8-11 26 0,4 33-93 15,0 54-1-15,0 52-41 16,0 25-9-16,0 0-19 15,0-1 52-15,0 5-53 16,0 10 29-16,0 12-36 16,0 7 16-16,0 10-1 15,0 3 1-15,0 4 0 16,0 0-1-16,0 0 24 16,0 0-55-16,0 0 62 15,0 0-47-15,0 0 34 0,0 0-12 16,0 0-6-1,0 0-8-15,0 0 7 0,-9 0 2 16,-21 0-22-16,-9 0 63 16,-20 0-72-1,-14 0 56-15,-20 6-50 0,-25 2 31 16,-14-1-7 0,-11 2 0-16,-19 6 0 0,1-1-1 15,-5 1 18-15,-2 4-50 16,2 0 66-16,9 1-54 15,4-2 42-15,12 3-23 16,14-7 2-16,9-5-8 16,25 0 7-16,13-4 2 15,28 0-20-15,18 0 59 16,13-3-64-16,12-2 33 0,9 0-18 16,0 3-54-1,0-3 2-15,0 0-18 0,0 0 1 16,0 0 42-16,0 2-2 15,0-2 11-15,0 0 48 16,0 0-45-16,0 0 25 16,0 0-2-16,0 3-101 15,0-3 10-15,0 0 42 16,0 0 33-16,0 0-8 16,0 0 47-16,0 0-68 15,0 0 53-15,0 3-16 16,-11 1-31-16,6 1 39 15,1 0-7-15,4 0 8 16,0-3-7-16,-5 3 7 16,5-3-29-16,0-2 58 0,-4 0-43 15,4 0 31-15,0 0-23 16,0 0 6-16,0 0-8 16,0 0 7-16,0 2 2 15,0 3-16-15,0 5 48 16,0 12-3-16,0 16-11 15,0 22-22-15,0 36 12 16,0 34-9-16,0 31 0 16,0-9 1-16,0-33-2 15,0-40 18-15,0-31-26 16,-5 0 27-16,5-5-12 16,-7-2 10-16,3-18-11 15,4-10-5-15,0-6-8 0,0-7 8 16,0 0-20-1,0 0 19-15,0 0-184 0,0 0-124 16,11 0-299-16,19 0-74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7-23T22:32:39.74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11624 8641 1676 0,'0'0'583'15,"0"0"-311"-15,0 0-38 16,0 0-72-16,0 0 12 16,0 0 15-16,318 0-98 15,-177-8 8-15,2-3-86 16,-15-4 34-16,-15-2-37 15,-19 2-4-15,-22 4 9 16,-17 1-15-16,-21 3 27 16,-11 4 12-16,-7 3-6 15,-7 0-6-15,-9 0-7 0,0 0-1 16,0 0-22-16,0 0 24 16,4 0-42-16,17 0-12 15,13 0-112-15,21 13-188 16,63 5-236-16,-16-3-152 15,0-5-621-15</inkml:trace>
  <inkml:trace contextRef="#ctx0" brushRef="#br0" timeOffset="631.89">14682 8696 1463 0,'0'0'401'0,"0"0"-54"16,0 0-81-16,0 0 1 16,0 0-91-16,0 0 86 15,0 0-72-15,339-16-6 16,-148 6-104-16,-5 0 8 15,-15-2-49-15,-14 0-12 0,-30 0-27 16,-18 0 29-16,-27 2-59 16,-18 3 70-16,-23 2-52 15,-14 0 24-15,-11 3-3 16,-11 2-9-16,-5 0-1 16,0 0 1-16,0 0-53 15,0 0 2-15,0 0-195 16,0 0 32-16,9 5-166 15,36 9-539-15,10 1-380 0</inkml:trace>
  <inkml:trace contextRef="#ctx0" brushRef="#br0" timeOffset="1215.93">17765 8713 1204 0,'0'0'381'15,"0"0"-24"-15,0 0-22 16,0 0-77-16,0 0 9 16,0 0-77-16,0 0-8 15,235-6 4-15,-53-8-111 16,13 1 81-16,-4 0-113 16,-14 4 31-16,-15-1-68 0,-30 0 33 15,-19 1-39-15,-24 2 0 16,-25-1-1-16,-21 4 16 15,-18 1-45-15,-16 3 72 16,-9 0-68-16,0 0 52 16,0 0-52-16,0 0 1 15,0 0-68-15,0 0-77 16,0 0-87-16,41 0-77 16,16 3-496-16,18 7-236 0</inkml:trace>
  <inkml:trace contextRef="#ctx0" brushRef="#br0" timeOffset="1771.52">21181 8749 1015 0,'0'0'388'16,"0"0"-156"-16,0 0-4 15,-289 53-17-15,237-51 50 16,15-2-23-16,19 0-101 16,18 0 58-16,0 0-72 15,59-2 66-15,39-10-34 16,34-2 15-16,16 5-79 15,13-2-8-15,-4 4-35 16,-9-5-29-16,-7 3-19 16,-18-6 32-16,-17 5-55 15,-17 0 50-15,-21 3-43 0,-13 3 38 16,-26-1-23-16,-15 5 1 16,-7 0-7-16,-7 0 6 15,0 0-11-15,0 0-2 16,0 0-115-16,9 0 5 15,64 5-213-15,2 9-277 16,7 5-275-16</inkml:trace>
  <inkml:trace contextRef="#ctx0" brushRef="#br0" timeOffset="2215.8">24055 8828 1134 0,'0'0'540'0,"0"0"-286"0,0 0 53 16,0 0-108-16,0 0-33 15,259 3-82-15,-136-6 47 16,13-6-67-16,3-1 20 16,-3-2-21-16,-8 0 1 15,-15-2 11-15,-10 4-68 16,-15-2 68-16,-15 5-74 15,-14 0 38-15,-15 2-27 16,-15 0 1-16,-4 2-13 16,-11 1-7-16,-3 2-1 15,-6-2-97-15,-5 2-24 16,0 0-150-16,0 0-71 16,-30 0-316-16,-9 0-429 0</inkml:trace>
  <inkml:trace contextRef="#ctx0" brushRef="#br0" timeOffset="5985.22">12909 11598 416 0,'0'0'602'0,"0"0"-417"16,0 0 66-16,0 0-117 15,0 0 38-15,0 0-67 16,0 0 79-16,200-17-64 15,-87 4 22-15,15 2-15 16,17-1-56-16,17-1 37 16,10-3-94-16,10 4 52 15,9-2-65-15,0 0 33 16,0-1-28-16,0-2-4 0,0 3 8 16,-4-3-10-16,-1 2 0 15,-11-1 17-15,-6-1-34 16,-8 0 35-16,-13 0-36 15,-7 3 36-15,-9-3-30 16,2 3 12-16,-7-1-1 16,1 1 1-16,-8-2 0 15,10 2-24-15,-14 0 56 16,-3 0-46-16,-6-4 28 16,-9 3-20-16,-5 0 6 15,-4-2 0-15,-5 2 1 0,-2 3 1 16,7-2-2-16,-1 4 15 15,1-2-30-15,4 2 31 16,0 1-6-16,-4 2-10 16,-3-4 31-16,-6 5-23 15,-3-1-8-15,-6-2 0 16,-14 3 0-16,6 1-16 16,1 1 49-16,11 1-47 15,2 3 28-15,12 0-16 16,0 0 8-16,-1 0-6 15,-6 0 1-15,-2 0-1 16,-7 3 0-16,-5-1 18 16,-9-2-37-16,-4 0 37 0,-8 2-36 15,-1-2 36 1,-8 0-26-16,-4 0 8 0,1 0 0 16,6 2 0-16,-3 1 0 15,10 2-18-15,7 0 49 16,8 2 8-16,5 0-33 15,-4 1 6-15,4-1-3 16,-2-3-10-16,-9 1 1 16,7 0 0-16,6-3-1 15,-2 3 11-15,1 0-28 16,3 0 36-16,-3 0-28 16,6 2 25-16,-7 0-15 15,5-2 0-15,-3 0-2 16,3-1-4-16,4 1 6 15,-2-2-13-15,-2-1 43 0,-5 0-51 16,-4 1 46-16,-5-1-50 16,0-2 23-16,0 3 2 15,5-3 6-15,4 0-5 16,12 2-1-16,6 1 7 16,3-1-31-16,4 1 48 15,-9-3-36-15,-11 2 27 16,-9-2-15-16,-14 0 0 15,-7 0-6-15,0 0 6 16,-2 0 0-16,7 0-18 16,2 0 50-16,-3 0-53 15,13-2 45-15,-1-3-47 16,-5 0 25-16,5 2-2 0,-6 1 0 16,-3-1 0-1,-7 3 0-15,-9-2 6 0,2 0-35 16,-8-1 58-16,-3 3-43 15,-5-2 29-15,5 2-12 16,-2 0-3-16,6 0-7 16,12 0 7-16,-2 0 0 15,4 0-14-15,-4 0 47 16,-3 0-57-16,-6 0 47 16,-7 0-46-16,-7 0 31 15,-7 0-14-15,-9 0 6 16,0 0 0-16,0 0-8 0,0 0-7 15,4 0-3-15,1 0 21 16,11 0-31-16,-3 0 40 16,8-3-27-16,-1 1 8 15,-2 0-8-15,-2-1 1 16,-7 1-45-16,-4 0 11 16,-5 2-153-16,5 0 37 15,-5 0-112-15,4 0-37 16,3 0-306-16,-3 0-405 0</inkml:trace>
  <inkml:trace contextRef="#ctx0" brushRef="#br0" timeOffset="9666.04">19696 13600 844 0,'0'0'528'0,"0"0"-259"16,0 0-141-16,0 0 37 15,-111-128-40-15,70 97 18 16,-3 2-21-16,-10-2-24 16,-10 2 27-16,-18 5-49 15,-22 2 79-15,-28 8-70 16,-25 2 20-16,-18 8-71 16,-28 4 23-16,-6 0-17 15,-7 9 17-15,-4 17 30 16,8 10-57-16,12 6 52 15,14 6-76-15,17 0 30 0,38 4-25 16,24-1 10-16,27 4-21 16,28 5-1-16,22 6-1 15,30 4 2-15,0 2-18 16,53 4 51-16,51-1-63 16,67 12 54-16,83 7-48 15,85 4 27-15,34-4-9 16,-7-19 12-16,-18-25-4 15,-39-21-2-15,-13-19 1 16,-57-10-29-16,-57-3 53 16,-60-28-52-16,-24-17 54 15,0-24-48-15,-9-36 21 0,-21-6-1 16,-43-8-12-16,-25 1 13 16,-34 25-1-16,-41-4 23 15,-23 12-46-15,-18 16 51 16,-18 17-54-16,-16 11 21 15,-14 16-41-15,-7 11-76 16,5 17-27-16,5 9-98 16,43 20-255-16,43 5-98 0</inkml:trace>
  <inkml:trace contextRef="#ctx0" brushRef="#br0" timeOffset="11889.8">28343 3657 1317 0,'0'0'603'0,"0"0"-323"16,0 0-21-16,0 0-28 15,0 0 33-15,0 0 55 16,0 0-61-16,-84 126-156 16,61-35-15-16,8 19-80 15,5 3 87-15,10-21-93 16,0 2 2-16,0-17 12 16,19-15-30-16,-3-13-3 15,-3-12-43-15,3-17-26 0,-11-10-137 16,-5-10-104-16,0-3-341 15,13-64 177-15,-1 5-16 16,1-8-323-16</inkml:trace>
  <inkml:trace contextRef="#ctx0" brushRef="#br0" timeOffset="12430.8">28196 3522 1527 0,'0'0'536'0,"0"0"-319"16,0 0-17-16,0 0-44 0,0 0 35 15,0 0-70 1,0 0-26-16,206-132-51 0,-53 114-27 16,13 3-17-16,-5-2 25 15,1 2-37-15,-15 1 29 16,-6 0-29-16,-6 6 28 15,-24 6-17-15,-2 2 1 16,-36 7 0-16,-9 19 1 16,-14 11 11-16,-16 8-3 15,-12 7 15-15,-1 9 12 16,-1 11-15-16,3 10 36 16,18 32-57-16,18 34 23 15,14 26-22-15,-5-13 0 0,-9-33-1 16,-16-42 13-16,-13-26-35 15,0 3 44-15,-1 7-5 16,-4 0-16-16,-11-10 56 16,-7-10-25-16,-7-11 14 15,-7-8 10-15,-45-12-10 16,-37-4 35-16,-39-10-55 16,-37-5-5-16,-72 0 0 15,-68-5-35-15,21-7 35 16,34 2-21-16,50 8 2 15,77 2-2-15,21 0 0 16,29 0-23-16,53 0 16 16,20 0-280-16,131 0-177 15,-3 0-278-15,4 4-194 0</inkml:trace>
  <inkml:trace contextRef="#ctx0" brushRef="#br0" timeOffset="13030.89">29378 5332 1079 0,'0'0'380'0,"0"0"-73"0,0 0-7 16,0 0 224-16,0 0-160 15,0 0-36-15,0 0-119 16,-50-3-102-16,32 83-58 16,-16 43-19-16,-3 4-24 15,10-9 9-15,-3-21-15 16,14-30 1-16,-2-5-1 15,-2-3 2-15,4-19-2 16,2-18 0-16,1-10 15 16,-12-12-56-16,-16 0 49 15,-16 0-23-15,-18-12 30 0,-14-10-27 16,-2-9 12 0,7-7-12-16,16-4 11 0,18 4 1 15,20 9-26-15,26 12 53 16,4 10-72-16,29 7 54 15,55 2-22-15,28 25 14 16,15 4-1-16,12 3 1 16,-7-4-1-16,-21-7 0 15,-18-8 4-15,-18-11-37 16,-16-4 62-16,-11 0-49 16,-14-22 40-16,0-12-29 15,-4-9 9-15,-5-7 0 16,5-5-2-16,-5-1-2 15,4 6-10-15,-11 11-154 0,7 10-52 16,5 29-298 0,-5 0-79-16,-7 10-286 0</inkml:trace>
  <inkml:trace contextRef="#ctx0" brushRef="#br0" timeOffset="14080.66">28284 6591 1235 0,'0'0'539'0,"0"0"-243"16,0 0-24-16,0 0-21 16,0 0-71-16,0 0-34 15,0 0-33-15,432-25-18 16,-211 23-74-16,4-1 41 15,-9-1-56-15,-25 1 0 16,-30-1 1-16,-29 1-1 16,-27 3 18-16,-37 0-4 15,-25 0 38-15,-13 0-57 16,-21 0 21-16,-2 0-10 16,-7 0-12-16,0 0 1 0,0 0 11 15,0 0 23-15,0 10-1 16,4 26 72-16,10 22-105 15,11 18 68-15,9 40-51 16,9 36 26-16,-2-8-43 16,-7-14-1-16,-4-24 6 15,-17-34-4-15,3-1-4 16,-2-5 34-16,-9-18-44 16,-5-9 31-16,0-12-23 15,0-5 19-15,0-11-9 16,0-4 0-16,0-2-6 15,-14-3 6-15,-16-2 19 16,-15 5-50-16,-19-2 67 16,-29-1-63-16,-18 1 42 15,-37-3-35-15,-18 0 15 0,-25 0-1 16,-12-5 0-16,-1 0 1 16,8 2-7-16,10 3 37 15,24 0-49-15,28 0 42 16,48 0-43-16,31 0 41 15,30 0-26-15,21 0 4 16,4 0-8-16,0 0 7 16,0 0 2-16,4 0-31 15,12 3 62-15,-11-3-64 16,-1 0 55-16,-4 0-46 16,5-21 8-16,-1-26 15 15,17-40 1-15,17-49 0 16,22-49-2-16,8-18 2 0,-9 30-35 15,-16 51 61-15,-18 59-54 16,-16 24 27-16,3 11-1 16,-3 10-76-16,0 11 20 15,-2 7-9-15,2 30-169 16,16 78-253-16,-7-7-320 16,2 9-147-16</inkml:trace>
  <inkml:trace contextRef="#ctx0" brushRef="#br0" timeOffset="14814.66">29373 8109 937 0,'0'0'548'16,"0"0"-188"-16,0 0-17 15,0 0 128-15,0 0-237 16,0 0 44-16,0 0-83 16,0 33-32-16,30 25-131 15,4 20-19-15,5 8-13 16,4 1 6-16,-2-6-30 16,-3-11 66-16,-13-14-64 15,-11-7 44-15,-9-14-37 16,-5-4 21-16,0-9-6 15,-14-3 0-15,-25-9-19 16,-6-6 19-16,-10-4-38 16,-8 0 11-16,-10-22 47 15,-4-8-44-15,-3-6 48 16,3-3-35-16,2 0 11 0,16 6-7 16,15 9 7-16,24 11 0 15,20 13 3-15,0 0 18 16,41 22 30-16,36 24-37 15,21 9-20-15,4 3 7 16,-9-3-2-16,-8-11 1 16,-22-14 0-16,-17-10-9 15,-24-10 21-15,-10-8-47 16,-8-2 62-16,5 0-51 16,1-7 48-16,15-24-16 15,9-12-7-15,11-15 11 16,-2-12-9-16,1-7 7 15,1-2-20-15,-11-1 44 0,-9 7-53 16,-11 16 37-16,-10 14-36 16,3 23-33-16,-7 20-56 15,0 0-86-15,5 60-372 16,-1-4-199-16,5-3-146 0</inkml:trace>
  <inkml:trace contextRef="#ctx0" brushRef="#br0" timeOffset="15347.77">28682 9608 1530 0,'0'0'387'0,"0"0"-132"16,0 0-34-16,0 0 72 16,0 0-122-16,343-17 29 15,-108-4-74-15,-6-1 15 16,12 0-66-16,-4 1 25 15,-58 4-79-15,8 0-7 16,-30 3-10-16,-25 1 2 16,-28 4-12-16,-26 1 42 15,-19 6-81-15,-21 0 45 16,-17 2-93-16,-21 0-124 16,-25 24-57-16,-34 10-393 0,-14 2-314 15</inkml:trace>
  <inkml:trace contextRef="#ctx0" brushRef="#br0" timeOffset="15999">28794 9591 421 0,'0'0'1800'0,"0"0"-1194"15,0 0-310-15,-30 183-122 0,30-87 30 16,0 13-147-16,0 6 30 16,20-23-86-16,10 5 10 15,0-16-11-15,-5-12 0 16,-12-9 1-16,3-7 0 16,-11 0-2-16,-1-2 28 15,5-5-52-15,7 0 50 16,2-6-44-16,7-1 40 15,5-3-24-15,4-3 3 16,5-1-9-16,6-8 9 16,-2-5 0-16,7-4-33 15,10-6 55-15,8-6-56 16,5-3 58-16,20 0-48 16,14 0 30-16,11-14-6 15,0-1 0-15,5-5 0 0,-12-1-7 16,-2-6 1-16,-6 1-26 15,6-1 64-15,2 4-49 16,17 6 37-16,4 7-14 16,6 3-6-16,-10 7-12 15,-26 0 11-15,-22 0 1 16,-37 0-24-16,-23 0 57 16,-15 0-64-16,-5-3 50 15,0 1-38-15,0-13 23 16,0-13-4-16,0-24 21 15,0-43 2-15,-12-55-2 16,-17-49-8-16,-10-13 29 16,1 37-33-16,-1 52 26 0,18 60-28 15,8 30 1-15,1 6-8 16,12 12-6-16,0 6-8 16,0 9-85-16,0 0-75 15,0 0-139-15,0 7-41 16,0 7-358-16,-13 1 33 15,-8-5-359-15</inkml:trace>
  <inkml:trace contextRef="#ctx0" brushRef="#br0" timeOffset="18930.71">30299 11472 1620 0,'0'0'695'16,"0"0"-390"-16,0 0-29 0,0 0 40 15,0 0-121-15,0 0-9 16,4 203-164-16,1-47 53 16,-5 1-74-16,0-23 29 15,0-39-23-15,0-33-7 16,0 7 8-16,-9 4-7 16,0 0-2-16,4-18 22 15,-6-17-43-15,6-11 49 16,1-16-44-16,4-3 35 15,0-8-21-15,0 0 3 16,-5 0-27-16,5 0-76 0,-4 0-148 16,-8-15-96-1,3 1-321-15,5-3-152 0</inkml:trace>
  <inkml:trace contextRef="#ctx0" brushRef="#br0" timeOffset="19280.75">29833 12539 1513 0,'0'0'579'15,"0"0"-314"-15,0 0-34 16,0 0-43-16,0 0-34 0,0 0-46 15,270 123-39 1,-177-92-68-16,-4-7 28 0,-21-10-4 16,-13-14-35-16,-12 0 31 15,-4-28-15-15,-1-25 66 16,-8-10 31-16,0-7-7 16,-1 3-20-16,-8 7-2 15,4 14-64-15,-12 12 26 16,8 15-15-16,-8 7-42 15,3 3 20-15,7-1-34 16,2-4-160-16,43-31-115 16,-4 7-230-16,-5-3-354 0</inkml:trace>
  <inkml:trace contextRef="#ctx0" brushRef="#br0" timeOffset="19697.05">28950 1908 704 0,'0'0'0'16,"0"0"-129"-16</inkml:trace>
  <inkml:trace contextRef="#ctx0" brushRef="#br0" timeOffset="20464">29030 645 1081 0,'0'0'1156'16,"0"0"-592"-16,0 0-250 15,0 0-101-15,0 0-29 0,0 0-10 16,-20 149-93 0,20-68-9-16,9 37-51 0,-9-5 9 15,0 8-30-15,0-1 0 16,0-24 0-16,0 6 2 15,0-13-8-15,0-15 25 16,0-13-22-16,0-12 17 16,0-11-22-16,-14-8 16 15,0-8-9-15,-6-7 1 16,-1-11-12-16,-8-4-6 16,-10 0-35-16,-9-17 53 15,-15-15-15-15,-12-10 3 16,2-13 22-16,9-5-19 15,5-1 9-15,16 10 0 16,18 18 0-16,14 16 0 0,11 17-2 16,11 22 16-16,44 40-16 15,13 27 8-15,9 15-3 16,12-1 5-16,-12-14-14 16,-2-21 6-16,-16-23 0 15,-20-20-1-15,-10-19-12 16,-10-6 6-16,6-9 4 15,16-27 3-15,2-17 0 16,11-15 24-16,10-8-24 16,-5-9 0-16,-7 1 0 15,-6 2-5-15,-12 6 4 16,-4 6-99-16,-26 4-68 16,1-7-193-16,-5 12-239 0,0 10-353 15</inkml:trace>
  <inkml:trace contextRef="#ctx0" brushRef="#br0" timeOffset="21231.9">28996 320 1302 0,'0'0'660'0,"0"0"-351"0,0 0-43 16,0 0-77-16,0 0-80 15,0 0-47-15,0 0-35 16,-59-100 44-16,77 96-9 16,7 4 16-16,-5 0-37 15,-1 0 47-15,-3 0 3 16,-7 2 28-16,-5 11-1 16,-4 4-31-16,0 4-27 15,-9 3-59-15,-30 0 26 16,1-2-20-16,-8-7-14 15,8-3 5-15,8-8 1 16,10-1-21-16,11-3 0 16,9 0 11-16,0 0-15 0,0-3 25 15,0-16-13 1,34-5 5-16,11 3 18 0,3 3-18 16,2 6 11-16,-11 10-2 15,-14 2 12-15,-7 0 3 16,-7 0 34-16,-11 6-28 15,0 10 32-15,0-2-47 16,-20 1 15-16,-19-6-20 16,0-3-2-16,3-2-23 15,2-4-16-15,11 0-2 16,7 0-33-16,7 0-6 16,9 0-86-16,0 7-78 15,9 29-298-15,25-4-150 0,12 1-359 16</inkml:trace>
  <inkml:trace contextRef="#ctx0" brushRef="#br0" timeOffset="34330.64">27475 3655 978 0,'0'0'378'15,"0"0"-178"-15,0 0-82 16,0 0-61-16,0 0 26 16,0 0-77-16,29-87 34 15,17 75-40-15,-3 3 25 16,7 6-3-16,-11 0 64 15,-5 3 14-15,-5 0-15 16,-8 0 19-16,-8 6-20 16,-8 8 97-16,-5 7-105 15,0 6-5-15,-5-1-53 16,-29 0 15-16,-9-5-33 16,-7-15 0-16,-4-6 0 15,1 0 9-15,3-11-18 16,16-19 38-16,14 0-40 0,20-1 29 15,0-4-36-15,16 6 21 16,31 3-3-16,8 9 0 16,-1 7-6-16,6 10 5 15,-13 0-50-15,8 30-114 16,-16 8-452-16,-5 3-544 0</inkml:trace>
  <inkml:trace contextRef="#ctx0" brushRef="#br0" timeOffset="34930.66">27598 4526 924 0,'0'0'486'0,"0"0"-220"15,0 0-22-15,0 0-62 16,0 0 16-16,0 0-60 16,-48-145-18-16,57 122-66 15,11 8 17-15,-1 5-49 16,-4 10 62-16,-1 0 73 15,-3 13-11-15,-11 10-15 16,0 7-130-16,0-2 48 16,-11-4-30-16,-28-4-38 15,1-5 37-15,-8-11-33 16,-1-4 15-16,-3 0-18 0,11-15 16 16,9-9-5-1,10-5-25-15,15-2 49 0,5 2-38 16,0 8 42-16,25 4-38 15,9 7 17-15,12 10-1 16,-3 0-5-16,-4 0-27 16,-1 7-159-16,3 13-273 15,-11-3-98-15,-12-3-427 0</inkml:trace>
  <inkml:trace contextRef="#ctx0" brushRef="#br0" timeOffset="35732.15">28284 3371 202 0,'0'0'802'0,"0"0"-493"15,0 0-52-15,0 0-77 16,0 0 16-16,0 0-53 15,0 0 6-15,-229-104-1 16,229 74-26-16,0-2 9 16,0 6-103-16,25 4 63 15,13 7-77-15,-4 13 48 0,5 2 22 16,-5 5 70 0,-4 19-55-16,-14 7-38 0,-12 1-35 15,-4-1-16-15,-4-5-11 16,-37-7 34-16,-12-7-53 15,-1-9 40-15,-1-3-40 16,7 0 14-16,8-24-3 16,21-3 3-16,15-4 3 15,4 2-7-15,0 0-2 16,38 5-17-16,17 7 26 16,4 10-52-16,14 7-164 15,34 29-100-15,-14 14-372 16,-13 9-676-16</inkml:trace>
  <inkml:trace contextRef="#ctx0" brushRef="#br0" timeOffset="36230.12">28025 4245 993 0,'0'0'597'0,"0"0"-311"16,0 0 37-16,0 0-61 16,-84-131-55-16,84 93-50 15,0-1-51-15,16 8-31 16,13 12-74-16,-6 11 71 16,2 8 0-16,0 3 63 15,-4 24-73-15,-12 1 27 16,-9 4-68-16,0-1-12 15,0-4-9-15,-21-6 1 0,-13-6-10 16,0-6-17 0,-5-9 25-16,1 0-106 0,-3-5 70 15,11-17-37-15,7-4 38 16,12-5-4-16,11 0-84 16,0-3-39-16,89-10-173 15,-1 11-192-15,10 4-348 0</inkml:trace>
  <inkml:trace contextRef="#ctx0" brushRef="#br0" timeOffset="36731.14">29862 3185 905 0,'0'0'704'15,"0"0"-354"-15,0 0-82 16,0 0-27-16,0 0-13 16,-29-127-150-16,70 103 31 0,6 7-92 15,-1 5 42 1,-3 10-5-16,-4 2 32 0,-10 0-3 16,-8 0-16-16,-12 9-2 15,-5 6-58-15,-4-3 35 16,0 2-26-16,-18 0-13 15,-23-4 6-15,-2 0-18 16,9-7-18-16,4-3 5 16,10 0-12-16,11 0 7 15,9 0 27-15,0-13-24 16,4-1-9-16,30 3 32 16,12 0-23-16,2 9-156 0,27 7-92 15,-18 18-356 1,-7 9-293-16</inkml:trace>
  <inkml:trace contextRef="#ctx0" brushRef="#br0" timeOffset="37115.1">30540 3544 1453 0,'0'0'540'0,"0"0"-357"16,0 0-22-16,0 0-110 15,0 0 109-15,0 0-72 0,0 0-12 16,25-123-48-16,-16 111 30 16,5 5-26-16,-3 7 41 15,-2 0 54-15,0 10-37 16,-4 10-11-16,2 6-62 15,-7-5-13-15,0-1-4 16,0-8-10-16,-16-5-70 16,-9-7 8-16,6 0 16 15,-1 0 33-15,11 0 17 16,9-3-6-16,0-9-6 16,0-5 36-16,13-4-21 15,26-1 3-15,11 5 0 16,18 12-212-16,-8 5-324 15,-6 0-209-15</inkml:trace>
  <inkml:trace contextRef="#ctx0" brushRef="#br0" timeOffset="37547.66">31231 3838 1562 0,'0'0'596'16,"0"0"-347"-16,0 0 10 16,0 0-107-16,0 0-43 0,0 0-85 15,0 0 7-15,-75-15 45 16,75 10-65-16,0 5 47 15,7 0-58 1,2 0 108-16,0 3-20 0,-4 11 5 16,-5 4-77-16,0-3 7 15,0 0-20-15,-14-2-3 16,-16-8-11-16,1-5-68 16,-5 0 77-16,9 0-23 15,4 0 6-15,17-5 36 16,4-5-39-16,0-2 16 15,11-3-1-15,19 1 6 0,-8 4-16 16,8 1-32-16,-10 9-216 16,1 0-278-16,-12 0-376 0</inkml:trace>
  <inkml:trace contextRef="#ctx0" brushRef="#br0" timeOffset="37963.74">30413 4172 1075 0,'0'0'560'16,"0"0"-341"-16,0 0 16 16,0 0 7-16,0 0 19 15,0 0-107-15,0 0 19 16,-178-137-71-16,178 103 44 15,0 6-32-15,21 7-41 16,13 8-22-16,4 8 8 0,-4 5 41 16,5 0-80-16,-9 15 52 15,-5 1-66-15,-9 1-12 16,-16-5-39-16,0-2-117 16,-21-5-222-16,-22-2-309 15,2-3-120-15</inkml:trace>
  <inkml:trace contextRef="#ctx0" brushRef="#br0" timeOffset="38330.62">30171 3695 117 0,'0'0'1416'0,"0"0"-817"16,0 0-270-16,0 0-45 15,0 0-82-15,0 0-62 16,0 0-95-16,-118-67 0 16,118 36 26-16,12 2-46 15,10 2 39-15,15 8-55 16,-10 5 39-16,3 5-42 15,-5 4 32-15,0 5-38 16,0 0 21-16,-7 5-2 0,-2 16-4 16,-12 6-15-1,-4 1-49-15,0 1-50 0,-20-5-190 16,-28-2-171-16,3-7-205 16,10-6-365-16</inkml:trace>
  <inkml:trace contextRef="#ctx0" brushRef="#br0" timeOffset="39783.48">30565 5106 1302 0,'0'0'483'16,"0"0"-373"-16,0 0 64 0,0 0 15 15,0 0 42-15,0 0-93 16,0 0-2-16,-25-10-8 16,25 10 12-16,0 0 0 15,0 0-57-15,0 0 23 16,0 0-96-16,0 0 53 16,0 0-62-16,0 0 18 15,0 0-19-15,0 0 0 16,0 0-33-16,0 0-104 15,0 0-79-15,0 0-160 16,0 0-114-16,0 12-59 16,0 3-423-16</inkml:trace>
  <inkml:trace contextRef="#ctx0" brushRef="#br0" timeOffset="40030.44">30565 5106 327 0</inkml:trace>
  <inkml:trace contextRef="#ctx0" brushRef="#br0" timeOffset="40114.47">30565 5106 327 0,'132'-17'410'0,"-132"15"-180"0,-5 2-154 0,5 0-15 0,0 0-45 16,0 0 30-16,0 0-37 15,-7 0-9-15,3 0-71 16,-1 0-465-16</inkml:trace>
  <inkml:trace contextRef="#ctx0" brushRef="#br0" timeOffset="40733">30569 4970 922 0,'0'0'576'16,"0"0"-242"-16,0 0-87 16,0 0 43-16,0 0-76 15,0 0-22-15,0 0-98 16,0 0 38-16,-4-3-53 16,4 3 23-16,0 0-63 15,0 0 4-15,0 0 2 16,0 0-9-16,0 0-2 15,0 0-10-15,0 0 12 16,0 0-30-16,0 0 21 16,0 2-25-16,0 7 31 0,23 6-32 15,6 4 11-15,5 7-6 16,0 6 4-16,-9 4 29 16,0 5-33-16,-11 2 65 15,-7 3-62-15,-3 4 37 16,-4 1-46-16,0 7 16 15,0 7 8-15,-4 3-9 16,-17 5-15-16,1 2 27 16,2-2-28-16,2-8 17 15,-2-10-2-15,2-7-4 16,7-8 16-16,-7-1-25 16,7-5-1-16,0-1 0 0,-3 1 9 15,3 0-19-15,4-6 50 16,5-8-58-16,-4-5 47 15,4-10-55-15,0-3 40 16,0-2-23-16,0 0 9 16,0 0 0-16,-5 0-6 15,5 0-27-15,0 0 33 16,0 0-114-16,0 0 0 16,0 0-206-16,0-5-162 15,0-17-195-15,0 1 4 16,0 1-305-16</inkml:trace>
  <inkml:trace contextRef="#ctx0" brushRef="#br0" timeOffset="41230.14">30344 5953 1124 0,'0'0'691'16,"0"0"-387"-16,0 0 60 15,0 0-96-15,0 0 8 16,0 0-134-16,0 0 16 16,9 55-120-16,16-24 22 15,5 3 2-15,-3 0-38 16,3-5 21-16,-5-6-26 0,-9-3 49 15,-3-5-59-15,3-1 47 16,-7-5-55-16,0 1 33 16,3 0-25-16,-3-3-8 15,-5 0-1-15,6-2 18 16,-10-5-46-16,4 0 56 16,-4 0-47-16,7 0 38 15,7-5-28-15,15-17 24 16,10-13-15-16,11-11 24 15,4-7-23-15,-1 0-1 16,1 5 38-16,-11 9-53 16,-13 15 36-16,-9 10-42 15,-12 9 42-15,-5 5-30 16,-4 0 9-16,12 0-20 16,-3 0-58-16,4 0-150 0,17 19-109 15,-5 7-394-15,0 4-165 16</inkml:trace>
  <inkml:trace contextRef="#ctx0" brushRef="#br0" timeOffset="42049.15">30672 6444 1272 0,'0'0'563'15,"0"0"-224"-15,0 0-43 16,0 0 7-16,0 0-73 15,0 0-75-15,0 0-63 16,-25-87-56-16,50 87 59 16,4 0-48-16,1 5 70 15,-5 12-99-15,-7-1 19 16,-13 0-29-16,-5-2 2 0,0-2-10 16,-5-3-18-16,-29-2-18 15,0-2-54-15,-5-5 41 16,10 0-47-16,8 0 95 15,8-7 2-15,13-3-26 16,0-1 23-16,0 3-88 16,13 6-46-16,55 2-178 15,3 12-386-15,2 12-559 0</inkml:trace>
  <inkml:trace contextRef="#ctx0" brushRef="#br0" timeOffset="42513.37">31227 6963 1007 0,'0'0'260'15,"0"0"-118"-15,0 0-74 16,0 0 22-16,0 0-56 16,0 0-8-16,0 0-11 0,-194 85-14 15,151-85 62-15,-5-15-31 16,12-13 88-16,13-11-16 15,12-2 89-15,11 3 2 16,0 6 50-16,11 11-132 16,19 6-30-16,13 11 10 15,0 4 0-15,3 0 41 16,-12 0-116-16,-5 4 45 16,-11 1-49-16,-6 0-14 15,-12-3 0-15,0 1-8 16,0 1-106-16,0 3-125 15,-16 10-237-15,7-2-169 0,4 2-547 16</inkml:trace>
  <inkml:trace contextRef="#ctx0" brushRef="#br0" timeOffset="43015.36">31088 7673 940 0,'0'0'388'16,"0"0"-149"-16,0 0-94 15,0 0 15-15,0 0-72 16,0 0-4-16,-200-140 25 15,200 112 37-15,0 4 38 16,18 7-107-16,11 12 51 16,1 5-76-16,11 0 74 0,-14 5-74 15,3 14 15-15,-14 1-65 16,-16 1 5-16,0-4-7 16,0-3-75-16,-39-4 23 15,-11-5-91-15,2-5 67 16,-2 0-77-16,16 0-18 15,18-7-131-15,12-3-268 16,4 1-528-16</inkml:trace>
  <inkml:trace contextRef="#ctx0" brushRef="#br0" timeOffset="43413.36">31931 6855 1675 0,'0'0'355'0,"0"0"-166"16,0 0-41-16,0 0 49 15,0 0-101-15,103-125-37 16,-78 99-38-16,-5 9-15 16,-11 8 5-16,-4 9-5 15,-5 0 74-15,0 0-19 16,0 6 32-16,-5 16-87 15,-29-1-6-15,-4 1-34 16,-3-4-107-16,2-16-321 16,5-2-159-16,13 0-558 0</inkml:trace>
  <inkml:trace contextRef="#ctx0" brushRef="#br0" timeOffset="43847.96">31740 6413 1709 0,'0'0'492'0,"0"0"-273"15,0 0-45-15,0 0 90 16,0 0-110-16,0 0-22 15,35-147-75-15,-10 125 36 16,-7 7-52-16,-7 8 1 16,-2 7 11-16,0 0-35 15,-4 0 53-15,6 20-70 16,-11 9 25-16,0 6-26 16,0 3-137-16,-25 11-226 15,-9-12-289-15,5-11-172 0</inkml:trace>
  <inkml:trace contextRef="#ctx0" brushRef="#br0" timeOffset="44247.96">32000 7233 1194 0,'0'0'400'0,"0"0"-133"0,0 0-82 15,0 0-1-15,0 0 22 16,0 0 67-16,0 0-173 15,161-9-18-15,-161 42-67 16,0-2 11-16,-14-4-13 16,-36-10-7-16,-2-6-6 15,-7-8-51-15,4-3 51 16,5 0-68-16,12 0 21 16,13-7-44-16,11 0 32 15,14 5-112-15,0-6-93 0,21 6-323 16,17-3-371-16</inkml:trace>
  <inkml:trace contextRef="#ctx0" brushRef="#br0" timeOffset="46198.38">28734 7353 497 0,'0'0'926'0,"0"0"-658"16,0 0-23-16,0 0-58 16,0 0 76-16,0 0-72 15,-106-127-42-15,106 105-77 16,0 10 15-16,0 7-2 15,0 5-19-15,4 0-43 16,21 0 4-16,0 0-30 16,5 10 3-16,-8 2-131 15,8 3-247-15,-5-6-346 0,-5 0-683 16</inkml:trace>
  <inkml:trace contextRef="#ctx0" brushRef="#br0" timeOffset="46737.08">28250 6744 1071 0,'0'0'529'0,"0"0"-257"0,0 0-17 15,0 0 59-15,0 0-127 16,0 0-39-16,0 0-86 15,-4-139 20-15,29 125-59 16,-3 9 14-16,3 5 22 16,0 0 2-16,-4 0 53 15,-8 17-99-15,-3 2 52 16,-10 0-67-16,0-2-1 16,0-3-140-16,-30-4-106 15,-4-5-270-15,11-3-29 16,3-2-176-16</inkml:trace>
  <inkml:trace contextRef="#ctx0" brushRef="#br0" timeOffset="47147.09">28005 7365 1031 0,'0'0'537'0,"0"0"-284"15,0 0-46-15,0 0 62 16,0 0-79-16,0 0-92 16,0 0-21-16,45-75 7 15,-22 75 116-15,-3 8-94 16,-4 6 36-16,-11 0-109 16,-5-1 5-16,0-4-29 15,0-4-18-15,-30-2-14 16,-4-3-101-16,-7 0-75 15,2 0-94-15,10-13-27 0,4-13-179 16,11 2-71-16,14 0-547 0</inkml:trace>
  <inkml:trace contextRef="#ctx0" brushRef="#br0" timeOffset="47481.08">27545 6885 149 0,'0'0'1279'16,"0"0"-893"-16,0 0-28 0,0 0-62 15,0 0-50 1,0 0-145-16,0 0 116 0,-50-68-151 15,71 36 4-15,1 0-44 16,-1 6 28-16,-1 8-30 16,-6 8 3-16,6 10 20 15,-6 0-35-15,11 0 45 16,0 24-46-16,-7 2-22 16,3 5-40-16,-17-1-160 15,-4-9-160-15,0-7-276 16,0-9-86-16</inkml:trace>
  <inkml:trace contextRef="#ctx0" brushRef="#br0" timeOffset="47980.65">27529 7392 811 0,'0'0'629'16,"0"0"-374"-16,0 0-2 15,0 0-8-15,0 0-44 16,0 0 40-16,0 0-99 16,-38-113 29-16,38 108-76 15,0 5 51-15,0 0-53 16,13 0-5-16,8 12-1 15,-1 2-36-15,-2-2 24 16,-2 2-64-16,-7-1 74 16,1-4-84-16,-10-4 29 0,0-2-16 15,0-3-23-15,0 0 9 16,0 0-80-16,-10 0-64 16,-3 0-136-16,13 0-28 15,0 0-319-15,0 0-159 0</inkml:trace>
  <inkml:trace contextRef="#ctx0" brushRef="#br0" timeOffset="48615.67">27779 7692 942 0,'0'0'677'0,"0"0"-171"16,0 0-133-16,0 0 102 15,0 0-267-15,0 0 60 16,0 0-112-16,-4 18 17 16,-35 15-95-16,-11 20-24 15,-13 19-26-15,-1 20-16 16,-4 11-12-16,-1 8 32 0,6 0-49 15,-1-5 47-15,5-18-42 16,9-20 30-16,11-20-13 16,14-21-5-16,12-16-7 15,8-6 6-15,5-5 2 16,0 0-24-16,0 0-59 16,0 0 14-16,0 0-221 15,0 0-217-15,5 0-148 16,8 0-26-16,3 0-407 0</inkml:trace>
  <inkml:trace contextRef="#ctx0" brushRef="#br0" timeOffset="49047.88">26783 8500 863 0,'0'0'690'16,"0"0"-339"-16,0 0-114 15,0 0 127-15,0 0-137 16,0 0 27-16,0 0-75 16,37 88-24-16,-3-33-75 15,9 9-20-15,0-3-28 16,-2-8-32-16,-2-7 0 15,-5-15 32-15,-13-9-49 0,-8-10 41 16,-4-5-42-16,-9-7 36 16,7 0 2-16,2 0-20 15,16-2 0-15,9-20 14 16,14-12-13-16,7-6 14 16,4-6 23-16,-5 2-44 15,-10 11 24-15,-15 8-27 16,-8 14 9-16,-3 6 0 15,-7 5-1-15,3 0-60 16,6 0-73-16,-2 0-203 16,3 9-115-16,-3 12-261 15,-2 0-370-15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7-23T22:22:42.49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17672 13769 367 0,'0'0'2000'16,"0"0"-1510"-16,0 0-260 15,0 0 31-15,0 0-12 16,0 0-86-16,0 0-74 15,-20 122-64-15,20-44-4 16,0 15-6-16,25 11 0 16,0 1-14-16,0-4 11 15,-2-6-12-15,-8-14 6 16,-10-16-6-16,0-18-1 16,-5-14 1-16,0-17-39 15,0-13-60-15,0-3-114 0,4-7-169 16,7-49-324-16,-6 1 67 15,4-3-434-15</inkml:trace>
  <inkml:trace contextRef="#ctx0" brushRef="#br0" timeOffset="505.16">17192 13987 1659 0,'0'0'607'0,"0"0"-322"15,0 0-60-15,0 0-28 16,0 0-67-16,0 0-58 16,0 0-43-16,-4-48 34 15,43 5-12-15,8-7-26 16,12 1-15-16,5 3-4 15,4 11-5-15,-9 6 0 0,-4 7-1 16,-16 5 1-16,-5 7-1 16,-9 8 0-16,0 2 7 15,0 0 8-15,4 21 62 16,1 16 13-16,4 11-15 16,-4 7-35-16,-1 1-28 15,-2 0-4-15,-6-8-8 16,-1-10-12-16,-11-12-99 15,12-4-139-15,-12-8-253 16,5-5-384-16</inkml:trace>
  <inkml:trace contextRef="#ctx0" brushRef="#br0" timeOffset="2999.49">18470 14467 383 0,'0'0'809'0,"0"0"-493"15,0 0-121 1,0 0 34-16,0 0-54 0,0 0-58 16,-34-138-18-16,34 100-28 15,0 1-37-15,0 6-16 16,21 9-3-16,8 8 25 16,1 10-3-16,4 4 23 15,5 0 14-15,-1 11-29 16,-4 14-27-16,7-1-17 15,-7 2-1-15,-9-4-18 16,-2-3-19-16,-2-7 7 16,-8-2-25-16,-1-5-19 15,1-5 7-15,8 0 11 0,-3 0 33 16,7-15 13 0,0-9 3-16,-5-5-2 0,3 3 1 15,14-1-1-15,-3 9 8 16,9 3 0-16,7 3 1 15,2 2 0-15,-2 2 0 16,-11 1 1-16,-14 2 10 16,-7 1 38-16,-11-1 25 15,-7 3 11-15,0 2 4 16,0 0 0-16,0 0-2 16,0 0 4-16,0 4 20 15,-21 13-71-15,1 5-28 16,6 3-11-16,10-2-1 15,4 3-9-15,0 0-5 16,18 1-17-16,23-3-11 16,7 1-18-16,2-9-28 0,2-6-34 15,-2-10-17-15,-16 0 47 16,-4-10 28-16,-17-16 26 16,-13-10 19-16,0-3 17 15,0-4 1-15,-22 2 1 16,-3 7 1-16,4 11 10 15,7 8 15-15,14 10 21 16,0 5 66-16,0 0-34 16,9 15-18-16,12 6-33 15,4 3-19-15,-7-2-7 16,-2-6-2-16,-2-1-1 0,-5-5-26 16,2-5-28-1,3-3-25-15,-3-2 22 0,3 0 22 16,6 0 20-16,-2-10 6 15,8-4 8-15,-1-3 1 16,0 3 1-16,4 2 0 16,-6 4 0-16,2 1 2 15,0 5 17-15,-12-1 17 16,-1 3 21-16,-3 0 3 16,0 0-8-16,7 0-1 15,-7 5-20-15,5 15-5 16,-3 1-1-16,3 6-12 15,-3 1-2-15,-2-4-11 0,12-2 1 16,-3-3-1 0,7-4-6-16,0-3-3 0,4-2 1 15,-10-5 7-15,6-5-7 16,-12 0 1-16,-1 0 1 16,-8 0-3-16,1-10 9 15,-1-10 6-15,-4-6 14 16,0-3 16-16,0 0 14 15,0 0-9-15,0 5-11 16,0 8 2-16,0 6-5 16,0 5 6-16,0 5 32 15,0 0-12-15,0 0-22 16,16 5-2-16,9 12-8 16,-2 3-6-16,7-2-15 15,-1 2-1-15,-4-6-15 0,5-2-44 16,-5-7-8-16,-7-3 26 15,7-2 17-15,-5 0 6 16,-1-5 10-16,6-12 8 16,0-2 1-16,0-3-1 15,-3 3 0-15,-1 3 1 16,-1 1 0-16,-6 3 0 16,-5 5 0-16,-2 2 1 15,-7 3 13-15,0 2 18 16,0 0 21-16,0 0 11 15,0 0 8-15,0 0 16 16,0 0-5-16,-16 16-50 0,-2 6-23 16,6 4-10-1,8-1-7-15,4 1-2 0,0-2-5 16,20 0 1-16,19 1-4 16,0-6-35-16,-1-7-39 15,3-5 1-15,-11-7 16 16,-1 0 29-16,-11 0 19 15,-8-23 17-15,-10-5 4 16,0-8 5-16,0-2 1 16,0 1 8-16,-10 4-1 15,-3 6 12-15,8 11 1 16,5 6-1-16,0 6 11 16,0 4 4-16,0 0-1 15,0 7-1-15,23 12-12 16,7 2-12-16,-1 6-9 0,1 1-11 15,-1-3-53-15,1-4-4 16,-5-6 5-16,4-3-8 16,-10-7 18-16,1-5 29 15,-11 0 11-15,2 0 3 16,-11-17 4-16,0-10 5 16,0-7 1-16,5-1-1 15,4 1 0-15,12 8 0 16,-3 4 0-16,7 12 1 15,4 8 1-15,1 2 8 16,-1 0 23-16,6 14 4 0,-6 8-10 16,-4 2-16-1,-7 2-4-15,-2 1-5 0,-7-4 0 16,7 0-1-16,-7-5-1 16,-4-3-8-16,4-8-12 15,-4-2 3-15,-5-5-1 16,0 0-4-16,0-14 9 15,0-15 8-15,0-8 6 16,11-6-1-16,3 5 1 16,6 2-1-16,5 12 0 15,-2 7-5-15,2 12 6 16,0 5 6-16,-5 0 25 16,-2 10 14-16,3 12-8 15,-3 1-17-15,-2 4-10 16,4 2-4-16,3-3-6 0,7 0 0 15,4-4 0-15,7-2 0 16,-7-5-1-16,5-9-7 16,-10-6 7-16,1 0 0 15,-12 0-7-15,7-17 8 16,-5-4 1-16,5-6 20 16,5-1 4-16,4-6 3 15,9 1-5-15,12 1-1 16,-7 4 23-16,-7 8-22 15,-14 5-13-15,-7 8-2 16,-15 5-8-16,-5 2 21 16,0 0 17-16,0 0 78 15,-18 9-68-15,-7 13-34 16,16 0-7-16,9 4-7 0,0-1-6 16,9 3 5-16,29-2 0 15,12-4 0-15,-7-3 1 16,-4-7-1-16,-5-2-9 15,-9-8 1-15,0-2-2 16,-4 0 10-16,8 0 0 16,-1 0-1-16,1-10 1 15,1-4 0-15,-1 0-1 16,-8-3 1-16,-12-2 0 16,-5-3-5-16,-4-1 6 15,0 3 0-15,0-4 1 0,-18 4 1 16,-7 6-2-1,0 5 1-15,7 6-1 0,2 3 0 16,7 3 1-16,9 18 7 16,0 11-7-16,9-1-1 15,25 2 6-15,5-4 0 16,2-5 6-16,-7-7 0 16,-5-2 0-16,-10-8-11 15,-8-5-1-15,-6-2-16 16,-5 0-126-16,-5-15-185 15,-29-8-197-15,-12-1-262 0</inkml:trace>
  <inkml:trace contextRef="#ctx0" brushRef="#br0" timeOffset="3201.03">20726 13646 2469 0,'0'0'801'0,"0"0"-642"15,0 0-50-15,0 0-35 16,0 0-74-16,0 0-39 16,0 0-468-16,-89 29-481 0</inkml:trace>
  <inkml:trace contextRef="#ctx0" brushRef="#br0" timeOffset="34787.22">4791 16255 477 0,'0'0'863'16,"0"0"-484"-16,0 0 14 0,0 0-81 16,0 0-36-16,0 0-44 15,0-25-30-15,0 25-49 16,0 0-38-16,0 12-25 16,0 22-38-16,0 19-32 15,0 14 4-15,18 8-48 16,12 2 37-16,11-8-28 15,-3-8-10-15,1-16 2 16,0-11-4-16,-14-15 14 16,-5-9 5-16,-11-8 2 15,-4-2-27-15,-1-5 28 16,1-22 4-16,6-20 2 16,-2-13-1-16,-4-12 0 0,-5-3 0 15,0 10 0-15,0 12 7 16,0 20 31-16,0 15-37 15,0 14 105-15,0 4-36 16,0 4 43-16,0 25-77 16,11 10-14-16,-2 6-20 15,9 2-1-15,8 1-1 16,3-7-39-16,10-1 39 16,6-6-55-16,3-5 20 15,-3-7-31-15,-1-8 50 16,-10-5-38-16,-5-5 34 15,-8-4 8-15,-8 0 3 16,-1 0-6-16,-3-20 15 16,0-9-15-16,2-7 30 0,-6-10-24 15,4-2 11-15,-4 2-2 16,-1 8 0-16,-4 2 1 16,7 14-1-16,-7 10 9 15,0 5-26-15,4 7 34 16,1 0-22-16,0 0 16 15,15 0-22-15,3 0 9 16,18 13 2-16,6 1 0 16,3 0 0-16,-2-5-11 15,-7-2-37-15,-2-7 39 16,-5 0-46-16,-5-12 54 16,-4-16-32-16,-6-10 32 0,-8-6-12 15,-2 0-11-15,-9 4 6 16,0 6-56-16,0 10 73 15,0 4-70-15,-20 8 41 16,-10 8 5-16,-4 4 8 16,4 0 14-16,1 21-13 15,11 13 3-15,13 10-32 16,5 4 43-16,0 2 1 16,43-2-20-16,5-2 31 15,7-7-20-15,4-11 2 16,-9-6-1-16,-7-12-24 15,0-10 8-15,-6 0-3 0,-3-7-36 16,0-18 63 0,0-3-6-16,-5-4-7 0,6 4 28 15,-10-2-24-15,-3 4 10 16,-6 2 0-16,-7 7 0 16,-9 8 15-16,0 4 78 15,0 2-11-15,0 3 87 16,0 0-64-16,0 3 26 15,-9 16-81-15,-11 10-22 16,6-1-28-16,-2 7 0 16,12-5-11-16,4 0-67 15,0 1 39-15,4-1-36 16,30 0 35-16,7-6-41 16,-2-7 40-16,-5-5-15 15,-9-10 36-15,0-2 4 0,-11 0 4 16,-5-17 10-16,2-16 4 15,-2-8 13-15,-4-5-14 16,-1 0 37-16,1 9-19 16,2 5 47-16,-7 12-9 15,4 8 17-15,-4 10 12 16,0 2-38-16,0 0 23 16,5 0-71-16,-5 0 59 15,4 7-16-15,1 13 11 16,4 13-52-16,11 3-4 0,5 8-10 15,5-1-24 1,4-5-25-16,5-4-56 16,-10-13 69-16,1-9-22 0,-10-9 59 15,-1-3-4 1,1-12 15-16,-6-24 26 0,2-14 74 16,-7-13-24-16,7-12-41 15,-12-4-7-15,5-3-4 16,-9 5-27-16,5 5 18 15,-5 9-30-15,0 11 12 16,0 13-103-16,0 16-90 16,4 23-80-16,8 6-195 15,1 20-484-15</inkml:trace>
  <inkml:trace contextRef="#ctx0" brushRef="#br0" timeOffset="35017.22">6962 16266 2053 0,'0'0'879'0,"0"0"-676"16,0 0 50-16,0 0-137 15,357-122-48-15,-243 76-68 16,-16 7 0-16,-21 11-188 15,-18 11-98-15,-25 14-216 16,-13 3-284-16,-12 0-950 0</inkml:trace>
  <inkml:trace contextRef="#ctx0" brushRef="#br0" timeOffset="35200.22">7276 16300 1458 0,'0'0'975'0,"0"0"-447"16,0 0-305-16,146 128-16 16,-96-95-104-16,-7-4-74 15,-9-7-29-15,-4-5-42 16,-5-5-96-16,0-11-238 16,-5 3-338-16,-2-4-322 0</inkml:trace>
  <inkml:trace contextRef="#ctx0" brushRef="#br0" timeOffset="37352.37">7849 16629 1122 0,'0'0'821'16,"0"0"-349"-16,0 0-194 15,0 0-63-15,0 0-49 16,280-153-86-16,-237 78-73 16,-9-11 14-16,-9-4 2 0,-9 6-37 15,-11 12 20 1,-5 12-12-16,0 14-33 0,0 15 6 16,-12 8-3-16,-17 15-35 15,-10 5 51-15,0 3-80 16,-4 10 51-16,7 18-36 15,22 14 76-15,14 6 9 16,0 12 1-16,21 9 0 16,26 9 1-16,13 1-2 15,-1-7 1-15,-5-10-11 16,-1-15 32-16,-3-16-34 16,-3-16 24-16,-6-13-24 15,-7-2 6-15,1-12 5 16,-10-20-20-16,-3-14 6 15,-6-4 14-15,-11-8 2 0,-5 3-25 16,0 9 17-16,0 13-35 16,-9 13-16-16,-16 18 52 15,0 2 4-15,6 24 2 16,13 20 15-16,6 8-13 16,0 6 44-16,29-1-28 15,17-3 49-15,1-9-54 16,3-9 10-16,-6-11-16 15,-3-13-8-15,-7-10 1 16,0-2-6-16,0-7-3 16,0-22-16-16,0-7 14 15,5-6 22-15,-5 2-17 16,7-1 18-16,-7 2-8 0,-11 8-4 16,-3 7 0-16,-6 7-9 15,-7 5 9-15,-7 5 28 16,0 5-13-1,0 2 27-15,0 0-21 0,0 7 79 16,-25 19-81-16,-5 5 10 16,5 4-28-16,7-2 11 15,6-4-12-15,12 0-1 16,0 0-23-16,0-5 48 16,16-2-5-16,7-6-18 15,7-4 9-15,4-7-10 16,-9-5-13-16,4 0-10 15,-8-19-5-15,-8-10 26 16,-1-12 1-16,-12-2-31 0,0 4 44 16,0 8-24-16,0 9 14 15,0 10-8-15,0 7 7 16,0 5-1-16,0 0 16 16,23 0 23-16,6 10 2 15,5 5-31-15,3-4 17 16,-3 2-26-16,-12-4-2 15,-1-4-4-15,-7-5-46 16,-3 0-15-16,3 0 8 16,-3-14 26-16,-2-3 5 15,5 0 3-15,6 2 42 16,5 4-30-16,5 1 24 16,-8 5 3-16,3 3-13 0,-9 2 22 15,-7 0 4-15,-4 0-3 16,0 2 29-16,-1 18-43 15,3 3 11-15,7 7-13 16,1 4-18-16,8-4 9 16,7 4-1-16,-1-10 1 15,-4-5-5-15,5-4 4 16,-5-8-37-16,-7-4 32 16,-2-3-22-16,-2 0 9 15,2-3-26-15,-7-14 45 16,0-7-36-16,2-4 20 0,-6-4-2 15,4 0 18 1,7 4-13-16,-3 0 35 0,12 5-35 16,5 9 27-16,-1 2 9 15,-6 7-22-15,2 5 21 16,0 0 14-16,-4 2 10 16,-3 20-13-16,2 4-19 15,1 8-1-15,-8 2-1 16,8 2-24-16,-12-1 9 15,0-6 2-15,2-11-48 16,-11-6 11-16,0-5 14 16,0-4 6-16,0-5 10 15,0 0-44-15,0-7 51 16,10-14-7-16,-1-11-6 16,0-4 11-16,16-5-22 15,4-3-71-15,10 6-2 16,6 10 6-16,3 10 85 0,2 16 7 15,-7 2 93-15,3 15 49 16,-3 13-63-16,-4 4 22 16,2 1-50-16,-7-2 18 15,-5-3-11-15,1-7-18 16,-1-2-16-16,-1-7-6 16,1-4-9-16,8-6 0 15,-3-2-18-15,0 0 18 16,0 0-15-16,-4-17 6 15,-12-5-15-15,-7-4 8 16,-6-3 7-16,-5 1-2 0,0 1 10 16,-16 5-19-16,-14 11-16 15,-4 5 18-15,5 6-46 16,6 6 48-16,16 17 7 16,7 8 0-16,0 1-2 15,30-1 11-15,15 0-19 16,-2-7 22-16,3-4 13 15,-12-11-23-15,-5-7 15 16,-10-2-17-16,1-4-11 16,-11-23-21-16,12-6 13 15,-3-11 7-15,18-2 12 16,7-2-17-16,5 7 34 16,2 7-28-16,0 13 19 15,-16 5-8-15,-11 13 12 0,-7 3 31 16,-12 0-3-16,1 0-32 15,0 9 11-15,6 15-2 16,3 8-34-16,2 1-17 16,2 4 32-16,2-4-33 15,-2-12 23-15,-2-1 11 16,-2-11 1-16,6-1-16 16,10-6 38-16,4-2-11 15,5 0-2-15,6 0-18 16,-6-7 12-16,-5-12-9 15,-9-8 4-15,-7-4 1 16,-2-3 1-16,-7-2-14 16,3 7-8-16,-3 6 44 0,9 8-25 15,7 10 9-15,0 5 42 16,0 0-14-16,-12 1 1 16,-1 20-16-16,-8 5-17 15,-4 3-2-15,0 2 28 16,0 1-56-16,5-4 28 15,9-1-14-15,2-3-50 16,-3-7 63-16,-1-6-20 16,-8-5 14-16,1-4 5 15,-5-2-8-15,4 0-8 16,5 0 22-16,3 0-14 16,10 0 20-16,3 0-13 15,5-4 3-15,0-11-134 16,-10-2-245-16,-11 2-373 0</inkml:trace>
  <inkml:trace contextRef="#ctx0" brushRef="#br0" timeOffset="57566.3">4036 11222 1810 0,'0'0'568'0,"0"0"-284"16,0 0-113-16,0 0 27 16,0 0-85-16,0 0 24 15,230 8-69-15,-69-8 27 16,30 0-61-16,16-8 11 15,-2-3-10-15,-3-1-20 16,-20 0-15-16,-21 6 28 16,-24 2-29-16,-35 1 16 15,-22 3-27-15,-32-2 24 0,-19-1-2 16,-13 3-9-16,-11-2 40 16,-5 2 32-16,0 0-29 15,0 0 36-15,0 0-79 16,0 0 32-16,0 0-18 15,0 0-24-15,0 0 10 16,0 0-1-16,0 0 0 16,0 0-25-16,0 0-29 15,0 0-126-15,0 0-172 16,9 10-564-16,16 2-908 0</inkml:trace>
  <inkml:trace contextRef="#ctx0" brushRef="#br0" timeOffset="58416.97">7299 11247 1280 0,'0'0'379'0,"0"0"-13"15,0 0-20-15,0 0-84 16,0 0 38-16,0 0-65 0,0 0-59 16,-150 15-57-16,257-13-34 15,50-2-8-15,34 0-37 16,25 0 37-16,13 0-68 15,3-5 27-15,-23-7-27 16,-11 2-8-16,-36 0-1 16,-26 1-3-16,-18-1-3 15,-24 3 12-15,-17 5-13 16,-13-1 32-16,-5 3 5 16,-14 0-30-16,-11 0 27 15,-4 0-19-15,-16 0 1 16,-10 0-9-16,-4 0-1 0,0 0 1 15,0 0-40-15,0 0 13 16,0 0-101-16,0 0-44 16,-9 17-354-16,4 0-244 15,5-6-643-15</inkml:trace>
  <inkml:trace contextRef="#ctx0" brushRef="#br0" timeOffset="59034.53">10496 11201 1415 0,'0'0'395'16,"0"0"-30"-16,0 0-10 15,0 0-99-15,0 0 10 16,0 0-104-16,264 10 7 15,-57-10-44-15,18 0 7 16,11-12-60-16,-11-3-30 16,-9-2-33-16,-20-2 12 15,-26 2-42-15,-22 0 52 16,-29 8-43-16,-38-1 24 0,-31 6-12 16,-20 1 11-16,-21 3-11 15,-9 0 16-15,0 0-7 16,0 0-9-16,0 0 26 15,0 0-62-15,0 0 0 16,-4 0-78-16,4 3-165 16,0 8-262-16,25 1-393 0</inkml:trace>
  <inkml:trace contextRef="#ctx0" brushRef="#br0" timeOffset="59533.14">14241 11240 1435 0,'0'0'525'0,"0"0"-61"16,0 0-226-16,0 0 56 15,0 0-90-15,0 0 5 16,0 0-95-16,264-10 0 16,-73-7-30-16,16 0 8 15,-12 0-50-15,-13 4-18 16,-11 0-24-16,-24 1 22 16,-19 5-41-16,-19-1 53 15,-27 3-50-15,-23 3 34 16,-20 2-32-16,-14-2 14 15,-16 2-22-15,-9 0-41 16,0 0-80-16,0 0-73 16,0 0-333-16,0 0-211 0</inkml:trace>
  <inkml:trace contextRef="#ctx0" brushRef="#br0" timeOffset="64700.28">20187 10022 1378 0,'0'0'549'0,"0"0"-232"15,0 0 15-15,0 0-125 16,0 0-21-16,0 0-68 16,89 15-61-16,13-35 27 0,16-5-65 15,14-7 81 1,5-5-71-16,1-1 26 0,3-2-38 16,-4 5 34-16,1 6-33 15,-10 5 1-15,-5 8-8 16,-21 3 5-16,-13 6-31 15,-17 5 51-15,-17 2-49 16,-16 0 32-16,-19 0-38 16,-11 0 13-16,-4-3-56 15,-5 3-79-15,0-2-130 16,0-2-68-16,0-2-325 16,0-1-148-16</inkml:trace>
  <inkml:trace contextRef="#ctx0" brushRef="#br0" timeOffset="65166.44">21638 9476 1662 0,'0'0'712'0,"0"0"-404"16,0 0-56-16,0 0-51 15,0 0 7-15,0 0-126 0,0 0 7 16,73 9-79-16,20-13 11 16,5-13-7-16,6-3-14 15,-6 1 0-15,-16 3-5 16,-12 1-4-16,-17 5 18 15,-19 2-33-15,-9 6 56 16,-16 2-23-16,2 0 46 16,-2 10 71-16,0 19-87 15,7 10 2-15,-7 5 14 16,3 8-25-16,-12-4 14 16,0 0-29-16,0-7 22 15,0-7-25-15,0-10-10 16,0-8 11-16,0-3-25 0,0-6 12 15,0-5-55 1,0-2-46-16,0 0-109 0,0 0-94 16,13 0-311-16,1-11-147 15,6-7-434-15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7-23T22:24:00.36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5987 2449 1789 0,'0'0'543'0,"0"0"-254"15,0 0-90-15,0 0 122 16,0 0-151-16,0 0 5 15,255-16-87-15,-148 1-11 16,-10 3-41-16,-3 3-23 16,-15-1-13-16,-11 0 21 15,-13 5-43-15,-7 0 22 0,-14 3-8 16,-5 0-98 0,-4 2-71-16,0-3-148 0,5 3-144 15,-12 0-199-15,3 0-287 16</inkml:trace>
  <inkml:trace contextRef="#ctx0" brushRef="#br0" timeOffset="350.77">6933 2589 1670 0,'0'0'620'0,"0"0"-311"16,0 0-142-1,0 0 31-15,0 0-47 0,0 0 11 16,0 0-33-16,4 5-36 16,60-27-15-16,4-4-62 15,1-11 19-15,-10-4-16 16,-21-4-4-16,-8-6-13 15,-19 3 25-15,-11 3-26 16,0 8 35-16,0 6-11 16,-20 7-5-16,-14 3-8 15,-10 4 18-15,-6-2-60 16,0 4 10-16,3 1-85 16,3 4-172-16,4-5-200 0,10 3-265 15,16 3-226-15</inkml:trace>
  <inkml:trace contextRef="#ctx0" brushRef="#br0" timeOffset="12331.37">8011 2472 1264 0,'0'0'376'0,"0"0"-201"16,0 0-14-16,0 0 8 15,0 0 2-15,0 0-8 16,0 0-94-16,270-138 47 16,-222 68-98-16,-9-12 17 15,-10-12-33-15,-17-6 40 16,-12-2-32-16,0 8-1 15,-16 13-9-15,-23 11 7 16,-16 14-18-16,8 16 40 16,-3 9-57-16,16 23 29 0,20 10-2 15,14 78-30-15,34 81-18 16,48 51-5-16,7-12 8 16,-17-49 45-16,-26-72 0 15,-21-50-21-15,4-4 37 16,-10-9-30-16,1-1 27 15,-15-13-26-15,-5-2-11 16,0 0-40-16,0-19 17 16,0-12-2-16,0-8 41 15,-5-2-13-15,5 5 8 16,0 3 28-16,0 8-20 16,34 8 12-16,9 6-6 15,3 6 13-15,-3 0-6 0,7 3-7 16,-7-3 30-16,0-3-46 15,3-6 29-15,-3-3-26 16,-9-2 26-16,-9-1-17 16,-4 6 4-16,-17 7 0 15,1 3 3-15,-5 4 31 16,0 0 90-16,0 0-42 16,0 0 54-16,-9 24-88 15,-16 9-21-15,4 5-26 16,12 6-1-16,9-3 0 15,0-5 6-15,30 0-12 16,20-7 3-16,2-4-21 0,3-7 32 16,4-6-16-16,-11-12 11 15,2 0-19-15,-7-12 14 16,-9-21-10-16,-9-12 11 16,-9-5 1-16,-16 0-26 15,0 7 29-15,0 4-18 16,-34 8-10-16,-12 7 24 15,-2 5-31-15,-2 4 16 16,7 8-2-16,9 7 18 16,14 0-12-16,15 14 19 15,5 15-26-15,0 3 38 16,25-2-26-16,14 0 17 16,-5-9-8-16,5-4-2 15,-5-10-1-15,7-4-1 0,-3-3-2 16,5 0-19-1,12-17 44-15,4-4-40 0,5-4 37 16,4 6-36-16,0 2 19 16,-9 4-1-16,-9 4 1 15,-11 3 0-15,-21 0-1 16,-2 4 10-16,-16-3-23 16,0 3 26-16,0-1 30 15,0-1-23-15,0-3 51 16,-4 2-36-16,-12 0-10 15,-3 5 21-15,-1 0-8 16,0 0 34-16,1 2-65 16,-1 20 63-16,6 4-61 0,3 3 11 15,6 2-11-15,5 3-17 16,0 0 8-16,30-1-13 16,15-1 13-16,8-6-6 15,6-1-19-15,0-9 40 16,-5-5-36-16,-10-8 39 15,-6-3-38-15,-4-4 14 16,-4-20-8-16,-10-13 12 16,-10-3-1-16,-10-3-12 15,0-3-3-15,0 0-15 16,-30 5 14-16,-18 3-2 16,-6 4-31-16,-5 7 28 0,11 8-23 15,7 13 17-15,18 6 29 16,19 3-10-16,4 29-4 15,0 6 24-15,27 1-16 16,18-3 14-16,-1-4-11 16,6-11 4-16,-3-6-9 15,-1-11 8-15,-8-4 1 16,-3 0-10-16,-6-4 16 16,1-21-27-16,-5-6 42 15,-7-9-30-15,7-9 19 16,-5-7-1-16,-1-8-8 15,-4-8 6-15,-1-8 2 16,-9-2 2-16,1-2 24 16,-6 7-33-16,0 10 47 15,0 16-37-15,0 19 34 0,0 11-46 16,0 16 21 0,5 5 45-16,4 19-5 0,-4 32-42 15,-1 38 5-15,-4 8-10 16,0 11-7-16,0 3-4 15,0-23 11-15,0 7-7 16,0-13-7-16,21-13-5 16,8-11 4-16,5-13 2 15,0-10-28-15,1-12 56 16,-6-13-59-16,1-8 42 0,-1-2-24 16,1-9-5-1,4-23 10-15,0-9 1 16,0-2 6-16,-4 0-8 15,-5 9 14-15,-5 9-30 16,-11 16 44-16,0 7-34 0,3 2 28 16,1 0-7-16,1 19-7 15,6 15-9-15,-10 7-50 16,-4 5-73-16,-6-1 39 16,0-6-47-16,0-12 122 15,0-9-1-15,-16-10 1 16,12-4-32-16,-1-4 6 15,5 0 24-15,0 0 0 16,14 0 19-16,20 0 2 16,12 0 70-16,-8 0-41 0,5 0 16 15,-8-7-39 1,1-10 8-16,-9-4-15 0,-2-6 0 16,-4 0-1-16,-8-3 2 15,-1 1 11-15,-3 0 0 16,-5-5 43-16,-4-4-49 15,5-12 19-15,-5-11-17 16,0-9-8-16,0-7 0 16,0 3 0-16,0 4-2 15,0 10 16-15,0 9 15 16,-9 8-8-16,0 4 47 16,-3-2-52-16,3-2 17 15,0 2-33-15,-2 2 0 16,6 13 0-16,1 9 1 15,4 10-7-15,0 7 35 0,0 0-19 16,0 0 4-16,0 5-23 16,0 19 16-16,0 16-14 15,4 16 7-15,-4 19 0 16,0 34-1-16,0 31 7 16,0-4-33-16,12-13 54 15,6-25-35-15,7-30 20 16,4-1-12-16,10 0 0 15,0-16-1-15,2-17 0 16,-3-11 1-16,1-10-11 16,6-8 14-16,-1-5-33 15,-1 0 39-15,-2-3-18 16,-7-16 11-16,-11-7-14 0,-3-6 12 16,-4-4 0-16,-11 0-6 15,-5-1 12-15,0 7-30 16,0 3 25-16,0 8-8 15,0 2-53-15,0 5 21 16,13-3-23-16,17 4 38 16,4-1 7-16,11-3-24 15,-6-2 30-15,-5 3-7 16,-4 2-7-16,-12 0 41 16,-2 7-32-16,-12 5 32 15,1 0-10-15,-1 7-4 16,8 22 10-16,-8 6 15 0,1 7-26 15,4-3 27 1,7-1-3-16,9-2-31 0,-2-9 15 16,11-4-18-16,2-8-4 15,-2-8-11-15,0-7-16 16,0 0-26-16,1-7 25 16,-10-17-1-16,-3-5 20 15,-6-2 35-15,-2-3-26 16,-3 6 26-16,-6 1-17 15,4 7 4-15,-5 9-6 16,-4 3 4-16,0 6 4 16,0 2 29-16,0 0 0 15,0 7 100-15,-18 12-114 16,-2 3 11-16,11 2-27 0,9 0-1 16,0 0 16-16,4 2-16 15,30-1 0 1,9-4 9-16,3-4-32 0,-3-7 34 15,-9-8-22-15,-9-2 11 16,-9-2-15-16,-11-25 12 16,-5-6-5-16,0-3 6 15,0 2 4-15,0 8-16 16,0 9 47-16,0 10-20 16,0 7 5-16,0 0 48 15,0 0-33-15,0 0 38 16,13 11-23-16,17 9-34 15,4 1-14-15,0 1 12 16,7-3-39-16,-7-7 19 0,-4-5-7 16,-7-7-41-16,-3 0 45 15,-6-2-26-15,-8-17 23 16,-1-5 14-16,-5-1 0 16,0 7-21-16,0 5 48 15,0 9-42-15,0 4 33 16,9 2-12-16,12 34 2 15,1 15-5-15,-1 11-2 16,-5 8-1-16,-7 0 0 16,-9-2 9-16,0-6-26 15,0-11 35-15,0-11-22 16,0-14 14-16,0-11-4 0,0-8-6 16,0-7-10-1,0 0-4-15,0-22 5 0,-5-18-12 16,1-16 42-16,4-18-42 15,0-10 39-15,0-6-34 16,4 6 23-16,21 12-7 16,3 19 1-16,1 22 0 15,-4 21-2-15,5 10 9 16,-1 4-10-16,-4 28 17 16,-11 12-30-16,-10 9 5 15,-4 2-29-15,0-4-95 16,0-13 34-16,-4-11 66 15,-1-13-21-15,1-10-47 16,4-4 10-16,0 0 90 16,20 0-18-16,28 0 9 0,11 0 19 15,9-12-9-15,-4-3 1 16,-14-24-6-16,-25 2-251 16,-25 1-513-16</inkml:trace>
  <inkml:trace contextRef="#ctx0" brushRef="#br0" timeOffset="12631.51">10453 1528 95 0,'0'0'1495'15,"0"0"-1121"-15,0 0-154 16,327 28-85-16,-199-23 83 16,8-5-162-16,7 0-23 15,5-10-33-15,2-12-21 16,66 7-223-16,-38 4-131 15,-26 7-344-15</inkml:trace>
  <inkml:trace contextRef="#ctx0" brushRef="#br0" timeOffset="12931.51">9957 1778 1403 0,'0'0'535'0,"0"0"-385"0,275 29 30 15,-147-12-71-15,-6 0-38 16,-10-3-71-16,-19-6-16 16,9-8-205-16,-22-22-128 15,-21-10-405-15</inkml:trace>
  <inkml:trace contextRef="#ctx0" brushRef="#br0" timeOffset="13466.52">14966 1833 1273 0,'0'0'713'0,"0"0"-125"16,0 0-366-16,0 0 6 15,0 0-74-15,0 147-76 16,0-70-29-16,14 2-19 16,2 4-48-16,-2-10 18 0,1-10-108 15,-10-10-209-15,-5-10-271 16,0-16-57-16,0-12-428 0</inkml:trace>
  <inkml:trace contextRef="#ctx0" brushRef="#br0" timeOffset="13633.52">14648 2247 1232 0,'0'0'739'15,"0"0"-491"-15,0 0 81 16,0 0-177-16,0 0 54 16,275 0-80-16,-152 0-46 15,4 0-67-15,-11-2-13 0,-7-6-43 16,7-8-216-1,-27-1-290-15,-14 3-308 0</inkml:trace>
  <inkml:trace contextRef="#ctx0" brushRef="#br0" timeOffset="15298.72">16383 2004 552 0,'0'0'514'16,"0"0"-228"-16,0 0-112 15,0 0 40-15,0 0-18 16,0 0 25-16,0 0-91 16,-186 0 7-16,122 29-60 15,9 9-12-15,8 10-14 16,22 5-24-16,15 3-17 0,10-3 17 15,10-10-42 1,33-4 15-16,16-15-6 0,4-12-30 16,8-12 35-16,-3 0-21 15,-9-23-36-15,-11-14 1 16,-18-5 30-16,-10 4 8 16,-15 7 38-16,-5 8-19 15,0 12 0-15,4 9 91 16,1 2 65-16,4 5-37 15,7 24-59-15,9 7-47 16,-2 2-13-16,2-1 14 16,0-9-42-16,0-11 35 15,4-8-14-15,5-6-36 16,9-3 42-16,7 0-28 16,10-18-8-16,-1-6 2 0,4-1-17 15,-10-2 51-15,-8 3-67 16,-15 0 67-16,-12 4-4 15,-7 4-10-15,-11 1 12 16,0 4 3-16,0 0 1 16,-16 7 7-16,-18 4 2 15,-4 0 3-15,-8 22 31 16,3 9-43-16,9 5 12 16,9-5-7-16,16-7 20 15,9-4-26-15,0-7-8 16,25-2 8-16,13-4-11 0,10-1-11 15,7-6 3 1,-5 0 17-16,-3-9-32 0,-12-12 22 16,-6-6-3-16,-8-6 15 15,-8-6 0-15,-1 1 0 16,-3-3-1-16,0 4 16 16,2 12-36-16,-2 4 40 15,-4 12-38-15,-1 7 38 16,1 2-13-16,-5 0-6 15,4 0 23-15,3 0 13 16,-7 5-27-16,0 4 33 16,0 4-24-16,0-4 15 15,0 0-16-15,0 2 36 16,0-5-46-16,-7 3 10 16,-2-1-5-16,0 2-11 0,5-5-1 15,-1-1 28 1,5 1-45-16,0-3 35 0,0 6-24 15,0 6 20-15,0 6-14 16,0 11 0-16,0 5-5 16,0 5 4-16,18 0 2 15,3 0-19-15,4-5 43 16,2 0-41-16,-2-2 31 16,-4 5-30-16,4 1 16 15,-12 7-1-15,3 2 0 16,-7 4 0-16,-9-5 0 15,0-6-9-15,0-12-17 16,-9-5 20-16,-25-11-27 16,-16-7-79-16,0-5 76 0,2-2 3 15,-2 0 15-15,12-18 12 16,13-7 6-16,15-1-23 16,10-8 51-16,0-2-58 15,21-9 45-15,27-4-30 16,11-9 12-16,4 1 3 15,6-6 0-15,-6 1 0 16,-4 7 0-16,-4 9 3 16,-21 12-20-16,-9 10 34 15,-11 12-23-15,-14 5 21 16,0 4 1-16,0-2-16 16,0 1 0-16,-14-6 0 15,-6 0 1-15,-5-1-10 0,16 1 31 16,4 2-54-16,5 4 30 15,0 4-8-15,5 0-25 16,24 0 35-16,5-3 1 16,0-1-1-16,0-2 0 15,-13-1 6-15,-3 2-29 16,-7-1 46-16,-1 1-36 16,-6 0 31-16,-4 2-23 15,5 3 5-15,-5 0 0 16,0 0 33-16,0 0-5 15,0 0 34-15,0 0-61 16,6 0 82-16,-6 0-83 16,5 5 31-16,-5 3-30 15,0-2 10-15,0 1-11 16,0 4 0-16,0-2-1 0,0 6 13 16,0 1-40-16,0 1 56 15,0-2-40-15,0-3 24 16,0-5-15-16,0-2 3 15,0-3-34-15,0-2-67 16,0 0-115-16,0 0-91 16,0 0-246-16,0 0-124 0</inkml:trace>
  <inkml:trace contextRef="#ctx0" brushRef="#br0" timeOffset="18415.11">17970 2085 863 0,'0'0'651'15,"0"0"-379"-15,0 0-158 16,0 0 77-16,0 0-38 16,0 0 43-16,0 0-91 15,-243 23-26-15,213 5-40 16,14 8 5-16,16 3-15 15,0 2-16-15,34-3-26 16,26-1 35-16,-1-9-43 16,0-6 21-16,0-10-1 15,-11-7-48-15,-7-5 31 0,-7-3 12 16,-5-21-2 0,-15-4-1-16,-5-6 9 0,-9-2-24 15,0 2 39-15,0 4-30 16,0 7 30-16,0 9-21 15,0 4 7-15,0 10-1 16,0 0 24-16,0 17 6 16,25 27-5-16,0 16-2 15,5 11-31-15,-5 7 8 16,-7-1-19-16,-11-5-56 16,-7-6 50-16,0-14 19 15,-16-9-9-15,-18-14 3 16,4-12-71-16,5-12 47 0,16-5-23 15,4 0 53-15,5-11-10 16,0-7 7-16,9-9-6 16,26-3 7-1,3-9 7-15,3-3 2 0,-7-8-4 16,-4-3 22-16,-21-7 0 16,-9-2-19-16,0-1 14 15,0 3-14-15,-14 9 0 16,-11 10 1-16,14 15 5 15,11 9-12-15,0 9 8 16,16 7-14-16,32 1 24 16,6 0-23-16,1-6 20 0,-8 4-18 15,-10-3 2-15,-10-2 1 16,-11 5 5-16,-11 2 1 16,-1 0-15-16,-4 0 37 15,5 4 14-15,1 18-11 16,4 5-1-16,-1 4-18 15,2-2-6-15,7 0 5 16,3-3-4-16,4-5-2 16,2-2 15-16,3-8-35 15,11-7 27-15,-3-4-12 16,-4 0 1-16,0 0-12 16,-9-19 14-16,-6-7-8 15,-8-6 11-15,-11-1 0 16,0-4-21-16,0 6 46 15,0 5-56-15,0 7 13 0,-5 4-34 16,-11 10 2-16,7 2 43 16,5 3 6-16,-1 0-17 15,5 18-19-15,0 6 1 16,9 2 21-16,25 0 30 16,5 0-15-16,11-5 8 15,-2-7-6-15,2-9-2 16,-2-5-9-16,-3 0 8 15,-6-13 1-15,-10-8-24 16,-4 0 48-16,-6 1-36 16,-3 6 27-16,-7 2-30 15,-5 4 17-15,-4 3-2 16,5 4 8-16,-5 1-7 0,0 0-2 16,0 0 17-16,0 0 89 15,-5 0-57-15,-18 1 4 16,3 13-44-16,-1 2 28 15,8-2-34-15,13 3 22 16,0 0 24-16,0 0-26 16,0 2-13-16,29-2 27 15,15 0-60-15,6-6 25 16,9-1-2-16,-2-5-118 16,-7-5-10-16,-7 0 39 15,-18 0 38-15,-14 0 42 16,-11-15-14-16,0-1 24 15,-11-4 40-15,-19 3 56 0,12 3-25 16,2 5 24 0,12 4-50-16,4 5 47 0,0 0 57 15,13 23-101-15,28 19-34 16,7 13 19-16,-7 10-45 16,-7 0 13-16,-11 0-2 15,-12-5-25-15,-11-7 26 16,0-12-9-16,-11-7 8 15,-19-15 0-15,3-10-33 16,2-9 20-16,4 0 4 16,12-5-2-16,5-16 18 15,4-8-25-15,0-7 19 0,13-7-6 16,33-3 6 0,6-5 6-16,12 1-5 0,-5 2 35 15,5 4-39-15,-10 4 19 16,-11 5-28-16,-2 7 24 15,-22 6-1-15,-4 8-11 16,-10 7 0-16,-5 2 0 16,0 3 15-16,0 2 3 15,0 0-17-15,-16 0 46 16,-18 0-46-16,4 14 26 16,1 5-27-16,15 3-6 15,10 4 6-15,4 1-10 16,4 3-7-16,35-2 34 15,6-7-46-15,-6-4 38 16,4-10-18-16,-9-7-1 16,-9 0 2-16,-4-17-1 0,-8-14-1 15,-13-9 9-15,0-5 2 16,0 5-24-16,0 4 53 16,0 10-43-16,0 8 26 15,0 7-18-15,0 6 6 16,0 5-1-16,0 0 10 15,0 0-2-15,16 2-8 16,7 15 31-16,7 5-43 16,4 2 27-16,11 0-30 15,3-5 23-15,2-7-19 16,-2-5-2-16,-3-7-2 16,-11 0 13-16,-4-29-5 0,-16-11-18 15,-3-16 50 1,-11-11-14-16,0-3-10 0,0 0 27 15,0 3-22-15,-5 5-3 16,-11 6 13-16,7 3-15 16,-7 7-1-16,3 3 23 15,-8 2-31-15,8 7 23 16,-8 3-24-16,8 9 24 16,1 8-2-16,12 12 1 15,0 2 91-15,0 23-25 16,0 23-80-16,0 14 0 15,21 12 15-15,4 5-33 0,4 3-13 16,5-3 18 0,0-2-31-16,5-8 28 0,4-9 10 15,3-10 6-15,-8-10-11 16,1-13 25-16,-5-9-37 16,-9-6 46-16,0-5-43 15,-9-5 40-15,-2 0-37 16,-5-7 17-16,-5-17 0 15,-4-8-7-15,0 1 16 16,0 4-12-16,0 6 34 16,0 7-28-16,0 9 8 15,0 2 22-15,0 3-23 16,0 0 24-16,0 0 4 16,12 17-19-16,6 9-19 15,7 4-1-15,5 1-14 0,-1-2-26 16,1-8 40-1,-5-6-3-15,-7-6-17 0,-2-1 20 16,-7-8-20-16,0 0 3 16,-2 0 3-16,2-5-9 15,-5-12 48-15,6 0-43 16,-4 0 40-16,-1 3-41 16,-1 6 21-16,-4 1-1 15,5 3 1-15,-5-2 0 16,5-3-2-16,-1-3 11 15,1-2-37-15,1-4 54 16,-1 2-40-16,0 2 26 16,-1 1-11-16,1 6-2 0,6 7-2 15,-2 0-4-15,5 0 12 16,6 15-1-16,1 6 25 16,-8 3-36-16,8 3 18 15,-3-3-24-15,-2 0-1 16,-7-5 12-16,7-2 1 15,-12-2-13-15,1-11 12 16,0-1-46-16,-5-3 39 16,0 0-72-16,0-10 80 15,0-14 0-15,0-7-10 16,9-3 10-16,2 0-2 16,-2 3 2-16,5 4 0 0,-3 10-15 15,3 10 33 1,2 7-42-16,2 0 47 0,7 7-35 15,4 20 22-15,6 4-11 16,-1 1 1-16,4-4 0 16,8-1-7-16,2-8 13 15,2-7-27-15,4-4 42 16,-2-8 1-16,3 0-22 16,0-5 60-16,-17-12-53 15,-8-2-5-15,-17 0 1 16,-1 4 7-16,-12 1-20 15,4 4 34-15,-4 3-36 16,0 2 28-16,0 2-28 16,0 3 24-16,-25 0-15 15,-13 9 3-15,-1 12-12 0,5 5 12 16,13 3-50-16,17 0 50 16,4 2-52-16,0-2 37 15,25-5 30-15,9-3-6 16,0-9-2-16,0-9-4 15,-4-3-3-15,-1-3 6 16,-10-21-12-16,-4-7 30 16,-5-5-30-16,-10 2 24 15,0 6-30-15,0 6 25 16,0 9-8-16,0 11 1 16,0 2 52-16,9 5 38 15,7 27-71-15,-3 13 2 16,8 13 2-16,-1 12-41 15,-11 9 21-15,-9 1-18 0,0 1-45 16,0-5 8-16,0-12 1 16,-20-16 1-16,2-17 10 15,-3-19-68-15,1-12 59 16,6 0-23-16,5-12 65 16,-2-11 1-16,11-7 44 15,0 0 29-15,29-4 18 16,30-5-18-16,9-4-56 15,12-6 4-15,-16-3-21 16,-17-4-12-16,-47-31-168 16,0 18-294-16,-13 4-261 0</inkml:trace>
  <inkml:trace contextRef="#ctx0" brushRef="#br0" timeOffset="18632.11">20094 1949 1617 0,'0'0'637'16,"0"0"-486"-16,327 0-47 15,-140 0 17-15,8 0-121 16,-8-10 0-16,4-14-48 15,-48 2-424-15,-45 6-545 0</inkml:trace>
  <inkml:trace contextRef="#ctx0" brushRef="#br0" timeOffset="18798.88">21383 1667 1753 0,'0'0'905'15,"0"0"-593"-15,0 0-151 16,0 0-119-16,0 0-42 16,0 0-9-16,0 0-257 15,-54 22-660-15</inkml:trace>
  <inkml:trace contextRef="#ctx0" brushRef="#br0" timeOffset="21432.27">10789 6697 1472 0,'0'0'519'16,"0"0"-311"-16,0 0 23 0,0 0-81 16,296 2 7-16,-105-2-65 15,29 0 1-15,19-2-26 16,-32-13-28-16,27-7 31 15,-2-7-70-15,-7-4 129 16,1-4-57-16,-6 7 61 16,5 3-58-16,-9 8 29 15,-9 5-49-15,-11 3-34 16,-21 2-21-16,-18-1 20 0,-23 3-44 16,-23-2 61-16,-22 1-53 15,-25 2 32-15,-14-1-20 16,-28 6 4-16,-1 1 0 15,-17 0 4-15,1 0-2 16,-5 0-4-16,0 0 11 16,0 0-42-16,0 0-61 15,0 19-204-15,0 5-451 16,0 1-388-16</inkml:trace>
  <inkml:trace contextRef="#ctx0" brushRef="#br0" timeOffset="22281.14">10928 8592 1227 0,'0'0'659'15,"0"0"-511"-15,259-4 12 16,-47 4 62-16,61-3-28 16,56-1-27-16,15-6-109 15,-26-7 51-15,-29-1-99 16,-30 0 59-16,7-4-12 0,-36 2 36 15,-44 7-21-15,-34 1-8 16,-20 2 6-16,9-2-44 16,12-3 59-16,4 4-76 15,-26-4 81-15,-21 5-72 16,-26 3 41-16,-27 2-59 16,-21 0 12-16,-22 3-8 15,-10 2-2-15,-4 0-4 16,0 0-4-16,0 0-19 15,0 0-73-15,0 0-86 16,0 15-157-16,0 6-539 16,0 0-586-16</inkml:trace>
  <inkml:trace contextRef="#ctx0" brushRef="#br0" timeOffset="23250.99">11358 12674 1217 0,'0'0'561'16,"0"0"-293"-16,0 0 85 16,0 0-128-16,0 0-43 15,343 26-34-15,-111-26-19 0,66 0-11 16,70-7-92-16,14-19 73 16,-13-6-88-16,-42 4 38 15,-81 1-48-15,-46 8 34 16,-52 2-35-16,-26 0 0 15,10 0-1-15,-4 1 7 16,-1 1-24-16,-38 0 55 16,-30 8-38-16,-30 3 14 15,-15 1 5-15,-10 3-7 16,-4 0 8-16,0 0-5 16,5 0-13-16,6 0-1 15,8 0-49-15,6 0-41 16,9-2-205-16,0-16-242 15,-5 3-215-15,-13-7-315 0</inkml:trace>
  <inkml:trace contextRef="#ctx0" brushRef="#br0" timeOffset="24680.78">18300 15427 1073 0,'0'0'368'16,"0"0"-57"-16,0 0-112 15,0 0 55-15,0 0 2 16,0 0-4-16,0 0-136 0,182 0-5 16,-41-2-42-16,16-1-20 15,4-2-7-15,0-2-41 16,3-3 22-16,-14 0-6 16,-6 0 1-16,-4 1-18 15,-5 2 37-15,-8 3-37 16,-11-1 18-16,-7 2 2 15,-16 1-2-15,-4 2 4 16,-21-3-1-16,-4 3 6 16,-10-2-12-16,-10-1-20 15,-6 1 19-15,-4 2-16 16,1-2 3-16,-1 2-1 16,7 0 0-16,-3 0 7 0,5 0 7 15,-2 0 7-15,-7 0-17 16,-11 0 5-16,-2 0-18 15,-12 0 8-15,-9 0-44 16,0 0-102-16,0 0-140 16,0 0-260-16,0 2-177 15,0 0-639-15</inkml:trace>
  <inkml:trace contextRef="#ctx0" brushRef="#br0" timeOffset="28285.02">8477 6189 1415 0,'0'0'634'15,"0"0"-331"-15,0 0-97 16,0 0-89-16,0 0-43 16,0 0 64-16,0 0-109 15,352-5 37-15,-233 5-55 16,-8 0 5-16,-2 0 1 16,-7 0-16-16,-8 0-1 15,-10 0-5-15,-11 0 4 16,-10 0-1-16,-13-2-13 0,-16 2-120 15,-11 0 14-15,-2 0-264 16,-6 0-194-16,-1 0-461 0</inkml:trace>
  <inkml:trace contextRef="#ctx0" brushRef="#br0" timeOffset="28604.16">9707 6381 1582 0,'0'0'702'15,"0"0"-383"-15,0 0-88 0,0 0-26 16,0 0-122 0,0 0-45-16,0 0 32 0,114-52-61 15,-67 15 9-15,3 1 21 16,-15-3-29-16,-17 4-9 15,-11 1 84-15,-7 0-32 16,0 1 19-16,-41 1-20 16,-7 7-25-16,-2 3-27 15,-5 4 32-15,8 9-61 16,-3 4 29-16,6 5-75 16,1 0-205-16,7 19-184 15,13 5-273-15,12 0-353 0</inkml:trace>
  <inkml:trace contextRef="#ctx0" brushRef="#br0" timeOffset="29302.56">8681 7767 662 0,'0'0'822'0,"0"0"-519"16,0 0-9-16,-284 0-95 15,246 0 105-15,29 0-132 16,9 0 13-16,9 0-110 0,59 0 13 16,30 3-15-1,24-3-5-15,17 2-23 0,-2 1-27 16,-6-1-8-16,-8 3 23 15,-14 2-42-15,-22 0 25 16,-8 0-32-16,-15 3-18 16,-16-1-118-16,2 9-141 15,-21-4-346-15,-4 3-198 0</inkml:trace>
  <inkml:trace contextRef="#ctx0" brushRef="#br0" timeOffset="29586.59">9657 8087 1898 0,'0'0'708'0,"0"0"-558"0,0 0-60 16,0 0 68-16,0 0-123 15,0 0 72-15,271-130-106 16,-237 89 53-16,-18 3 3 15,-16 5 83-15,0-2-36 16,-21 10-11-16,-24 0-15 16,-3 5-63-16,-2 4 1 15,7 7 23-15,-7 6-78 16,11 3-97-16,-4 8-218 16,13 15-493-16,14 4-307 0</inkml:trace>
  <inkml:trace contextRef="#ctx0" brushRef="#br0" timeOffset="30220.15">8595 11805 1091 0,'0'0'491'0,"0"0"-198"16,0 0-64-16,0 0 126 15,0 0-105-15,0 0-14 16,0 0-76-16,64-33 33 15,47 33-49-15,28 0-66 16,6 0-59-16,-1 0 20 16,-3 0-60-16,-19 0 54 15,-19 0-64-15,-19 0 31 16,-20 0-51-16,-14-3-148 0,-16 3-99 16,0 0-214-16,-9 0-172 15,-7 12-550-15</inkml:trace>
  <inkml:trace contextRef="#ctx0" brushRef="#br0" timeOffset="30531.7">9521 12062 1600 0,'0'0'793'15,"0"0"-542"-15,0 0-97 0,0 0-14 16,0 0 8-1,0 0-4-15,250-33-143 0,-178-5 87 16,-3-13-88-16,-15-9 62 16,-15 0-32-16,-19 0 33 15,-20 12-55-15,0 6 11 16,0 14 32-16,-25 5-34 16,-13 5 26-16,-6 6-11 15,-6-1-31-15,-9 5 20 16,0 4-42-16,7 2-34 15,2 2-116-15,11 0-130 16,30 0-254-16,9 12-141 16,0 3-740-16</inkml:trace>
  <inkml:trace contextRef="#ctx0" brushRef="#br0" timeOffset="32299.17">23173 6297 791 0,'0'0'911'0,"0"0"-345"16,0 0-245-16,0 0 22 16,0 0-92-16,0 0 16 15,0 0-153-15,52 45-21 16,75 13-84-16,12 15 43 15,2 8-50-15,-2 6 8 16,-17 4 5-16,-10 4 6 16,-10-2-28-16,-9-4 49 0,-18-7-50 15,-11-7 28 1,-16-13-25-16,-7-9 6 0,-12-14-1 16,-15-13 0-16,-5-9 1 15,-4-9-2-15,-5-4 25 16,0-4-54-16,-9 0 60 15,-39 0-54-15,-23 0 48 16,-26-2-36-16,-26-13 12 16,-9-6-13-16,-14-4 2 15,3-1-23-15,20 2 13 16,26 4 25-16,37 8-35 16,40 10 59-16,20 2-52 0,36 12 25 15,58 22-1 1,26 3 0-16,14 0 0 0,7-7-8 15,-13-9 8-15,-19-7-36 16,-32-9 72-16,-18-5-57 16,-25 0 42-16,-18 0-28 15,-7-12 7-15,-4-9 0 16,-5-8 2-16,4-10 10 16,-4-6-24-16,0-10 56 15,0-3-65-15,0 0 45 16,0 7-48-16,0 8 39 15,-9 14-27-15,0 11 12 16,2 16-30-16,7 2-47 16,0 13-163-16,0 49-283 15,16-1-359-15,14-1-114 0</inkml:trace>
  <inkml:trace contextRef="#ctx0" brushRef="#br0" timeOffset="32930.87">23011 9079 933 0,'0'0'497'16,"0"0"-213"-16,0 0 53 15,0 0-49-15,0 0 30 16,0 0-101-16,303-37 5 16,-147 37-120-16,1 0 51 15,0 0-99-15,-9 0 12 16,-25 0-65-16,-25 0-1 15,-26-2 0-15,-26-4 11 0,-17-2-23 16,-19 1-36-16,-10-1-63 16,0 4-247-16,0-1-244 15,-25 5-419-15</inkml:trace>
  <inkml:trace contextRef="#ctx0" brushRef="#br0" timeOffset="33230.87">24055 9305 1761 0,'0'0'516'0,"0"0"-447"16,0 0 44-16,0 0 119 15,0 0-141-15,268-104 67 16,-213 66-122-16,-21-5 37 16,-14-3-46-16,-11-7 35 15,-9 2-37-15,0 3-23 16,0 5-2-16,-29 10-30 16,-1 6-33-16,-4 7-182 15,0 20-99-15,5 0-324 16,4 5-516-16</inkml:trace>
  <inkml:trace contextRef="#ctx0" brushRef="#br0" timeOffset="33897.03">23609 11042 1285 0,'0'0'583'0,"0"0"-213"15,0 0-41-15,0 0-134 16,0 0 52-16,0 0-132 15,0 0 39-15,196-21-84 16,-119-27 56-16,3-22-54 16,8-19 8-16,6-10-14 15,-1-6-38-15,-7-2 16 16,3 11-10-16,-16 14-2 16,-19 22-7-16,-15 21-49 0,-14 20 50 15,-21 10-52 1,1 9-14-16,-5 0-98 0,0 0-111 15,7 0-136-15,-7 0-206 16,4 2-202-16</inkml:trace>
  <inkml:trace contextRef="#ctx0" brushRef="#br0" timeOffset="34281.55">24212 10224 588 0,'0'0'1354'0,"0"0"-834"15,0 0-217-15,0 0-100 16,0 0-28-16,0 0-148 16,0 0 12-16,175-10-20 15,-71-8-19-15,-6-4 0 16,-5 2 17-16,-20 4-50 15,-18 6 66-15,-26 5-48 16,-15 3 31-16,-9 2 16 16,-1 0-31-16,3 5 131 15,2 20-30-15,11 12-80 16,8 6 43-16,8 5-46 16,3 3 19-16,4-1-13 15,-4-1-50-15,6-3 23 0,-11-8 1 16,-4-9-74-16,-17-10-77 15,-1-12-86-15,-8-7-241 16,1 0-5-16,4-7-54 16,7-8-196-16</inkml:trace>
  <inkml:trace contextRef="#ctx0" brushRef="#br0" timeOffset="35214.23">25692 10937 1230 0,'0'0'309'16,"0"0"-118"-16,0 0-43 16,0 0 101-16,-139-183-30 15,105 103 32-15,-14-33-108 16,-6-53 36-16,4-60-85 0,11-39 18 15,30-21-4 1,9-3-42-16,5 27-14 0,29 16-26 16,-5 35-7-16,-8 52-1 15,-17 48-24-15,-4 34 26 16,0 14-17-16,0-7-3 16,-20-6 0-16,-14-6-11 15,0 7 22-15,4 18-35 16,12 10 64-16,2 21-52 15,7 12 38-15,9 6-41 16,0 8 24-16,0 0-11 16,0 0 2-16,0 0-16 15,0 0-34-15,0 0-164 16,0 0-6-16,29 0-90 16,35 25-73-16,-12 3-221 0,3 4-247 0</inkml:trace>
  <inkml:trace contextRef="#ctx0" brushRef="#br0" timeOffset="36431.33">25506 7777 335 0,'0'0'1123'0,"0"0"-576"15,0 0-330-15,0 0 40 16,0 0-28-16,0 0-87 15,0 0-108-15,136-27 48 0,7 25-28 16,28 2-23-16,24 0 44 16,21 5-66-16,5 12 98 15,-1-2-107-15,-8-4 18 16,-12-7 0-16,-9-1-20 16,0-3 2-16,-9 0-9 15,4 0 9-15,1 0 0 16,-10 7-28-16,-6 3 74 15,-10 3-67-15,-8-6 44 16,-22 0-43-16,4-5 21 16,-15 0-1-16,3 1 1 15,16 1 0-15,-8 5-2 16,6 0 25-16,2 5-48 0,-12-2 51 16,-11 0-43-16,-11-2 35 15,-19-1-22-15,-11-4 3 16,-2 3-6-16,-10-4 5 15,1 1 2-15,-5 0-22 16,-4 0 63-16,-8-3-63 16,-6-2 46-16,-13 2-50 15,1-2 32-15,-4 0-7 16,0 0 0-16,5 3 0 16,-1-1-6-16,-4 3 20 15,-2 3-41-15,-2-4 54 16,-8 1-38-16,-1-5 29 15,-3 3-27-15,-9-3 9 16,0 0-9-16,4 0 9 16,-4 0 0-16,0 0-18 0,5 0 48 15,-5 2-48-15,7-2 41 16,-7 1-44-16,4 7 34 16,1 2-25-16,-1 7 12 15,17 9-1-15,-8 10-7 16,17 14 16-16,9 13-46 15,11 17 64-15,9 11-52 16,0 13 25-16,5 26-16 16,4 20 10-16,-9-15 7 15,-16-11 0-15,-9-21 0 16,-9-16-6-16,0 11 36 16,5 13 9-16,-12-5-39 0,2-5 34 15,5-8-25-15,-6-6 7 16,1-5-16-16,1-7 0 15,-8-7-1-15,-4-11 9 16,-4-9 17-16,-5-9-2 16,0-13 29-16,0-2-43 15,-14-2 56-15,-6-1-56 16,6-1 6-16,-6 1-5 16,11-4-9-16,-1-5-1 15,-1-2 29-15,-3-6-55 16,-11 2 55-16,-18-1-44 15,-25 4 34-15,-21 5-19 16,-24 4 0-16,-19 3-6 0,-30 3 5 16,-24 0 2-1,-64 5-19-15,-64 2 62 0,-59-2-74 16,-34-5 54-16,30-10-42 16,40-4 25-16,41-7-7 15,17 2 0-15,10-1 1 16,-1 4-3-16,6 3 22 15,-11 4-47-15,-5 4 58 16,-4 3-38-16,0 5 25 16,38 2-24-16,51-1 6 15,47-6 0-15,21-1-2 16,-10-4 4-16,5 0-19 16,5-4 52-16,34-7-62 15,34-1 48-15,24-5-42 16,26 0 9-16,9 0-26 0,0 0-106 15,9-11-8-15,21-19 84 16,9-5-134-16,-1-14 47 16,12-20-221-16,-11 11-121 15,-14 7-197-15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7-23T22:24:49.08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10139 14719 993 0,'0'0'374'0,"0"0"-123"16,0 0 32-16,0 0-98 16,0 0 13-16,0 0 19 15,-16-128 89-15,41-28-34 16,14-78-91-16,6-36 2 16,-15-18-138-16,-7 20 75 15,-8 36-95-15,-5 23 16 16,-6 30-28-16,-4 47-13 15,0 37 9-15,0 35-7 16,0 20-2-16,0 7 30 16,0 4-59-16,0 7 56 15,0 13-54-15,0 6 12 16,0 1-45-16,-4 2-195 0,-6 0-128 16,-1 9-273-16,2 10-442 0</inkml:trace>
  <inkml:trace contextRef="#ctx0" brushRef="#br0" timeOffset="832.79">12108 14616 614 0,'0'0'338'0,"0"0"-102"16,0 0-87-16,0 0 25 16,0 0-91-16,0 0 63 15,0 0-6-15,-68-109 70 16,47 37-44-16,3-39 48 15,-2-38-36-15,11-43-52 16,0-20 3-16,9 8-85 16,0 16 72-16,0 22-86 15,0 10 21-15,0 8-36 0,0 30-10 16,0 30-5 0,0 25-6-16,0 18 6 0,0 4 0 15,0 6-26-15,0 6 62 16,0 15-82-16,0 9 28 15,0 2-29-15,0 3-95 16,0 0-29-16,0 0-167 16,0 13-232-16,0 7-542 0</inkml:trace>
  <inkml:trace contextRef="#ctx0" brushRef="#br0" timeOffset="5133.53">18609 11415 1664 0,'0'0'660'0,"0"0"-297"0,0 0-181 15,0 0-19-15,0 0-121 16,407 22 45-16,-227-20-51 15,-3-2 31-15,-16 0-58 16,-29 0-3-16,-22 0-6 16,-22 0 11-16,-24 0-44 15,-16-4 64-15,-10 4-53 16,-1 0 22-16,1 0-6 16,6 0-231-16,24 21-118 15,-9-1-341-15,0 1-256 0</inkml:trace>
  <inkml:trace contextRef="#ctx0" brushRef="#br0" timeOffset="5473.23">20583 11774 1311 0,'0'0'518'0,"0"0"-215"16,0 0-70-16,0 0-54 0,0 0-23 15,270 0-110-15,-122-10 77 16,9 0-91-16,4 6 30 15,-13-4-61-15,-11 3 20 16,-19 3-20-16,-16-3-1 16,-13 0 0-16,13 5-189 15,-24 0-195-15,-15 0-367 0</inkml:trace>
  <inkml:trace contextRef="#ctx0" brushRef="#br0" timeOffset="5776.66">23411 11550 1617 0,'0'0'603'0,"0"0"-434"16,0 0-18-16,373 0-133 15,-182 0 67-15,16 0-26 0,-16 0 15 16,-20 0-74 0,-33 0-1-16,-40 0-11 0,-55 7-191 15,-31-2-181-15,-12 5-490 0</inkml:trace>
  <inkml:trace contextRef="#ctx0" brushRef="#br0" timeOffset="6300.85">18172 12939 1020 0,'0'0'389'15,"0"0"-89"-15,0 0-21 16,0 0-16-16,0 0-97 16,0 0-25-16,328 14-51 15,-185-14 7-15,3 0-97 16,1 0 83-16,-3 0-69 16,1 0-16-16,-1-2 17 15,3 2-30-15,3 0-7 16,41 0-175-16,-34 4-319 15,-23 5-203-15</inkml:trace>
  <inkml:trace contextRef="#ctx0" brushRef="#br0" timeOffset="6533.86">20594 13078 1483 0,'0'0'406'16,"0"0"-134"-16,0 0-183 15,0 0 133-15,0 0-92 16,298-12-25-16,-130-2-90 16,19-1 3-16,-3 0-13 15,-2 2-5-15,-5-2-45 0,44-5-285 16,-46 6-140-16,-27 2-305 15</inkml:trace>
  <inkml:trace contextRef="#ctx0" brushRef="#br0" timeOffset="6865.86">23352 12934 1753 0,'0'0'754'0,"0"0"-601"15,0 0-65-15,0 0-73 16,325 0-3-16,-222 0-12 16,-19 0 12-16,-16-3-37 15,-25-2-130-15,-9 5-162 16,-9 0-234-16,-15 0-236 0</inkml:trace>
  <inkml:trace contextRef="#ctx0" brushRef="#br0" timeOffset="7399.28">19118 15879 1313 0,'0'0'485'0,"0"0"-353"15,0 0-75-15,0 0 19 16,305 12 23-16,-155-7 37 16,23 2-129-16,-3-1-7 15,56 0 0-15,-40-6-296 16,-34 3-566-16</inkml:trace>
  <inkml:trace contextRef="#ctx0" brushRef="#br0" timeOffset="7666.29">20942 16084 1575 0,'0'0'529'0,"0"0"-297"15,0 0-91-15,0 0 40 16,0 0-124-16,348 2 17 16,-182-2-65-16,16 0 15 15,4 0-24-15,1-12-25 16,63-8-254-16,-46 1-346 15,-31 7-321-15</inkml:trace>
  <inkml:trace contextRef="#ctx0" brushRef="#br0" timeOffset="7882.29">23834 16122 2140 0,'0'0'505'0,"0"0"-417"16,260 36-18-16,-138-29 125 16,-3-7-118-16,-13 0 3 15,-12-7-67-15,-17-14-26 16,-11-6-61-16,-23-2-54 0,-18 0-138 16,-25-17-89-16,0 8-133 15,-20 4-200-15</inkml:trace>
  <inkml:trace contextRef="#ctx0" brushRef="#br0" timeOffset="14499.88">19271 5048 1652 0,'0'0'496'0,"0"0"-158"0,0 0-179 15,0 0-21 1,0 0-99-16,0 0-16 0,-46-48-22 15,37 17-1-15,9 2 10 16,0 10-9-16,0 7 27 16,0 9-27-16,0 3 53 15,0 0-44-15,0 0-20 16,0 0-92-16,0 0-269 16,5 0-328-16</inkml:trace>
  <inkml:trace contextRef="#ctx0" brushRef="#br0" timeOffset="14832.98">19730 3956 1927 0,'0'0'533'0,"0"0"-379"16,0 0-137-16,0 0 47 15,0 0-38-15,-68-152 23 16,68 121-4-16,0 9-14 16,0 10 33-16,0 10 13 15,0 2 3-15,0 0-72 16,0 0 37-16,0 0-45 0,0 7 24 15,-9 12-24-15,-16 3-64 16,4-3-69-16,12 3-102 16,9 2-235-16,0-8-244 15,25 1-284-15</inkml:trace>
  <inkml:trace contextRef="#ctx0" brushRef="#br0" timeOffset="15215.87">20158 4967 1458 0,'0'0'612'0,"0"0"-405"16,0 0-10-16,0 0-107 16,0 0 28-16,0 0-97 15,0 0 15-15,-16 0-26 16,11 0-10-16,5-3 5 16,0 1-4-16,-4-3-2 15,4 0 4-15,0 1-33 16,0 3 30-16,0-1-2 15,4-1-19-15,26-2-5 0,-5-7-117 16,4-9-172-16,1-33-28 16,-10 2-303-16,-11-1-315 0</inkml:trace>
  <inkml:trace contextRef="#ctx0" brushRef="#br0" timeOffset="15498.88">20858 3804 1793 0,'0'0'557'0,"0"0"-328"0,0 0-103 16,0 0-6-16,0 0-62 15,0 0-15-15,0 0 22 16,-43-65-50-16,43 41 12 16,0 0-2-16,0 2-19 15,0 5 3-15,0 5-2 16,0 10-7-16,0 2-16 16,0 44-125-16,0 9-524 15,0 4-349-15</inkml:trace>
  <inkml:trace contextRef="#ctx0" brushRef="#br0" timeOffset="15898.86">21265 5060 1255 0,'0'0'318'0,"0"0"-191"16,0 0 73-16,0 0-39 0,0 0-9 15,0 0-34-15,0 0-56 16,25-105 115-16,-16 105-25 16,2 9 33-16,3 15-164 15,0 3 28-15,2-1-43 16,-7-7-1-16,-9-9-5 16,0-8-59-16,0-2-133 15,0-2-315-15,0-37 207 16,0 3-190-16,0 0-245 0</inkml:trace>
  <inkml:trace contextRef="#ctx0" brushRef="#br0" timeOffset="16248.86">22202 3695 1612 0,'0'0'721'0,"0"0"-401"0,0 0-140 15,0 0-21 1,0 0-134-16,0 0 27 0,0 0-46 15,-39-91-4-15,39 86 5 16,0 5 53-16,9 5 26 16,5 26-80-16,-7 11 0 15,-7 6-6-15,0 2-96 16,-21 15-212-16,-18-13-295 16,-1-10-312-16</inkml:trace>
  <inkml:trace contextRef="#ctx0" brushRef="#br0" timeOffset="16535.86">22957 5324 1513 0,'0'0'378'0,"0"0"-161"16,0 0-139-16,0 0 82 15,0 0 25-15,-110-153-27 16,110 122-92-16,0 4-19 16,30 5-5-16,4 11-34 15,3-2-8-15,1 3 0 0,5-16-147 16,-13 2-479-16,-1-2-230 15</inkml:trace>
  <inkml:trace contextRef="#ctx0" brushRef="#br0" timeOffset="16865.87">24089 3956 1711 0,'0'0'641'0,"0"0"-371"0,0 0-171 15,0 0-53-15,0 0-31 16,0 0 19-16,0 0-47 16,-20-80 32-16,15 36-31 15,5-3 29-15,0 8-7 16,0 13-9-16,0 12 33 15,0 8 57-15,0 6-10 16,9 0 3-16,16 20-78 16,9 16 54-16,0 10-60 15,-9 7-23-15,-4-7-146 16,-17-8-15-16,-4-12-179 16,0-12-182-16,0-6-198 0</inkml:trace>
  <inkml:trace contextRef="#ctx0" brushRef="#br0" timeOffset="17698.9">24623 5241 1440 0,'0'0'495'16,"0"0"-192"-16,0 0-178 15,0 0-31-15,0 0-8 16,-34-133 47-16,34 68-68 16,0 5-29-16,0 17-12 15,0 17-23-15,0 16 128 16,0 10-11-16,0 0 11 15,5 19-129-15,20 20-75 0,9 23-214 16,0-9-330-16,-4-10-171 16</inkml:trace>
  <inkml:trace contextRef="#ctx0" brushRef="#br0" timeOffset="20069.59">19428 4666 124 0,'0'0'865'0,"0"0"-538"16,0 0-34-16,0 0-99 16,0 0 45-16,0 0 5 15,0 0 52-15,-271-87-94 16,194 101-43-16,-7 21-20 15,-1 10-75-15,13 10 26 16,17 7-79-16,26 6 1 16,24 7 7-16,5-1-38 15,39-1 7-15,31-11 12 16,7-11-15-16,8-22 12 16,-8-20-9-16,-9-9 12 0,-9-27-32 15,-18-26 55 1,-23-11-44-16,-13-13 42 0,-5 0-42 15,-14 0 16-15,-29 9-77 16,-2 10-78-16,-3 1-167 16,11 16-274-16,19 12-705 0</inkml:trace>
  <inkml:trace contextRef="#ctx0" brushRef="#br0" timeOffset="20782.13">20908 3363 1272 0,'0'0'513'0,"0"0"-318"16,0 0 15-16,0 0 36 0,0 0-37 15,0 0-39-15,-280-2-64 16,217 41 23-16,3 9-102 16,22 12 45-16,17 5-72 15,21 0 2-15,16-3-2 16,52-6-6-16,14-13 6 15,7-14 0-15,4-12-10 16,-9-15 23-16,-11-2-35 16,-9-19 44-16,-14-22-28 15,-16-9 17-15,-20-8 10 16,-14 0-21-16,0 3-5 16,-10 4 4-16,-24 13-19 15,-4 12 1-15,-3 11-167 0,18 15-38 16,7 15-479-1,16 11-709-15</inkml:trace>
  <inkml:trace contextRef="#ctx0" brushRef="#br0" timeOffset="21582.56">24382 3717 113 0,'0'0'1101'0,"0"0"-719"16,0 0-140-16,0 0-69 16,0 0 96-16,-263-22-36 15,169 22-31-15,1 25-85 16,4 6 29-16,12 5-70 15,18 5-8-15,25 5-7 16,34 2-46-16,0 3 6 16,57-1 17-16,43 1-62 15,20-13 37-15,14-12-26 16,3-19-1-16,-10-7 14 0,-18-23-1 16,-27-25 1-1,-27-12-16-15,-42-8 11 0,-13 3-22 16,-9 2 54-16,-50 8-42 15,-4 9 15-15,-15 11-13 16,3 10-170-16,-23 20-81 16,21 5-313-16,13 0-326 0</inkml:trace>
  <inkml:trace contextRef="#ctx0" brushRef="#br0" timeOffset="22249.15">23084 4771 1311 0,'0'0'597'16,"0"0"-297"-16,0 0-14 15,-255-7-21-15,162 7-73 16,-9 12 9-16,-3 13-93 16,7 5 16-16,17 9-73 15,17 9 33-15,27 10-83 16,37 7 1-16,21 7-2 0,72 3 0 16,39-5-24-16,29-10 50 15,17-19-55-15,-1-22 46 16,-11-19-34-16,-18-15 11 15,-32-33 5-15,-32-14 1 16,-29-14 0-16,-42-5-12 16,-13-5 25-16,-9 6-46 15,-50 6 33-15,-14 14-12 16,-2 12-118-16,3 11-27 16,-17 18-145-16,21 10-288 15,18 6-253-15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7-23T22:25:20.09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7306 12664 1352 0,'0'0'613'16,"0"0"-382"-16,0 0 35 0,0 0-20 15,0 0-63-15,0 0-30 16,0 0-99-16,0 0 46 15,0 0-59-15,0 0 38 16,0 0-22-16,-16 0 31 16,-23-9-8-16,-20-13-37 15,-18-9-1-15,-32-6-30 16,-14-6 27-16,-23-4-21 16,-17-4-4-16,-3-3-5 15,0 4-3-15,4 5-5 16,5-2-1-16,5 9 20 15,9 2-13-15,6 0 1 16,5 2 22-16,1-2-32 16,8 0 22-16,9 0-35 0,12 0 30 15,18 4-20-15,11 6 5 16,14 4 0-16,9 5-7 16,6 3 16-16,6 2-35 15,-8 0 56-15,8-3-45 16,4 3 30-16,-1 1-21 15,10 1 6-15,7 5 0 16,7 0-1-16,6 5 3 16,5 0-8-16,0 0 30 15,0 0-62-15,0 0 38 16,0 0-34-16,0 0-97 16,-9 0-58-16,5 3-298 15,-12 11-63-15,7 0-25 0,0-4-208 16</inkml:trace>
  <inkml:trace contextRef="#ctx0" brushRef="#br0" timeOffset="549.32">4100 11699 846 0,'0'0'489'16,"0"0"-257"-16,0 0 69 15,0 0 19-15,0 0 21 16,0 0-122-16,0 0 3 16,29 0-78-16,-11 5-45 0,12 14-11 15,16 10-31-15,6 7 21 16,2 7-77-1,1 6 67-15,0 1-67 0,-8-1 38 16,3-2-29-16,-7-4 26 16,-4-4-24-16,-5-7-4 15,-4-6-8-15,-5-9 16 16,-9-8-35-16,-7-1 41 16,-9-8-35-16,4 0 26 15,-4 0-26-15,0 0-16 16,0 0-82-16,0 0-94 15,0 0-132-15,-4-32-220 16,-17 1 55-16,3-3-139 0</inkml:trace>
  <inkml:trace contextRef="#ctx0" brushRef="#br0" timeOffset="817.32">4427 11778 1094 0,'0'0'743'0,"0"0"-382"16,0 0 25-16,0 0-109 15,0 0-20-15,0 0-98 16,275-9-26-16,-186 0-98 16,-12 1-16-16,-13-2-13 15,-14 3-6-15,-16 0 0 16,-13 4 6-16,-8 1-32 0,-4 0 5 15,-4 2-67-15,2 0-131 16,-7-5-129-16,0 3-406 16,0-3-357-16</inkml:trace>
  <inkml:trace contextRef="#ctx0" brushRef="#br0" timeOffset="1299.36">3718 11795 801 0,'0'0'201'0,"0"0"-143"15,0 0-58-15,0 0-6 16,0 0-129-16,0-143-359 0</inkml:trace>
  <inkml:trace contextRef="#ctx0" brushRef="#br0" timeOffset="2067.27">9343 12561 920 0,'0'0'869'0,"0"0"-500"16,0 0-131-16,0 0 36 0,0 0 74 16,-13-150-77-1,-12 71-105-15,-10-32-10 0,-3-29-83 16,-1 10 46-16,10 15-76 16,-1 24 8-16,10 36-36 15,-1 4 26-15,3 4-41 16,2 17 0-16,7 13-1 15,0 8-19-15,-7 9-9 16,2 0-104-16,-20 21-101 16,5 11-363-16,4-4-340 0</inkml:trace>
  <inkml:trace contextRef="#ctx0" brushRef="#br0" timeOffset="2500.46">8468 11788 1549 0,'0'0'788'0,"0"0"-421"15,0 0-95-15,0 0 8 0,0 0-89 16,0 0-66 0,0 0-2-16,91-74-45 15,-62 14-6-15,-4-15-60 0,-13-7 24 16,-12-5-23-16,0 8-1 16,0 12-11-16,0 18 45 15,0 21-44-15,0 15 8 16,0 11 35-16,0 2-13 15,0 0-11-15,18 0 0 16,7 12-21-16,9 10 0 16,9 4 0-16,16 10-27 15,5 3-3-15,4 4-44 16,3 0-25-16,-8-1-33 16,-10-9-136-16,1-6-223 15,-15-11-375-15,-10-6-730 0</inkml:trace>
  <inkml:trace contextRef="#ctx0" brushRef="#br0" timeOffset="3233.82">10692 12214 783 0,'0'0'596'16,"0"0"-256"-16,0 0-8 16,0 0 39-16,0 0-87 15,0 0-66-15,0 0-31 16,-44 21-136-16,151-23 66 15,25-19-34-15,25-8 21 16,20-10-47-16,10-2 18 16,13-4-20-16,2 1-5 15,-6 6-10-15,-5 4-40 16,-21 5 29-16,-13 3-19 0,-18 4-4 16,-21 0 3-16,-20 6-6 15,-5-1-2-15,-15 6-1 16,-6-3 1-16,-6 5 0 15,-9 5-1-15,-11-1 23 16,-17 0-32-16,-11 3 21 16,-6 2-24-16,-12-3 4 15,0 3-43-15,0 0-84 16,0 0-109-16,0 0-103 16,-21 0-257-16,1 0-372 0</inkml:trace>
  <inkml:trace contextRef="#ctx0" brushRef="#br0" timeOffset="3818.35">13172 11584 785 0,'0'0'766'0,"0"0"-390"16,0 0-91-16,0 0-4 15,0 0-95-15,0 0 7 16,0 0-30-16,-13 19-53 16,85-19-24-16,17-11 18 15,9-9-57-15,4-2-14 16,-4-2-25-16,0 0-7 16,-10 2-2-16,-8 0 17 15,-16 8-46-15,-21 2 29 16,-9 5 1-16,-18 2-14 15,-12 5 13-15,-4 0 2 0,0 0 10 16,0 0 64-16,0 19-24 16,-11 14 11-16,2 3-31 15,4 11 53-15,5 1-57 16,0 3 5-16,0 2-31 16,21 0-1-16,2-3 0 15,-7-9 1-15,-3-7-3 16,-1-16-67-16,-12-5 26 15,0-8-116-15,0-5-36 16,0 0-83-16,0 0 1 16,-12 0-86-16,-11-10-161 15,-2-7-84-15,5 3-606 0</inkml:trace>
  <inkml:trace contextRef="#ctx0" brushRef="#br0" timeOffset="5767.21">15110 10628 1122 0,'0'0'673'16,"0"0"-289"-16,0 0-25 15,0 0-34-15,0 0-38 16,0 0-15-16,0 0-141 15,4 27 4-15,5-6-108 16,0 8 22-16,3 8-23 16,1 8 14-16,-4 10-40 15,7 6 0-15,-2 1-1 16,2-4-37-16,-2-12 27 16,-3-17-110-16,-11-15-49 15,0-14-207-15,0-14-259 16,-30-20-82-16,-4-2-118 0</inkml:trace>
  <inkml:trace contextRef="#ctx0" brushRef="#br0" timeOffset="6101.09">14844 10551 1303 0,'0'0'683'15,"0"0"-321"-15,0 0-120 16,0 0 10-16,0 0-81 15,0 0-26-15,329-103-54 16,-242 103 9-16,6 0-26 16,-9 15-31-16,-7 11-1 15,-6 10-33-15,-7 7 33 0,-17 10-42 16,-8 7 27-16,-10 3-27 16,-8-5 39-16,-17-6-33 15,-4-6 18-15,-4-7 6 16,-46-5-28-16,-18-8-1 15,-14-4 29-15,-11-3-55 16,-5-2 25-16,14-8-30 16,16-4-99-16,29-2-47 15,27-3-39-15,12 0-72 16,85-15-354-16,8-10 271 16,9 2-272-16</inkml:trace>
  <inkml:trace contextRef="#ctx0" brushRef="#br0" timeOffset="6335.08">16153 10592 1438 0,'0'0'871'0,"0"0"-532"16,0 0-32-16,0 0 33 15,0 0-114-15,0 0-22 16,0 0-153-16,73 113 12 15,-57-55-51-15,-2 2 11 16,-5-6-23-16,2-11-20 16,-2-12-19-16,-4-9-91 15,-5-13-86-15,0-9-322 16,0 0-149-16,0 0-615 0</inkml:trace>
  <inkml:trace contextRef="#ctx0" brushRef="#br0" timeOffset="6635.18">15921 10530 1015 0,'0'0'883'0,"0"0"-367"16,0 0-266-16,0 0 18 16,0 0-129-16,0 0-14 15,0 0-79-15,-68-46 8 16,68 41-53-16,0 3 87 15,30 2 23-15,15 0-31 0,12-2 10 16,18 2-51-16,7-5 34 16,7 0-71-16,-1 0 28 15,-8-2-21-15,-3 2-8 16,-13 0-1-16,-5 0-13 16,-11 2-43-16,-12 1-73 15,-13 2-88-15,-19 0-270 16,-4 0-213-16,0 5-644 0</inkml:trace>
  <inkml:trace contextRef="#ctx0" brushRef="#br0" timeOffset="7350.42">7451 10354 1313 0,'0'0'533'0,"0"0"-158"16,0 0-5-16,0 0 0 16,0 0-74-16,0 0-16 15,0 0-145-15,46 36-22 16,-28 5-85-16,2 12 32 15,5 13-54-15,1 5-6 16,1 2 0-16,2-6-27 16,1-9 4-16,-1-15-110 15,-4-15-10-15,-4-13-137 0,-12-15-24 16,-9-5-230-16,0-23 2 16,0-4-111-16</inkml:trace>
  <inkml:trace contextRef="#ctx0" brushRef="#br0" timeOffset="7716.98">7447 10422 1242 0,'0'0'787'16,"0"0"-416"-16,0 0-120 15,0 0-91-15,0 0-9 0,0 0-60 16,0 0-42-16,191-118-8 15,-128 112-29-15,1 6 61 16,-5 0-22-16,0 8 67 16,0 16-52-16,-4 12 24 15,-7 5-48-15,-3 12-6 16,-11 2-13-16,-15 8-17 16,-19-3-6-16,0 0 28 15,-10-6-32-15,-49-7 4 16,-18-7-1-16,-16-10-29 15,-5-9 17-15,-2-8-49 16,14-11-62-16,22-2-63 16,23 0-77-16,32-15 34 15,9-11-238-15,59-24 126 0,25 6-258 16,-2 1-556-16</inkml:trace>
  <inkml:trace contextRef="#ctx0" brushRef="#br0" timeOffset="7966.97">8452 10388 795 0,'0'0'754'15,"0"0"-392"-15,0 0-29 16,0 0 48-16,0 0-60 16,0 0-42-16,0 0-92 15,43-48-12-15,-43 60-52 16,0 16-45-16,0 10-24 15,0 16-33-15,0 6-21 0,11 5 3 16,14 0-15-16,10-10-69 16,-6-11-69-16,5-15-176 15,-20-29-180-15,-5 0-347 16,-9-23-434-16</inkml:trace>
  <inkml:trace contextRef="#ctx0" brushRef="#br0" timeOffset="8200.99">8049 10301 945 0,'0'0'1022'16,"0"0"-452"-16,0 0-384 0,0 0 137 16,0 0-120-1,262-41-80-15,-146 34-69 0,-2 2-53 16,-12 1-1-16,-13-2-2 15,-17 2 1-15,-13-1-100 16,-9-1-12-16,-15 2-135 16,-6 2-78-16,-11 2-287 15,-6 0-250-15</inkml:trace>
  <inkml:trace contextRef="#ctx0" brushRef="#br0" timeOffset="9134.36">2319 10505 924 0,'0'0'598'0,"0"0"-226"15,0 0-39-15,0 0 19 16,0 0-70-16,0 0-7 15,0 0-58-15,25 45-73 0,-16 7-11 16,-2 18-68-16,2 12 18 16,0 3-82-16,-4-4 31 15,11-9-20-15,-7-17-24 16,0-19-3-16,-2-12-55 16,-7-17-68-16,0-7-175 15,0-16-194-15,-30-16-302 16,-4-4-196-16</inkml:trace>
  <inkml:trace contextRef="#ctx0" brushRef="#br0" timeOffset="9467.36">2140 10422 1478 0,'0'0'687'0,"0"0"-408"16,0 0-71-16,0 0-28 15,307-51-71-15,-232 51 5 16,2 0-69-16,-4 14 21 16,-10 18-17-16,-3 9 58 15,-15 9-21-15,-6 7 7 16,-14 10-12-16,-7 2-34 16,-7-3 12-16,-6-3-58 15,-5-8 61-15,0-11-61 16,-5-8 28-16,-36-9-27 15,-6-8 1-15,-17-7-3 16,-16-5-17-16,-2-4-8 0,-2-3-86 16,0 0-12-16,21 0-69 15,24-5-12-15,39-17-96 16,45 3-289-16,33 0 6 16</inkml:trace>
  <inkml:trace contextRef="#ctx0" brushRef="#br0" timeOffset="9750.45">3647 10311 712 0,'0'0'1189'0,"0"0"-512"0,0 0-294 16,0 0 111-16,0 0-240 15,0 0-86-15,0 0-131 16,16 164 52-16,-2-85-74 16,6 10 19-16,1 2-32 15,1-4-4-15,-1-9-17 16,-1-21-50-16,-6-21-39 16,-14-16-104-16,0-16-126 15,0-8-345-15,-34-19-121 16,0-7-541-16</inkml:trace>
  <inkml:trace contextRef="#ctx0" brushRef="#br0" timeOffset="10016.45">3036 10289 1245 0,'0'0'871'0,"0"0"-381"16,0 0-218-16,0 0-23 15,0 0 94-15,0 0-194 16,391-45-47-16,-234 42-75 16,-10-2-2-16,-15 3-25 15,-18-6-6-15,-21 1-26 16,-25-3-55-16,-9 3 36 16,-20 1-94-16,0 3 0 15,-10 1-104-15,26 2-36 16,-5 5-358-16,-7 6-291 0</inkml:trace>
  <inkml:trace contextRef="#ctx0" brushRef="#br0" timeOffset="13167.63">23309 1841 626 0,'0'0'901'0,"0"0"-394"16,0 0-13-16,0 0-11 15,0 0-212-15,0 0 6 16,39 137-169-16,-19-60-9 16,1 2-42-16,-3-9-18 0,2-15-18 15,-2-12-20 1,3-4-2-16,-5-8 4 0,-7-2-28 16,0-5-26-1,-4-9-36-15,6-6-104 0,-6-7-92 16,4-2-254-16,7-21-201 15,-3-15 170-15,-4-6-232 0</inkml:trace>
  <inkml:trace contextRef="#ctx0" brushRef="#br0" timeOffset="13550.73">23318 1503 682 0,'0'0'921'0,"0"0"-338"15,0 0-211-15,0 0 8 0,0 0-116 16,0 0-121-16,0 0-72 16,75 131-26-16,-23-86-5 15,8-6-19-15,-6-13-28 16,1-9 13-16,-7-12-12 16,2-5-14-16,-3-2 19 15,3-26-4-15,5-10-1 16,4-14-2-16,-7-6 16 15,3 3-32-15,-16 7 48 16,-10 17-32-16,-13 13 19 16,-7 16 14-16,-4 2 19 15,-1 16 29-15,8 49 11 0,-8 58-55 16,-4 46-19-16,0-8 20 16,0-31-36-16,0-51 18 15,0-42-24-15,9-1-37 16,0-7-28-16,7-8-118 15,-11-14-149-15,8-7-236 16,-1-15-96-16,-3-3 109 0</inkml:trace>
  <inkml:trace contextRef="#ctx0" brushRef="#br0" timeOffset="14166.48">24598 1910 940 0,'0'0'581'15,"0"0"-323"1,0 0-5-16,0 0-74 0,0 0 25 16,0 0 29-16,0 0-52 15,-54-19-21-15,24 48-93 16,7 9-7-16,3 15-54 16,15 2-3-16,5 3-3 15,0-3-11-15,19-8 4 16,31-11-19-16,4-10 26 15,5-12-12-15,-6-14-7 16,1 0 15-16,-4-14-5 16,-11-22 7-16,-10-12-7 15,-15-11 3-15,-14-3 6 16,0 2 0-16,0 7 1 16,-25 8-10-16,-9 9 36 15,4 10-23-15,1 6 12 0,11 8-22 16,2 7 15-16,11 3-6 15,5 2-1-15,0 0-2 16,0 0-9-16,0 12-65 16,0 12 48-16,0 5-40 15,5-8 66-15,2-1-27 16,2-11 27-16,-9-6-23 16,0-3 10-16,0 0 13 15,0 0 0-15,0 0-8 16,0 0 29-16,0 0-18 15,0 0 6-15,0 0-9 0,0 0 11 16,0 0-17-16,0 0 6 16,0 0-14-16,0 0 14 15,0 0-21-15,0 0 9 16,4-3-28-16,1-1 30 16,-1-4 4-16,1 6-11 15,2 0-108-15,-3-1 15 16,-4 3 31-16,0-4-23 15,0-2-81-15,0-1-172 16,0 0-223-16</inkml:trace>
  <inkml:trace contextRef="#ctx0" brushRef="#br0" timeOffset="14666.88">25217 1783 1258 0,'0'0'551'0,"0"0"-370"16,0 0-42-16,0 0 77 16,0 0-5-16,0 0-20 15,0 0-67-15,-162-10-32 16,126 41 5-16,13 15-77 15,7 9 29-15,16 10-35 0,0 5-22 16,9-7 8 0,37-8-22-16,2-12-37 0,6-16 12 15,1-13 14-15,-7-14-8 16,-3 0 34-16,-6-41 7 16,-10-38 0-16,-15-48 1 15,-7-1 64-15,-7 10-19 16,0 17 8-16,0 36 3 15,0 0 6-15,0 5 40 16,-16 19-58-16,11 12 39 16,1 12-68-16,4 8 22 15,0 6-37-15,0 3 17 16,0 0 2-16,0 20 41 16,0 47 8-16,4 55-69 0,10 8 0 15,-3-2-38 1,-6-17 10-16,4-38-92 0,7-7-11 15,-3-6-113-15,8-24-135 16,-7-18-299-16,-3-14-68 0</inkml:trace>
  <inkml:trace contextRef="#ctx0" brushRef="#br0" timeOffset="15066.94">25917 1843 1480 0,'0'0'632'0,"0"0"-431"0,0 0 17 15,0 0 0-15,0 0-26 16,0 0-96-16,0 0 0 16,-200 41-80-16,175 2 26 15,14 8-40-15,11 2 2 16,0-3-4-16,16-1-18 15,27-11-10-15,7-7-38 16,4-11 17-16,3-11-17 16,2-9 30-16,0-7-79 15,-9-32 66-15,-15-12 25 16,-17-6 23-16,-11 6 2 16,-7 13-1-16,0 16 97 15,0 15 90-15,0 7 78 16,0 14-126-16,0 26-73 0,9 7-66 15,4 6-17-15,8-5-86 16,-8-14-53-16,17-29-136 16,-5-5-495-16,0 0-283 15</inkml:trace>
  <inkml:trace contextRef="#ctx0" brushRef="#br0" timeOffset="15732.93">26540 2454 1061 0,'0'0'568'0,"0"0"-218"16,0 0-72-16,0 0-8 0,0 0-85 15,0 0-21 1,0 0-20-16,-11 5-53 0,27-44 21 16,47-44 18-16,40-75 40 15,49-86-89-15,14-38 16 16,-14 8-74-16,-49 69 16 15,-58 94-39-15,-27 58 1 16,-6 36-1-16,-12 10 9 16,4 3-15-16,-4 2 28 15,0 2-44-15,0 0-70 16,0 15-148-16,-9 36-335 16,-11-5-153-16,4 2-75 0</inkml:trace>
  <inkml:trace contextRef="#ctx0" brushRef="#br0" timeOffset="16133.13">27520 2346 1235 0,'0'0'611'16,"0"0"-438"-16,0 0-83 16,0 0 227-16,0 0-69 15,0 0-63-15,166-169-92 0,-86 40-38 16,13-47 17-16,-7-17-33 16,-11 34 6-16,-27 55-35 15,-27 57 17-15,-12 27-15 16,2 13 8-16,-6 7 132 15,8 0 30-15,12 22-112 16,14 45-40-16,20 53-27 16,14 50 12-16,2 12-30 15,-16-21-43-15,-16-48 17 16,-18-53-28-16,-7-18 0 16,3-9-79-16,-12-11-84 15,-9-22-135-15,-5-5-576 16,-29-22 10-16</inkml:trace>
  <inkml:trace contextRef="#ctx0" brushRef="#br0" timeOffset="16316.15">27754 2083 1220 0,'0'0'985'0,"0"0"-630"15,0 0-179-15,0 0-49 16,0 0-13-16,0 0-29 15,0 0-63-15,207 10-22 16,-138-10-55-16,-1 0-51 16,20 3-176-16,-19 2-229 15,-6 4-189-15</inkml:trace>
  <inkml:trace contextRef="#ctx0" brushRef="#br0" timeOffset="16666.29">28657 1852 1360 0,'0'0'725'0,"0"0"-416"15,0 0-82-15,0 0-60 16,0 0 47-16,0 0-61 16,0 0-59-16,77 94-59 15,-22-30 1-15,4 5-2 16,-4-4-33-16,-12-8-1 15,-9-13 29-15,-4-13-46 0,-10-15 32 16,-11-8-30-16,-4-8 6 16,6-3 1-16,-2-27 8 15,0-18 69-15,12-18 9 16,-8-8-70-16,8-6 13 16,-8 8 4-16,3 10-32 15,-7 19 14-15,-9 16-14 16,5 13-23-16,-5 9-74 15,0 5-71-15,0 11-103 16,0 16-362-16,0 2-350 0</inkml:trace>
  <inkml:trace contextRef="#ctx0" brushRef="#br0" timeOffset="17222.43">29687 1807 901 0,'0'0'992'0,"0"0"-514"16,0 0-253-16,0 0-41 16,0 0-1-16,0 0-16 15,0 0-102-15,-79-15 56 16,44 32-90-16,1 7 16 16,9 8-37-16,12 1 21 15,8 6-31-15,5-1 0 16,0 0 0-16,39-1 9 15,9-6-30-15,2-6 35 0,4-12-41 16,-11-8 10 0,1-5-26-16,-8-9-45 0,-9-23 40 15,-6-11 28-15,-12-2 11 16,-9 1-4-16,0 6 26 16,0 9-5-16,-14 8-8 15,-2 8 52-15,12 6-32 16,-1 7 40-16,5 0-17 15,0 7 38-15,0 32 43 16,5 18-104-16,15 25-16 16,1 12 29-16,-3 12-51 15,-2 5 18-15,-12-3-24 16,-4-4-30-16,0-11 38 16,-9-13 5-16,-36-15 11 15,-10-19-7-15,-9-20 25 0,-13-12-42 16,-12-11 36-16,1-3-30 15,6 0 30-15,7-17-26 16,16-2 11-16,11-3-22 16,18 0-43-16,10-2-60 15,11-5-51-15,9-2-123 16,0-12-65-16,0 4-312 16,0 10-539-16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7-23T22:27:21.33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8795 9344 1139 0,'0'0'363'16,"0"0"-128"-16,0 0 7 16,0 0-73-16,0 0 66 15,0 0-57-15,0 0-46 16,-182-20-21-16,246 8 10 15,41-2 103-15,40-3-122 0,28 2 21 16,22 3-98 0,1 7 52-16,-5 3-58 0,-14 0 19 15,-15 2-32-15,-10 0 3 16,-15 0 3-16,-15 0-11 16,-8 0 1-16,-21 2 30 15,-20 3-40-15,-18-3 25 16,-17-2-29-16,-24 0 18 15,-3 0-7-15,-6 0 1 16,-5 0-18-16,0 0 9 16,0 0-44-16,0 0 52 15,0 0-76-15,0 0 9 16,0 5-90-16,9 2-91 16,7 1-122-16,-7-1-467 0</inkml:trace>
  <inkml:trace contextRef="#ctx0" brushRef="#br0" timeOffset="1400.53">23118 9383 1307 0,'0'0'377'0,"0"0"-125"16,0 0-5-16,0 0-3 16,0 0 4-16,0 0-100 15,0 0 28-15,-73 1-71 16,73 2-6-16,9-3-71 16,35 2 23-16,19-2 10 15,26 0-8-15,13 0 7 0,16 0-51 16,10 3 16-16,-5 1-1 15,4-2-30 1,-4-2 20-16,-5 0-28 0,0 0 13 16,-6-4 1-16,-10-11 0 15,-2 1 0-15,-14 2-7 16,-11 3 23-16,-11 1-32 16,-12 6 34-16,-6 2-6 15,-3 0-6-15,-9 0 46 16,-4 0-31-16,-5 0-7 15,-5 0-2-15,-11 0 1 16,0 0-20-16,3 0 38 16,-3 0-43-16,5 0 30 15,1 2-31-15,-1 0 13 16,7 1-6-16,-8 2-20 0,-1-3-47 16,1 3-17-16,3 0-120 15,-2 4-50-15,11 13-243 16,-7-2-117-16,2 1-455 0</inkml:trace>
  <inkml:trace contextRef="#ctx0" brushRef="#br0" timeOffset="9270.44">1292 3361 1635 0,'0'0'395'16,"0"0"-87"-16,0 0-48 0,0 0-32 15,0 0-66-15,0 0-37 16,34 5-62-16,157-5 42 16,82-7-35-16,77-10-23 15,-23 3 1-15,-63-2-47 16,-87 7 52-16,-59 3-44 16,14-4 20-16,0 0-28 15,0 0 11-15,-18 3-11 16,-26 2-1-16,-15 0 0 15,-18 3 6-15,-12 2-15 16,-13 0 27-16,-10-3-25 16,-11 3 19-16,-4 0-23 15,-5 0 19-15,0 0-8 0,0-2 1 16,0 2 1-16,0 0-2 16,0 0-90-16,0 0-73 15,0 24-312-15,-5 1-165 16,5-2-295-16</inkml:trace>
  <inkml:trace contextRef="#ctx0" brushRef="#br0" timeOffset="31601">7276 14262 1463 0,'0'0'537'16,"0"0"-233"-16,0 0-41 16,0 0-44-16,0 0-59 15,0 0-72-15,0 0 35 16,39-109-14-16,-14 40-50 15,4-1-30-15,1 2-15 16,0 11-8-16,-3 12 27 16,2 8-24-16,1 11 33 0,-5 9-35 15,-9 4 10 1,-2 9-16-16,-5 4 15 0,-2 0 54 16,6 12 28-16,8 24-13 15,1 17-46-15,8 8 11 16,11 5-40-16,-7-1 2 15,5-7-6-15,-5-15-12 16,-5-11-24-16,-8-15-57 16,-17-9-109-16,-4-8-137 15,0 0-338-15,-25-18 5 16,-9-1-109-16</inkml:trace>
  <inkml:trace contextRef="#ctx0" brushRef="#br0" timeOffset="31789.99">7172 14048 1045 0,'0'0'616'0,"0"0"-252"16,0 0-3-16,0 0-38 15,0 0-36-15,0 0-118 16,0 0-6-16,122-13-75 16,-42 2-73-16,2-4 0 15,2 6-15-15,0 1-115 16,18 0-214-16,-13 7-295 15,-21-2-241-15</inkml:trace>
  <inkml:trace contextRef="#ctx0" brushRef="#br0" timeOffset="32205.17">8129 13751 995 0,'0'0'1112'0,"0"0"-504"0,0 0-302 16,0 0 65-16,0 0-89 16,0 0-120-16,0 0-97 15,89 116 8-15,-60-74-59 16,-6-7-11-16,2-4-3 15,-9-6-42-15,-7-11-68 16,-4-7-89-16,-5-7-168 16,0 0-312-16,-26-4-199 0</inkml:trace>
  <inkml:trace contextRef="#ctx0" brushRef="#br0" timeOffset="32651.55">7933 13725 1468 0,'0'0'570'0,"0"0"-309"16,0 0-10-16,0 0-53 15,269-48-70-15,-206 48-89 16,-3 0-11-16,-17 0-28 16,-14 5 26-16,-13 12-25 15,-16 0 1-15,0 2-2 0,-9 2-24 16,-36 0-6-1,-3-1 9-15,-2-3 12 0,16-2-43 16,9-8-20-16,20-4-89 16,5-3-25-16,0 0-86 15,39 0 207-15,15 0 26 16,1-5 33-16,9 5 5 16,4 0 1-16,-4 0 30 15,-1 10 39-15,-4 8 71 16,-11 4 14-16,-14 0 4 15,-13 3-24-15,-17-4-15 16,-4 0 29-16,0-2-12 16,-29 3-35-16,-24-5-2 15,-10 0-11-15,-17-3-58 16,3-2 6-16,-3-5-30 0,17-2-6 16,24-2-3-1,18-3-154-15,21 0-182 0,46-17-350 16,11 0 19-16</inkml:trace>
  <inkml:trace contextRef="#ctx0" brushRef="#br0" timeOffset="33035.17">8973 14079 1669 0,'0'0'812'0,"0"0"-586"0,0 0-51 15,0 0 24-15,0 0-72 16,0 0-49-16,0 0-52 16,170-166-22-16,-140 113 5 15,-5 2-3-15,-7 4-5 16,7 6-2-16,0 9 2 15,-5 8 1-15,-1 10-2 16,1 9 0-16,-2 5 35 16,7 0 26-16,0 14 14 15,9 15-10-15,10 7-8 16,1 10-50-16,-2 2 1 16,7 0-8-16,-7-4 0 15,-8-6-48-15,-10-7-89 0,-10-9-105 16,-15-10-227-16,0-7-219 15,-11-5-393-15</inkml:trace>
  <inkml:trace contextRef="#ctx0" brushRef="#br0" timeOffset="33268.05">9129 13944 1579 0,'0'0'865'0,"0"0"-575"15,0 0-39-15,0 0-42 16,0 0-116-16,0 0-26 0,0 0-58 16,214-5-7-16,-159 1-2 15,-1 0-45-15,-10-3-75 16,-10 7-40-16,-9 0-43 16,-9 0-119-16,-3 0-183 15,-8 0-75-15,-5 0-437 0</inkml:trace>
  <inkml:trace contextRef="#ctx0" brushRef="#br0" timeOffset="34700.17">766 9839 1475 0,'0'0'706'16,"0"0"-385"-16,0 0-109 16,0 0-21-16,0 0 47 15,0 0-41-15,0 0-59 16,119-144-46-16,-85 74-34 0,0-12-32 15,4-3-20-15,1 1-9 16,-5 8 9-16,7 16-12 16,-7 16 9-16,-4 19-11 15,-8 19 1-15,8 6 4 16,4 10 3-16,-4 25 15 16,4 21 9-16,2 11-24 15,-2 6 24-15,0 4-24 16,1-8-9-16,3-9-75 15,1-12-85-15,-10-9-111 16,-17-11-255-16,-8-7-237 16,-4-12-705-16</inkml:trace>
  <inkml:trace contextRef="#ctx0" brushRef="#br0" timeOffset="34883.17">771 9596 1692 0,'0'0'823'16,"0"0"-499"-16,0 0-64 16,0 0-19-16,0 0-78 15,275-17-80-15,-168 13-68 16,-5 4-15-16,-2 0-105 16,16 0-178-16,-23 0-335 15,-13 0-310-15</inkml:trace>
  <inkml:trace contextRef="#ctx0" brushRef="#br0" timeOffset="35101.17">1996 9291 1664 0,'0'0'957'16,"0"0"-596"-16,0 0-24 15,0 0-52-15,0 0-60 16,0 0-47-16,0 0-89 15,0 107-89-15,0-43 0 16,0 0 0-16,0-1 0 16,5-8 0-16,0-11-41 15,-1-13-118-15,-4-17-168 16,0-6-397-16,0-8-587 0</inkml:trace>
  <inkml:trace contextRef="#ctx0" brushRef="#br0" timeOffset="35566.62">2031 9168 1692 0,'0'0'765'16,"0"0"-473"-16,0 0 29 16,0 0-72-16,263-80-70 15,-204 80-86-15,-4 0-30 16,-12 0-42-16,3 20-6 15,-21 6-6-15,-12 8-8 16,-13 2-1-16,0 3-47 0,-25 1-29 16,-27 0-73-16,-7-5 1 15,0-6-32-15,13-10-29 16,19-9-9-16,11-5 11 16,16-5 96-16,0 0 43 15,9 0 52-15,32 0 16 16,7 0 58-16,11 11-26 15,0 11 37-15,5 7 3 16,-5 5 3-16,-11 4-11 16,-7-2 13-16,-23-2 31 15,-7-3 46-15,-11-4 42 16,0-6-21-16,-29-4-18 16,-31-2-91-16,-8-5-22 0,-20-6-31 15,-6-2-12-15,1-2-1 16,14 0-12-16,26 0-30 15,28 0-138-15,25-11-144 16,68-14-260-16,26 1-118 16,13 3-995-16</inkml:trace>
  <inkml:trace contextRef="#ctx0" brushRef="#br0" timeOffset="35867.75">3579 9221 1555 0,'0'0'883'0,"0"0"-554"0,0 0-44 16,0 0-52-16,-273 48-73 16,203-8-52-16,6 9-30 15,25 6-27-15,26 1 16 16,13-1-16-16,4 0-18 15,39-2-32-15,17-7 11 16,-1-5-12-16,-5-10 0 16,-1-7-9-16,-8-13-41 15,-11-2-5-15,-4-9-83 16,-1 0-107-16,5-18-136 16,-4-3-219-16,-5-1-216 0</inkml:trace>
  <inkml:trace contextRef="#ctx0" brushRef="#br0" timeOffset="36267.11">3868 9711 1536 0,'0'0'580'16,"0"0"-268"-16,0 0-45 15,0 0-10-15,0 0-20 16,0 0-55-16,0 0-77 16,59-16-55-16,-55 9-25 15,3 4-14-15,-7 3-22 16,0 0 2-16,0 0-93 16,5 0-119-16,-1 0-250 15,10 5-521-15</inkml:trace>
  <inkml:trace contextRef="#ctx0" brushRef="#br0" timeOffset="36536.21">4172 9259 1607 0,'0'0'910'15,"0"0"-540"-15,0 0-36 16,0 0-69-16,0 0-61 16,0 0-108-16,0 0-24 0,0 142-45 15,0-74 1 1,0-1-26-16,21-2-2 0,4-12-21 16,-7-12-44-16,-9-11-34 15,-2-12-129-15,-7-13-130 16,0-5-388-16,-7 0-389 0</inkml:trace>
  <inkml:trace contextRef="#ctx0" brushRef="#br0" timeOffset="36866.29">4095 9240 1517 0,'0'0'854'16,"0"0"-488"-16,0 0-57 15,0 0-41-15,332-53-70 0,-248 53-116 16,0 7-44-16,-15 17-29 16,-6 10 12-16,-19 12-11 15,-6 4 26-15,-17 6 3 16,-8-2-9-16,-13 2 21 16,0-5-31-16,0-3 14 15,-22-5-22-15,-19-4 2 16,-12-9-13-16,-10 0-1 15,-12-11 0-15,-7-2 1 16,-2-7-1-16,6-5-24 16,3-5 12-16,23 0-62 15,11 0-41-15,27 0-118 16,14 0-137-16,39 0-416 0,16 0-106 16</inkml:trace>
  <inkml:trace contextRef="#ctx0" brushRef="#br0" timeOffset="38416.64">11972 13595 841 0,'0'0'611'15,"0"0"-247"-15,0 0 0 16,0 0-34-16,0 0-53 0,0 0-47 16,0 0 2-16,-216-79-48 15,147 79-32-15,-3 14-46 16,6 11-43-16,9 5-3 16,16 7-36-16,18 1 5 15,16 4-23-15,7-2-12 16,0-1 2-16,16-3 3 15,18-5 1-15,-4-5-6 16,4-6 0-16,5-3 2 16,6-6-5-16,3 2 6 15,7-6 1-15,-1 0-19 16,-2-2 11-16,-6 0-34 16,-7-5-7-16,-10 0-55 15,-8 0-56-15,-3 0-82 0,7 0-207 16,-12-10-134-16,8-2-138 0</inkml:trace>
  <inkml:trace contextRef="#ctx0" brushRef="#br0" timeOffset="38700.23">12251 13495 1795 0,'0'0'829'0,"0"0"-490"0,0 0 1 16,0 0-42-1,0 0-79-15,0 0-94 0,0 0-50 16,89 100-32-16,-66-49-10 16,2-3-33-16,-5-3 0 15,-11-8 0-15,0-6 0 16,-2-7 0-16,-2-4 0 15,-5-9-12-15,4-6-119 16,6-5-110-16,5 0-334 16,-1-16-276-16,-5-6-84 0</inkml:trace>
  <inkml:trace contextRef="#ctx0" brushRef="#br0" timeOffset="39082.76">12340 13489 595 0,'0'0'937'0,"0"0"-535"16,0 0-25-16,0 0-62 15,0 0-78-15,0 0-54 16,284-24-32-16,-186 44-42 16,4 4-10-16,-4 7-59 15,-5 3-7-15,-13-1-9 16,-23 2-6-16,-7-4 6 15,-21 2 6-15,-15 3 29 16,-7-2-29-16,-7 4 27 16,0-4-9-16,-30 0 12 15,-20-3-35-15,-9-5-4 0,-14-4-13 16,-6-5-7 0,-3-4-1-16,7-7 9 0,11-1-20 15,17-2 11-15,17-3-19 16,14 0-58-16,16 0-65 15,0 0-166-15,11-5-225 16,53-20-64-16,-5 2-94 16,-6 3-562-16</inkml:trace>
  <inkml:trace contextRef="#ctx0" brushRef="#br0" timeOffset="41918.74">12217 7531 894 0,'0'0'636'15,"0"0"-135"-15,0 0-286 16,0 0-33-16,0 0-15 16,0 0-60-16,0 0-38 15,-45-40-14-15,45 40 18 16,0 0 132-16,11 12-25 15,7 16 14-15,7 11-29 16,-11 11-25-16,2 8-65 16,-7 2-36-16,-4 0-14 15,-5-4-25-15,6-3 0 16,4-10-4-16,-1-4 4 0,0-8-67 16,-2-12-34-1,-3-7-89-15,-4-9-110 0,0-3-203 16,0-25-107-16,0-10 208 15,-25-4-322-15</inkml:trace>
  <inkml:trace contextRef="#ctx0" brushRef="#br0" timeOffset="42315.73">11963 7541 1655 0,'0'0'864'0,"0"0"-520"16,0 0-55-16,0 0-42 16,0 0-42-16,0 0-94 15,0 0-43-15,-12 8-58 16,12-8-2-16,0 0-8 16,21-13-15-16,13-16 14 15,9-9 0-15,12-5-8 16,-1-3 13-16,1 7-13 15,-12 10 8-15,-9 12-7 16,0 8-1-16,-4 9 0 16,-1 0 9-16,5 2 13 15,5 18 14-15,-5 6-19 0,7 8 29 16,-7 4-25 0,0 3 20-16,-4 0-16 0,4 0 4 15,-4-5-20-15,-5-5 0 16,-7-7 0-16,-2-6-13 15,-7-12-26-15,-5-1-105 16,-4-5-147-16,0 0-274 16,0-7-332-16</inkml:trace>
  <inkml:trace contextRef="#ctx0" brushRef="#br0" timeOffset="44233.33">18041 4675 1043 0,'0'0'584'15,"0"0"-232"-15,0 0-88 16,0 0 32-16,0 0-59 0,-262 33-49 16,214-28-76-16,-6-2-22 15,-1-1-13 1,3-2 11-16,-7 0-37 0,4 0-5 16,-4-2-1-16,0-10-6 15,2 3 8-15,-7-3-37 16,-1-3 35-16,1 3-37 15,7-5 22-15,-2-1-24 16,4 3 12-16,5-8-18 16,12 0 6-16,-1-2 2 15,9-1-7-15,1-1 13 16,4 1-14-16,2-3 17 16,-2 1-16-16,5-2 8 0,6 2-8 15,-2 1-2 1,12-4 1-16,-1 2 0 0,5-2 0 15,0 0 9-15,0-1-16 16,0 4 14-16,0 1-14 16,9 0 11-16,16-3-5 15,5 0 1-15,8-4-2 16,8 2 1-16,2-3-7 16,2 4 1-16,-3 2 10 15,3 4-11-15,3 1 14 16,1 3-12-16,1 0 5 15,-7 1 1-15,6 1 0 16,-8 2 0-16,1 0-1 16,3 3 9-16,-2 0-25 15,7 1 17-15,4 4 0 0,4 1-6 16,1 6 0-16,4 0 11 16,-4 2-5-16,-9 0 0 15,-1-3 6-15,-11 3-14 16,-4 0 17-16,0 0-12 15,2 0 12-15,-7 0-4 16,4 12-4-16,1 5 5 16,-5 5 3-16,7-1-3 15,-11 6-6-15,-3-3 17 16,2 3-13-16,-4-1 2 16,-4 3 1-16,-3 0-6 15,-7 2 9-15,3 4-9 16,-3 2 6-16,-1 2-2 0,3-1-4 15,3 1 14 1,2-1-15-16,-2-4 9 0,-2-5-3 16,-3-5-5-16,-2-2 0 15,-4-5-1-15,-5-1 1 16,0 2 0-16,0 1 16 16,0-3-16-16,0 3 31 15,0-1-26-15,0 0-9 16,0-1 10-16,0 0-7 15,0-2 0-15,0-4 0 16,4-1-1-16,-4-1 2 16,0-6 1-16,0 5 5 0,0-1 11 15,0 2 3 1,-18 2 8-16,-2-2-19 0,-1 0 5 16,3 4-9-16,-7-4-5 15,0 0-1-15,0-1 14 16,2-1-7-16,-6 3 1 15,-1-2-11-15,1-2 12 16,-5 1-6-16,-7 0 4 16,7 0 2-16,-5 1 3 15,5-1-10-15,0-2 1 16,4 1 9-16,1 1-14 16,4-5 8-16,-10 3-7 15,1-3 1-15,-4 0-1 16,-1-2-5-16,-6 2 6 15,6-2-1-15,5 0 5 0,0 2-22 16,9 1 17-16,0 2-26 16,11 0-36-16,3 2-53 15,11-2-115-15,0 5-325 16,11-3-257-16,23-2-413 0</inkml:trace>
  <inkml:trace contextRef="#ctx0" brushRef="#br0" timeOffset="48486.68">21520 12235 586 0,'0'0'399'16,"0"0"150"-16,0 0-164 15,0 0 96-15,0 0-157 16,0 0-55-16,0 0-37 16,-205-62-93-16,125 62-27 15,-8 17-50-15,-6 16 1 16,1 16-12-16,11 11-15 16,14 9-21-16,23 1-8 0,31-2-10 15,14-8 9 1,9-9-12-16,50-8-8 0,19-9 13 15,10-8-13-15,10-9 5 16,-5-7-82-16,0-8-98 16,-8-2-28-16,-13 0-93 15,8-7-182-15,-21-11-70 16,-16 3-262-16</inkml:trace>
  <inkml:trace contextRef="#ctx0" brushRef="#br0" timeOffset="48700.81">21808 12296 1224 0,'0'0'652'0,"0"0"-169"15,0 0-159-15,0 0 3 0,0 0-5 16,0 0-145-16,0 0-95 16,12 152-61-16,1-78 14 15,-1-4-34-15,1-7 6 16,1-15-7-16,6-15-9 15,-4-6-70-15,-2-10-161 16,0-10-116-16,-3-7-298 16,-6 0-72-16,-5-14-412 0</inkml:trace>
  <inkml:trace contextRef="#ctx0" brushRef="#br0" timeOffset="49049.81">21888 12231 1141 0,'0'0'760'0,"0"0"-476"15,0 0-85-15,0 0-34 16,0 0-92-16,0 0-22 16,280-34-26-16,-203 58-3 15,-2 10 5-15,-11 4 33 16,-17 8 46-16,-8 3-1 15,-19-4 5-15,-10 3-33 16,-10-2-16-16,0-3-32 16,-5-2 15-16,-29-2 1 15,-9-7 8-15,-16-4-5 16,-5-7-27-16,-16-1 4 16,3-8-23-16,-3-2-2 0,12-5 0 15,14-3-9-15,26-2-116 16,28 0-96-16,34 0-119 15,39-2-399-15,20-6-12 0</inkml:trace>
  <inkml:trace contextRef="#ctx0" brushRef="#br0" timeOffset="49316.83">22941 12288 1410 0,'0'0'697'0,"0"0"-379"16,0 0-32-16,0 0-16 15,0 0 9-15,0 0-116 16,0 0-58-16,-18 105-78 16,18-39-2-16,9 10-24 15,0-7 0-15,2-11-1 16,3-17-20-16,2-15-64 15,-7-9-156-15,0-12-95 16,-9-5-294-16,0-3-114 16,0-14-291-16</inkml:trace>
  <inkml:trace contextRef="#ctx0" brushRef="#br0" timeOffset="49799.81">22982 12240 1275 0,'0'0'645'0,"0"0"-261"16,0 0-87-16,0 0-113 15,0 0-58-15,0 0-69 16,0 0-8-16,250-100 0 16,-212 100 10-16,-8 0 20 15,-12 19-13-15,-6 5 6 16,-12 5-59-16,0 2-13 15,-12 1-1-15,-27-1-57 0,-15-5-50 16,6-7-17-16,-2-4 27 16,16-8 27-16,16-4 51 15,11-1-8-15,7-2 27 16,0 0-28-16,11 0-45 16,33 5 62-16,15 2 12 15,4 4 0-15,6 9 12 16,-6 7-6-16,-4 6 3 15,-13 3 6-15,-12 1-15 16,-20-4 19-16,-5-4 18 16,-9-5 56-16,0-2 6 15,-18-2-4-15,-33-7-39 16,-8 2-19-16,-13-3-11 16,-1-3-20-16,-2-2-9 0,7-3 3 15,13-4-2-15,28 0-113 16,15 0-78-16,12 0-125 15,59-13-273-15,21-1 73 16,2-1-602-16</inkml:trace>
  <inkml:trace contextRef="#ctx0" brushRef="#br0" timeOffset="50166.97">23868 12208 1088 0,'0'0'762'16,"0"0"-389"-16,0 0-14 15,0 0-141-15,0 0-88 16,48 172-3-16,-36-102-58 16,-8-3-17-16,1-9-44 15,-1-12-8-15,-4-17-3 0,0-12-95 16,0-17-253-16,0 0-417 15,0-10-519-15</inkml:trace>
  <inkml:trace contextRef="#ctx0" brushRef="#br0" timeOffset="50633.97">23771 12149 1545 0,'0'0'727'16,"0"0"-401"-16,0 0-26 15,0 0-104-15,0 0-36 0,0 0-78 16,0 0-35 0,279-83-22-16,-226 84-7 0,-8 21 6 15,-15 4-22-15,-17 7 34 16,-13 2-36-16,0 1 0 16,-9-2-21-16,-36-6-77 15,2-8-45-15,4-8-7 16,9-7 11-16,14-5 16 15,7 0 90-15,9 0 10 16,0 0 11-16,0 2-33 16,9-2 39-16,26 5 6 15,1 5 19-15,3 3 19 16,-1 12-10-16,1 1 12 16,-5 3-13-16,-4 5 52 15,-5 0-20-15,0-3 15 0,-7-4-18 16,-7-6 22-16,-11-4 16 15,0-2 18-15,0-6-14 16,-4 0-34-16,-31-1-8 16,-10-1-46-16,-10-2 4 15,-8 0-5-15,-1-3-14 16,5 1 5-16,7-1-103 16,13 3-155-16,19 2-223 15,15-2-259-15</inkml:trace>
  <inkml:trace contextRef="#ctx0" brushRef="#br0" timeOffset="51500.04">25460 13995 1517 0,'0'0'659'16,"0"0"-295"-16,0 0-82 0,0 0-73 15,0 0-79-15,0 0-50 16,0 0 27-16,25-101 18 16,-4 38-79-16,4-12 5 15,-7-2-31-15,2 2 1 16,-6 6-21-16,2 11 0 16,-7 18 0-16,7 10 0 15,-12 13 0-15,10 13 6 16,6 4 22-16,10 4 5 15,22 28 24-15,12 13-24 16,16 21 3-16,-3 8-35 16,7 3-1-16,-11-2 0 15,-10-15-15-15,-13-12-14 0,-20-19-115 16,-21-12-70 0,-9-17-157-16,-14 0-364 0,-20 0-303 0</inkml:trace>
  <inkml:trace contextRef="#ctx0" brushRef="#br0" timeOffset="51683.07">25515 13744 1415 0,'0'0'797'16,"0"0"-436"-16,0 0-97 16,0 0-20-16,0 0-130 15,0 0 9-15,0 0-62 16,300-42-31-16,-214 22-30 15,3-2-72-15,16-4-196 0,-24 4-329 16,-17 5-269-16</inkml:trace>
  <inkml:trace contextRef="#ctx0" brushRef="#br0" timeOffset="55483.45">21103 4779 1397 0,'0'0'565'15,"0"0"-274"-15,-259 0-70 16,150 0-34-16,2 0 18 15,9 0-110-15,1-3 47 16,3-9-73-16,6-7 53 0,-5-5-31 16,4-5 2-1,5-5-9-15,2-4-27 0,9-3 6 16,3-5-63-16,10-1 50 16,13-5-43-16,8 2 4 15,19-3 2-15,11-2-14 16,9-1 1-16,0-4-5 15,13 0 4-15,17 0 2 16,4 2-16-16,4 7 46 16,3 6-50-16,3 6 34 15,1 8-30-15,12 2 10 16,7 5 5-16,11 3 1 16,13 0-1-16,15 6 0 15,4 2 4-15,11 2-28 16,0 6 48-16,-7 0-36 0,-1 5 27 15,-13 0-15-15,-8 0 0 16,-3 14 0-16,-1 8-1 16,3 7 10-16,-4 4 4 15,-2 5 10-15,2 4 2 16,-11 1-17-16,-5 0-8 16,-4 3 6-16,-14-1-6 15,-11 6 7-15,-14 3-6 16,-16 6 32-16,-9 4-33 15,0 6 68-15,-5 0-68 16,-33 2 32-16,-1-5-31 16,-11-4 33-16,2-8-28 15,-11-7 9-15,-5-4 10 0,-11-10-19 16,-7-5 19-16,-15-6-22 16,-12-4-3-16,-3-4 0 15,-2-3 0-15,1-5 0 16,10-3 0-16,10 0 0 15,25-4 0-15,18 3 0 16,20-3-47-16,17 0-20 16,13 0-127-16,0 0-97 15,77 2-386-15,7 0-48 16,9 0-222-16</inkml:trace>
  <inkml:trace contextRef="#ctx0" brushRef="#br0" timeOffset="61766.25">13206 5067 1324 0,'0'0'386'0,"0"0"-131"16,0 0-143-16,0 0 6 15,0 0 1-15,314 44-5 16,-148-20-18-16,25 4-38 16,55 9 30-16,54 0-40 0,-32-7 23 15,-18-6-2-15,-29-7 28 16,-30-10-41-16,25 2-22 16,20 1-18-16,-6-2-8 15,-14-2-8-15,-11-3 10 16,-7 2-14-16,-12 0 13 15,-6 0-18-15,-8 0 18 16,-6 2-15-16,-9 2 12 16,0 3-6-16,-4 8 1 15,-8 1-1-15,3 1 27 16,-5 2-27-16,-6-2 25 16,-10-5-24-16,-4-5 1 0,-10-3-1 15,-6-2-1 1,-4 1 1-16,1 1 0 0,-6 1-1 15,4 0 7-15,1-1-13 16,6 3 15-16,-7 0-15 16,0-2 14-16,-8-3-11 15,-6-2 3-15,-15-5-2 16,-5 0-4-16,-9 0 3 16,1 0-7-16,-6 0 20 15,10 0-16-15,-1 0 17 16,10 0-16-16,7 0 7 15,2 0-3-15,2 0 1 16,-11 3 0-16,2-1-1 16,-12-2 3-16,-4 0-8 15,-2 0 12-15,2 0-12 0,16 0 12 16,3-10-2 0,6 3-4-16,9-3 0 0,0 3-1 15,-11-3 1-15,-2 1-11 16,-12 0 26-16,-9-1-25 15,-11-4 19-15,-7 1-18 16,2-6 10-16,-4-3-1 16,1-5 1-16,4-4 0 15,6-2-1-15,-3-6 9 16,-1 1-13-16,-3-5 13 16,-4-1-3-16,-5 0-5 15,-9-4 22-15,-5 2-17 16,-11 1 5-16,-4 2 2 0,0 2 7 15,-5 1 31-15,0 6-39 16,0-5 38-16,0 0-48 16,0-4 24-16,0-5-25 15,0-2 15-15,0-6 17 16,-19 3-5-16,-6-2-1 16,0-1-27-16,-9 3 12 15,5 0-5-15,-5-2 1 16,-1 2-7-16,1 3 4 15,0-1-5-15,-7 3 0 16,3 5 5-16,-10 1 1 16,-2 2 30-16,-5 2-35 0,8 2 35 15,-3 2-30 1,2 2-6-16,-2 3 9 0,2 1-1 16,-2 1-8-16,-5 1-1 15,-8-5 1-15,-10-3 0 16,-11-5-6-16,-14-4 18 15,-4 0-15-15,-16 2 12 16,-10 2-4-16,-4 4-5 16,-4 8 0-16,-7 3 2 15,-5 2-1-15,2-3-1 16,-6 3 18-16,-9-1-19 16,-8 1 2-16,-1 5-2 15,-1 1 7-15,-2 4-14 16,7 4 9-16,9 4-1 15,5-1 0-15,0 0 0 0,-1 2-10 16,-3 1 23-16,-15 2-22 16,-6 0 20-16,-10 0-19 15,8 0 9-15,1 0-1 16,17-3 0-16,24-1 0 16,10-3 0-16,13 2 8 15,12 1-19-15,-3 4 23 16,8 0-18-16,-6 0 12 15,1 0 8-15,-12 7-14 16,3 2-1-16,-12-2-5 16,0 0 5-16,10 1 1 15,6-1 0-15,9 0-11 16,9 3 20-16,17-3-18 0,-4 2 8 16,13 1 1-16,-10 0-2 15,-2 0-3-15,-2-1 4 16,-12 1-9-16,-4-1 3 15,0 3 11-15,-5 1-11 16,9 1 14-16,7 0-11 16,7 1 4-16,12-3 0 15,3 2-1-15,17 1 1 16,0-1-1-16,2 1 8 16,-2-1-17-16,4 0 19 15,-6 3-18-15,2 3 16 16,-1 1-7-16,-10 3 0 0,4 2-1 15,-3 6 1 1,-1 0 0-16,-1 4-12 0,-8-1 26 16,-1 4-23-16,0 0 18 15,1-2-3-15,-1-3-6 16,5-2-6-16,4-3 6 16,3 0 0-16,13-1-2 15,-2 2 10-15,12-2-20 16,11 6 13-16,2 0-2 15,11-1 0-15,1 4-6 16,4-4 7-16,0-1-6 16,0-4 5-16,0 1 1 15,0 2-13-15,0 5 26 16,0 1-22-16,0 1 18 16,4 4-16-16,1-5 7 0,-1 1 0 15,3 1 0 1,7 0 1-16,-1 0-3 0,12-4 11 15,5 5-24-15,4-5 24 16,7 1-18-16,-2-2 18 16,4 3-13-16,7-2 4 15,-2 2-1-15,2 1 1 16,4 2 0-16,3-1-9 16,2-3 19-16,5-2-22 15,6-3 23-15,-6-5-22 16,-7-4 10-16,-7-4 1 15,-16-7-1-15,-14-6-5 16,-10-3 5-16,-6-2-45 0,1 0-5 16,-1 0-53-16,12 0 37 15,9 0-59-15,9-5-25 16,9-1-85-16,7 1-148 16,23-5-136-16,-18 3 29 15,-7 0-156-15</inkml:trace>
  <inkml:trace contextRef="#ctx0" brushRef="#br0" timeOffset="70415.96">3374 16228 935 0,'0'0'523'0,"0"0"-304"15,0 0-60-15,0 0-52 16,0 0-32-16,0 0 5 16,0 0-27-16,0 0-4 15,0 0-43-15,0 0-6 16,0 0-113-16,0 5-100 15,0 7-124-15,0 0-412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7-23T22:28:47.08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6412 4713 1320 0,'0'0'580'16,"0"0"-254"-1,0 0 12-15,0 0-20 0,0 0-70 16,0 0-3-16,-23 8-126 15,23-8-47-15,0 2-44 16,5-2 2-16,18 0-7 16,18 0-7-16,11 0 6 15,18 0-21-15,3 0 13 16,0 0-6-16,7 0-5 16,-3 0 3-16,2 0-3 15,-6 0-3-15,0 0 0 16,-9 3 0-16,-10-1 0 15,-20-2-6-15,-9 2 12 16,-16-2-15-16,-9 0 21 0,0 0-12 16,0 0 0-16,0 0 21 15,-22 3-7-15,-33 2 11 16,-24 2-20-16,-19 1-4 16,-20-4 5-16,-14 0-4 15,0 1 20-15,18-3-22 16,32 1 14-16,32-3-14 15,37 4 7-15,13-3-7 16,29 4-1-16,39-3 0 16,10 1-23-16,-3-3 9 15,-7 0-106-15,-18 0-83 16,-11-3-85-16,-10-9-57 16,5-2-231-16,-4 5-62 15,-1 1-806-15</inkml:trace>
  <inkml:trace contextRef="#ctx0" brushRef="#br0" timeOffset="7085.25">5080 9553 637 0,'0'0'234'15,"0"0"-114"-15,0 0 65 16,0 0 27-16,0 0 7 16,0 0 3-16,63 112 21 15,-42-109-53-15,2-3 91 16,-3 0-130-16,5 0 9 15,0-12-45-15,-7-19 15 16,-13-12-41-16,-5-17 4 0,0-15-4 16,-9-11-59-16,-25-11 24 15,9 1-34-15,6 4 2 16,8 13-4-16,11 11-24 16,0 13 7-16,5 12-1 15,15 5 0-15,5 6 6 16,-11 6-15-16,2 6 5 15,-7 6-16-15,0 6-79 16,2 6-106-16,19 2-253 16,-7 2-185-16,2 15-694 0</inkml:trace>
  <inkml:trace contextRef="#ctx0" brushRef="#br0" timeOffset="7284.26">4805 9105 1737 0,'0'0'728'15,"0"0"-589"-15,0 0-32 16,0 0-3-16,0 0-57 16,0 0-41-16,279-82 9 15,-220 70-30-15,19 12-144 16,-15 0-214-16,-8 0-445 0</inkml:trace>
  <inkml:trace contextRef="#ctx0" brushRef="#br0" timeOffset="7651.24">5691 9490 1352 0,'0'0'532'15,"0"0"-339"-15,0 0-135 16,0 0-30-16,0 0-19 16,0 0 19-16,0 0-18 15,173-127 23-15,-168 102 14 0,-5 13 126 16,0 9 62-1,0 3 24-15,0 0-21 0,0 18-72 16,4 15-94-16,-4 9-47 16,5 4-14-16,6-5 10 15,-6-6-39-15,4-6 25 16,-5-5-14-16,1-7-28 16,2-7-89-16,-3-5-50 15,1-3-123-15,13-2-88 16,3 0-287-16,4-10-151 0</inkml:trace>
  <inkml:trace contextRef="#ctx0" brushRef="#br0" timeOffset="8116.28">7256 9710 1272 0,'0'0'616'0,"0"0"-386"16,0 0-88-16,0 0 143 15,0 0-119-15,0 0 0 16,0 0-63-16,132-147-1 16,-132 80 9-16,-5-11-24 15,-24-11-13-15,15-2-57 16,3 4 14-16,11 10-11 15,0 14-28-15,0 13 26 16,11 11-15-16,7 8-3 16,-2 4-4-16,2 1-4 15,-2 2-14-15,-2 7-8 0,2 10-157 16,-3 7-29-16,3 14-333 16,-2 10-243-16</inkml:trace>
  <inkml:trace contextRef="#ctx0" brushRef="#br0" timeOffset="8318.28">6987 9278 1837 0,'0'0'601'0,"0"0"-460"16,0 0-11-16,0 0-99 0,0 0-11 15,319-24-20-15,-242 24-359 16,-13 0-591-16</inkml:trace>
  <inkml:trace contextRef="#ctx0" brushRef="#br0" timeOffset="8666.2">7761 9536 1265 0,'0'0'481'0,"0"0"-357"15,0 0 36-15,0 0-17 0,0 0 113 16,0 0-99 0,0 0-29-16,109 39-101 0,-109-13 18 15,0 1-45-15,-37-4 0 16,3-6-8-16,0-2 18 15,9-8-25-15,11 0 51 16,14-5-35-16,0 1 22 16,0-1-40-16,10 4 29 15,24-5-13-15,11-1 1 16,3 0 0-16,6 0-10 16,6 0 22-16,-6 0-44 15,-2 0 38-15,-2-7-13 16,14 0-292-16,-9 0-255 15,-12 2-585-15</inkml:trace>
  <inkml:trace contextRef="#ctx0" brushRef="#br0" timeOffset="9516.87">9093 9755 111 0,'0'0'1033'15,"0"0"-708"-15,0 0-147 16,0 0-40-16,0 0 26 16,0 0-9-16,0 0 83 0,-18 19-100 15,18-19 30-15,0 0-119 16,0 0 5-16,0 0-53 16,0 0-1-16,0 0 0 15,0 0-18-15,0 0-16 16,0 0-90-16,0 0 86 15,0 0-14-15,0 0 38 16,0 0 28-16,0 0-23 16,0 0 9-16,0 0-14 15,0 0 2-15,0 0-2 16,0 0-13-16,0 0 54 16,0 0-35-16,0 0 23 0,0 0 9 15,0 0 3-15,0 0 51 16,0 0 12-16,0 0-23 15,0 0 19-15,0 0-63 16,0 0 71-16,0 0-73 16,0-2 64-16,0-22 42 15,-5-13 42-15,-15-1-86 16,-5-7-26-16,7-4-2 16,-3-1-31-16,1-6 5 15,11-4 8-15,0-5-20 16,4-7 7-16,5 0-42 15,0-1 34-15,0 6-26 16,0 7 10-16,0 15-2 0,0 6-8 16,9 10 19-1,12 10-50-15,1 6 65 0,3 4-54 16,-4 7-33-16,-3 2-124 16,2 0-287-16,-10 7-285 15,-6 12-639-15</inkml:trace>
  <inkml:trace contextRef="#ctx0" brushRef="#br0" timeOffset="9699.87">8681 9398 1475 0,'0'0'920'0,"0"0"-570"16,0 0-210-16,0 0 24 0,0 0-42 15,0 0-89-15,267-19-33 16,-199 5-57-16,20 5-174 16,-24 4-516-16,-5 5-411 0</inkml:trace>
  <inkml:trace contextRef="#ctx0" brushRef="#br0" timeOffset="10817.22">9402 9351 1363 0,'0'0'850'0,"0"0"-543"16,0 0-47-16,0 0-65 15,0 0-37-15,0 0-101 16,0 0 20-16,114-58-31 16,-89 58 42-16,-2 10 40 15,2 28-44-15,-5 15 19 0,-11 10-86 16,-9 2 13-16,0-8-8 16,0-13-44-16,-29-13 19 15,-1-12-3-15,12-9-5 16,2-5 1-16,7-5-5 15,9 0 15-15,0 0-44 16,0 0 68-16,0 0-48 16,18 0 42-16,19 0-19 15,1-3 2-15,10-4 4 16,7-3-5-16,-5 3 21 16,-3 0-42-16,-8-1 64 15,6 6-97-15,-10 2 53 16,-1 0-52-16,-5 0-125 0,-4 0-69 15,-16 7-120-15,-9 0-331 16,0 3-161-16</inkml:trace>
  <inkml:trace contextRef="#ctx0" brushRef="#br0" timeOffset="11788.95">9384 9533 856 0,'0'0'631'16,"0"0"-284"-1,0 0-58-15,0 0 23 0,0 0-54 16,0 0-99-16,0 0-20 15,162-75-60-15,-81 75 44 16,-6 0-123-16,-15 0 75 16,-13 13-73-16,-17 4 52 15,-10 5-20-15,-15-1 24 16,-5 3-2-16,0 3-43 16,-21-4-13-16,-13 0 29 15,-9-5-68-15,-2-3 39 16,1-5 0-16,10-3-63 15,9-5 49-15,12-2-37 16,8 3 28-16,5-3 21 16,0 0 2-16,0 0-28 0,5 2 37 15,24 3-33-15,10 2 48 16,0 7-36-16,11 6 21 16,-7 8-9-16,-9 11 19 15,-5 5-4-15,-19-4 51 16,-10-1-60-16,0-8 91 15,-14-4-70-15,-29-6 68 16,-16-1-76-16,-12-6 47 16,-2-2-65-16,1-2 1 15,3-3-2-15,10-2 15 16,14 0-33-16,22-5 55 16,23 3-92-16,0-3 29 15,14 0-152-15,40 0-87 0,10 0-99 16,13 0-216-16,-13-8-28 15,-14-2-296-15</inkml:trace>
  <inkml:trace contextRef="#ctx0" brushRef="#br0" timeOffset="20935.41">5826 10670 895 0,'0'0'291'0,"0"0"-53"16,0 0-20-16,0 0-75 15,0 0 69-15,0 0-59 16,43-15 15-16,202-15 46 16,133-12-100-16,67-9-9 15,26 1-68-15,-9-3 45 16,-62 7-81-16,-23 3 12 15,-33 1 0-15,-74 9-20 0,-70 6 7 16,-52 8 0 0,-20 5-9-16,13 0 18 0,2 1-31 15,5 1 54-15,-32 5-46 16,-28 2 28-16,-29 5-8 16,-25 0 6-16,-24 0-7 15,-4 0 10-15,-6 0-5 16,0 0-10-16,0 0 11 15,5 0-23-15,18 17-102 16,-3 10-366-16,10 1-329 0</inkml:trace>
  <inkml:trace contextRef="#ctx0" brushRef="#br0" timeOffset="25567.73">29908 6408 973 0,'0'0'277'0,"0"0"-60"15,0 0-35-15,0 0-14 16,0 0-38-16,-250 0 3 16,238 0-59-16,8 0-15 15,4 0-57-15,0 0-4 16,0 0-1-16,34 9-99 15,11 4-177-15,8 1-245 0</inkml:trace>
  <inkml:trace contextRef="#ctx0" brushRef="#br0" timeOffset="26616.15">30167 6413 1445 0,'0'0'281'15,"0"0"-129"-15,0 0-98 16,0 0 9-16,0 0-61 16,0 0 31-16,0 0-33 15,-16 0 0-15,16 0-105 0,0 4-190 16,16 5-513-16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7-23T22:29:28.22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9100 13578 1030 0,'0'0'314'15,"0"0"-47"-15,0 0-127 16,0 0 9-16,0 0-31 16,-334-128 71-16,231 102-1 15,-15 3 28-15,-23 6-79 16,-16 8-34-16,-25 9-14 15,-9 0-36-15,-11 19 48 16,-3 22-80-16,-2 9 84 16,12 10-94-16,8 14 44 15,17 10-46-15,17 15 24 16,26 10-24-16,13 23-9 16,33 34 0-16,40 41 19 15,41 14-50-15,29-1 62 0,69-21-55 16,29-33 42-16,21-12-36 15,-5-34 13-15,-6-34-12 16,-10-22 8-16,60-7-7 16,81 10-2-16,109 1-6 15,51-3-2-15,-17-32 5 16,-47-20 12-16,-105-13-36 16,-58-10 35-16,-58-20-17 15,-20-14 18-15,-1-19 1 16,6-36 16-16,-31-45-34 15,-62-51 55-15,-35-29-26 0,-94-11-2 16,-53-6 9 0,-29 24-10-16,-26 10 0 0,-9 18-1 15,15 47 2-15,26 32-11 16,38 44 37-16,4 17-60 16,-10 8 33-16,1 8-130 15,-2 11-126-15,53 17-211 16,41 5-153-16</inkml:trace>
  <inkml:trace contextRef="#ctx0" brushRef="#br0" timeOffset="1100.98">17863 13487 1260 0,'0'0'379'0,"0"0"-125"16,0 0-149-16,-289-112 83 16,180 78-8-16,-2 2 52 15,-21 8-106-15,-16 2 12 16,-18 5-65-16,-16 8-31 15,-18 4-8-15,-7 5-32 16,7 12 69-16,2 27-42 16,28 16 91-16,-3 39-75 15,28 45 27-15,47 61-71 16,52 38 10-16,46 24-5 16,89 1-4-16,63-28-4 15,35-16-68-15,42-31 61 16,42-22-39-16,22-23 47 0,12-26-57 15,-7-23 42 1,7-22-34-16,-12-19 17 0,7-19 23 16,14-17 10-16,4-17-30 15,-9 0 70-15,-45-24-61 16,-68-8 45-16,-53-1-39 16,-41-13 15-16,-4-36 0 15,-23-45-6-15,-66-59 6 16,-54-33 15-16,-130-21-14 15,-71-10 56-15,-38 9-56 16,-44 0 54-16,-10 17-55 16,-6 27 24-16,55 49-24 0,73 43-5 15,69 47 4 1,49 29-34-16,21 8-22 0,36 21-168 16,22 0-67-16,19 12-436 15</inkml:trace>
  <inkml:trace contextRef="#ctx0" brushRef="#br0" timeOffset="2200.36">27545 13664 684 0,'0'0'244'0,"0"0"67"15,0 0-30-15,-343-71-93 16,220 47 2-16,5 0-72 15,-5 0 39-15,0 0-114 16,-4 2 45-16,-5 1-26 16,-9 6 24-16,-7 8-26 15,0 7 2-15,-8 0 11 0,-1 12-19 16,0 24 16 0,4 14-55-16,12 15 89 15,14 17-87-15,29 12 35 0,35 12-44 16,42 9 22-16,21 23-30 15,80 21 0-15,13-13-7 16,5-17 23-16,-16-24-46 16,-19-30 66-16,17 8-45 15,18 11 21-15,20-4-24 16,14 0 12-16,20 2-7 16,14-3 5-16,12-7 4 15,-3-10-16-15,2-14 22 16,5-19-40-16,9-18 47 15,14-16-30-15,11-5 21 16,9-17-16-16,7-17 10 0,-7-4 0 16,-21-3-9-1,-26 0 18-15,-26-2-36 0,-36-2 54 16,-36-9-47-16,-37-3 37 16,-43-9-34-16,0-13 7 15,-98-30 10-15,-68-42 13 16,-70-46-13-16,-33-23 0 15,-1-3 27-15,20 6-39 16,33 23 32-16,17 1-38 16,5 17 18-16,33 42-42 15,1 18-204-15,47 46-290 16,42 35-103-16</inkml:trace>
  <inkml:trace contextRef="#ctx0" brushRef="#br0" timeOffset="6615.79">20887 4572 1265 0,'0'0'520'16,"0"0"-323"-16,0 0 33 15,0 0-54-15,0 0 112 16,0 0-67-16,-111 9-79 16,184-9-63-16,29 0 4 15,21 0 20-15,13 0-43 16,12-7-23-16,-11-2-13 16,-3-4-21-16,-12 4 20 15,-19-1-22-15,-10 3 10 16,-25 0-2-16,-9 2-9 15,-15 0 0-15,-19 0-6 16,-5 2 12-16,-11 3-32 0,-9-2 67 16,0 2-64-16,0 0 43 15,0 0-40-15,0 0 20 16,0 0-1-16,5 0-43 16,4 0-155-16,41 2-174 15,0 16-532-15,7-4-566 0</inkml:trace>
  <inkml:trace contextRef="#ctx0" brushRef="#br0" timeOffset="7315.57">23834 4661 796 0,'0'0'389'16,"0"0"-67"-16,0 0-48 15,0 0-44-15,-254 14 79 16,233-14-67-16,21 3 19 16,0-3-47-16,0 0-39 15,59 0-114-15,30 0 11 0,18 0 9 16,25 0-39-16,6 0 48 15,-6-5-84-15,-4 2 72 16,-10 1-66-16,-20-3-3 16,-10 3 7-16,-19-3-16 15,-10 0 0-15,-16 0-2 16,-14 2-8-16,-4 1 20 16,-6 0-43-16,-8 0 68 15,-6 2-50-15,-5-2 30 16,0 2-29-16,0 0 14 15,0 0-33-15,0 0-24 16,0 0-78-16,0 0-22 0,0 0-177 16,0 0-184-16,9 11-217 15,7 1-434-15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7-23T22:29:46.54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5535 7800 1144 0,'0'0'577'0,"0"0"-374"16,0 0-9-16,0 0-85 15,0 0 57-15,0 0-122 16,11 0 14-16,7-4-45 16,7-7 41-16,0-2-21 15,0 3 14-15,-7-2 1 16,7 0-41-16,0 3 46 16,5-3-47-16,-1 2 47 0,1 1-33 15,-7-1 31 1,2 2-51-16,-5 1 10 0,-2 3 5 15,-6-1-14-15,-3 1 0 16,-5-4 32-16,8 3 21 16,-8-4-48-16,10-2 58 15,-5-1-50-15,12 1 17 16,-6-4-31-16,4 0 1 16,-3 1-1-16,-3 3 13 15,3 2-35-15,-7 0 55 16,0 2-44-16,3 2 25 15,-8 0-16-15,-4-2 2 16,5 3 0-16,-1-4-1 16,-4 1 1-16,5-3-2 15,-1 3 34-15,1-5-26 0,2 3 15 16,-3-3-35-16,1 0 28 16,-5 2-17-16,4-2 3 15,-4 2-2-15,0-1-4 16,0 1 9-16,0 2-33 15,0-1 60-15,0 1-42 16,0-1 26-16,0 2-16 16,0-3 3-16,0 0-1 15,0 3 0-15,5-3 1 16,0 3-3-16,1-2 23 16,-6 2-40-16,0-3 40 15,0 3-42-15,0-6 42 16,0 4-30-16,5-3 9 15,-1 3 0-15,1-4-6 16,0 5 12-16,-1-3-32 0,-4 1 56 16,7 4-45-16,-7 1 30 15,4 0-24-15,-4 0 9 16,5 0 0-16,4-2 0 16,0-1 0-16,7-1-6 15,-2-3 27-15,2 3-41 16,-3-1 41-16,-1 1-40 15,-3 5 38-15,0 2-31 16,-5 2 12-16,-4 0 0 16,7 0-6-16,2 0 15 0,0 0-28 15,1 0 52-15,5 0-35 16,-1 0 11 0,2 0-9-16,-7 0 2 0,2 0-2 15,-1 0 8-15,-1 0-7 16,7 5-2-16,-3 2 25 15,8 3-36-15,-8 0 32 16,8-1-35-16,-8-4 36 16,-1 2-30-16,-3-2 9 15,5 0 0-15,-3 0-6 16,3 2 12-16,-5 0-30 16,7 1 61-16,-7 1-50 15,2-2 32-15,3 4-32 16,-5-3 14-16,2 2-1 15,3 2 7-15,2 0-5 0,-7 0-4 16,0 0 17-16,7-3-40 16,-7 2 49-16,0-2-41 15,2 0 34-15,-2 4-17 16,1 1 0-16,1 3-5 16,3 2 4-16,6 6 2 15,-6 0-21-15,6 2 62 16,-6 4-33-16,2-2-9 15,-3-2 54-15,3 0-44 16,-2-6 19-16,-5-2-5 16,2-2-23-16,-2 0-1 15,1-2 20-15,5 0-50 16,-1 1 58-16,2-5-46 16,-7 4 36-16,5-3-15 0,-3 1-3 15,-2-2-6-15,7-2 5 16,2 4 2-16,3-1-19 15,4 0 48-15,-7-4-59 16,-2-2 50-16,-2-1-42 16,-10-5 19-16,-4 2 1 15,5-2-4-15,-5 0 5 16,0 0-7-16,0 0 16 16,0 0-42-16,6 0 66 15,4 0-51-15,-1 0 36 16,2 0-21-16,-2 0 3 15,0 0-8-15,0 0 8 0,-2 0 0 16,-2 0-21 0,-5 0 48-16,4 0-50 0,5 0 44 15,-4 0-40 1,2 0 29-16,-3 0-19 0,-4 0 9 16,5 0-12-16,-1 0 11 15,5 0-7-15,3 0-28 16,-3 0 69-16,0 0-48 15,2-2 30-15,-6-1-24 16,-5 1 9-16,4 0-21 16,-4-2 1-16,0 1 0 15,5-2 7-15,-5 0 23 16,5 0-43-16,6 0 51 16,-2 1-36-16,-4-1 30 0,4 0-24 15,-5-3 12 1,3 4-18-16,-2-1 11 0,-1 1-7 15,1 1-16-15,-1-1 44 16,-4 1-31-16,5-2 34 16,2 3-23-16,-7 2 6 15,4-3-1-15,-4 1 1 16,5-1 0-16,-1 1-11 16,1 0 38-16,-1-1-58 15,1 0 43-15,6 3-24 16,-6-2 22-16,-1 0-20 15,1 2 10-15,-1-3-2 16,3 3-4-16,-2 0 12 16,-1 0-33-16,1 0 65 15,4 0-52-15,-4 0 28 0,6 0-11 16,-2 0-3-16,0 0 0 16,2 0 5-16,-1 0-4 15,-1 0-2-15,2 0 23 16,-2 0-37-16,0 0 35 15,3 3-32-15,-3 1 31 16,0-1-23-16,2 0 4 16,-6 1 0-16,-1-1-8 15,5 2 16-15,-4 0-34 16,6-3 68-16,-2 3-57 16,0 0 33-16,3-1-31 15,-3 1 13-15,5-1 0 0,-3-1 0 16,-2 2 0-16,-4-3-1 15,4 1 15-15,-2-1-37 16,-3 1 46-16,1-1-41 16,-1-2 39-16,1 2-23 15,-1 1 2-15,3-3-9 16,-2 5 8-16,-1-3 2 16,5 1-22-16,0 2 61 15,3-3-67-15,1 1 54 16,-8-3-54-16,2 2 29 15,-3-2-2-15,-4 0 0 0,5 0 1 16,-5 0-7 0,0 0 18-16,4 0-45 15,5 0 63-15,3 2-50 0,-3-2 40 16,-5 0-23-16,1 0 3 16,0 0-12-16,-5 0 11 15,0 0 1-15,0 0-24 16,0 0 57-16,0 0-65 15,6 0 56-15,-1 0-48 16,-1 0 32-16,6 0-9 16,-6 0 1-16,-4 0 0 15,7 0-1-15,-7 0 7 16,0 0-42-16,0 0 64 16,0 0-50-16,0 0 44 15,5 0-38-15,-1-2 16 0,1-3 0 16,-5 0-6-16,4 0 12 15,-4 0-18-15,0 0 40 16,5-2-59-16,-5-3 55 16,0 1-44-16,4-3 31 15,-4 0-12-15,0 0 1 16,0 0 0-16,0-1-1 16,0 2 7-16,0 0-40 15,0 0 68-15,0 1-40 16,0-2 15-16,0 1 0 15,0-2-9-15,0 1 0 16,0-2-6-16,0 2 12 16,0-2-13-16,0 1 35 15,0 1-50-15,0-2 38 16,0 2-29-16,0 0 26 0,0 0-7 16,0 0-6-16,0 0 0 15,0 0-1-15,0 0 7 16,0-3-32-16,0 3 64 15,0-2-56-15,0-1 36 16,0 1-27-16,0-3 9 16,0 0 0-16,0 3-1 15,0-1 2-15,0 1-2 16,0 2 19-16,0 2-34 16,7 0 37-16,-2 3-39 15,-1 0 37-15,1 3-23 0,-5-1 4 16,4 0-3-1,1-3-5-15,2 1 16 0,-3 0-34 16,1 0 67 0,-1-1-67-16,1 1 52 0,4 1-46 15,-2 1 21-15,-3 0-1 16,-4 2 0-16,0-2 1 16,5 3-2-16,-5 0 11 15,4-1-37-15,1-2 54 16,-1 0-37-16,8 1 26 15,-3-1-8-15,0 0-8 16,2 3-7-16,-2-3 6 16,5 1 2-16,2-1-19 15,-2 0 56-15,-3 2-53 0,-2 1 39 16,5-1-41-16,-3 3 26 16,-2 0-9-16,7 0 0 15,-7-2 1-15,0 2-2 16,0 0 11-16,3-4-40 15,-3 4 60-15,7 0-45 16,-7-1 32-16,0 1-19 16,7 0 2-16,-11-3-1 15,4 3 1-15,0 0 0 16,-2 0-15-16,-3 0 48 16,-4 0-57-16,5-2 47 15,-5 2-44-15,4 0 34 16,1-2-14-16,6 2 1 0,-6 0-3 15,4-3-6 1,0 3 18-16,2 0-41 0,-2-2 65 16,0 2-46-16,-4 0 26 15,6-2-13-15,-6 2 0 16,-5-3-1-16,4 3 1 16,-4-3 0-16,5 3-12 15,4 0 39-15,2-2-50 16,-1 2 44-16,-1 0-39 15,2-2 36-15,-6 2-28 16,4 0 10-16,-5-2 0 16,1 2-6-16,2 0 13 15,-3-3-38-15,-4 3 67 16,5 0-53-16,4-2 34 16,2 0-28-16,3 0 11 0,-5-1 0 15,7 0 0-15,-7 1 1 16,0 2-2-16,2-3 17 15,-6 3-40-15,-1-2 48 16,-4 2-43-16,5-3 38 16,-1 3-26-16,3-2 7 15,2 0-7-15,-4-2 6 16,4 3 2-16,2-2-24 16,-6 1 61-16,0-1-59 15,-1 3 45-15,-4 0-44 16,5-2 21-16,-5 2-1 15,0 0 0-15,4-2 0 0,3 2-1 16,2-2 11 0,-4 2-37-16,4-3 54 0,2 0-45 15,-2-1 38-15,-4 2-22 16,4 2 2-16,-2-3-7 16,-3 3 7-16,1-2 0 15,-5 2-18-15,4 0 54 16,-4 0-57-16,0 0 45 15,5-3-46-15,-1 3 29 16,3-1-7-16,2-2 0 16,0 0 0-16,0 1-8 15,3-1 20-15,-8 1-46 16,6-1 65-16,-6 3-44 0,3-2 26 16,-7 2-14-1,0 0 1-15,4 0-1 0,-4 0 0 16,0 0 2-16,5 0-15 15,0 0 43-15,4-3-49 16,-5 0 40-16,8 1-40 16,-3 0 37-16,-5 2-25 15,1 0 8-15,-5-2 0 16,0 2-7-16,7 0 14 16,-7 0-38-16,0 0 62 15,0 0-44-15,4 0 26 16,5-3-19-16,-4 3 7 15,6-2-1-15,-6 0 0 16,-1 0 1-16,-4 2-7 16,5 0 28-16,-5 0-44 0,0 0 41 15,0 0-38-15,0 0 38 16,0 0-26-16,4 0 7 16,-4-3-6-16,5 3 4 15,-1-3 4-15,3 1-28 16,2 2 65-16,-4-2-58 15,-5 2 40-15,4-2-41 16,-4 2 21-16,0 0-1 16,0 0 0-16,0 0 1 15,0 0-2-15,0 0 13 0,0 0-38 16,5 0 52 0,-5 0-43-16,0 0 35 0,0 0-19 15,0 0 1-15,0 0-8 16,0 0 7-16,0 0 2 15,0 0-20-15,0 0 53 16,0 0-53-16,0 0 40 16,0 0-41-16,0 0 26 15,0 0-6-15,0 0 0 16,0 0 0-16,0 0-7 16,0 0 16-16,0 0-42 15,0 0 58-15,0 0-50 16,0 0 35-16,0 0-23 15,0 0-19-15,0 0-26 16,0 0-59-16,0 0-92 0,0 0-158 16,0 0-252-16,0 0-322 15</inkml:trace>
  <inkml:trace contextRef="#ctx0" brushRef="#br0" timeOffset="42881.45">6972 5701 776 0,'0'0'265'16,"0"0"55"-16,0 0-105 16,0 0 9-16,0 0-20 15,0 0 28-15,-107 0-48 0,107 0-37 16,0 0-31-16,0 0-86 16,29 0 9-16,35 0-20 15,38 0 29-15,26 0-23 16,19 0 44-16,10 0-59 15,-7 4 8-15,-2 3-4 16,-21-5-14-16,-17 1 0 16,-29-3 18-16,-17 0-44 15,-25 0 47-15,-19 0-36 16,-11 0 30-16,-9 0-3 16,0 0-10-16,-13 0 10 15,-55 0-12-15,-42 0 18 16,-31 0-41-16,-31-7 64 0,-19-2-62 15,0-2 42 1,25 0-38-16,34-2 17 0,48 6 0 16,40 2 6-16,44 3-5 15,0 2 25-15,44 0 15 16,44 0-45-16,15 0 22 16,15 2-27-16,-7 3 25 15,-6 0-17-15,-12-3 1 16,-16-2-2-16,-13 3-4 15,-9-3 12-15,-8 0-37 16,-10 0-18-16,-15 0-55 16,-1 0-197-16,-12 0-85 15,-4 0-140-15,-5-3-103 0</inkml:trace>
  <inkml:trace contextRef="#ctx0" brushRef="#br0" timeOffset="43380.44">6824 5717 1159 0,'0'0'552'0,"0"0"-324"16,0 0-49-16,0 0 15 15,0 0-22-15,0 0-144 16,0 0 34-16,-39-79-24 16,14 11 69-16,-9-19-62 15,-5-12 35-15,1-6-41 16,8 3 3-16,5 9 0 0,11 14-41 16,8 16 38-1,6 16-19-15,0 8 9 0,0 11-18 16,0 3-8-16,11 3-2 15,3 2-1-15,2 4 0 16,-3 4-34-16,-4 5-16 16,3 4-95-16,13 3 15 15,-3 0-383-15,8 15-158 0</inkml:trace>
  <inkml:trace contextRef="#ctx0" brushRef="#br0" timeOffset="43814.48">6560 4745 1497 0,'0'0'525'0,"0"0"-373"16,0 0 57-16,0 0-61 15,348-7 10-15,-196 7-71 16,5 5-46-16,-5 5-32 15,-11-2 6-15,-13-3-30 16,-15-3 41-16,-19-2-59 16,-12 0 33-16,-12 0-2 15,-18 0-41-15,-6 0 18 16,-17 0-1-16,-15 0 26 16,-5 0-18-16,-2 3 38 15,-7 19 8-15,0 9-11 0,0 13 75 16,-11 16-2-1,-3 14 56-15,9 20-60 0,5 8-31 16,0 1-2-16,0-2-40 16,23-12 8-16,14-12 21 15,-3-15-57-15,-12-16 39 16,-6-12-48-16,-11-13 21 16,-5-8-19-16,0-7-91 15,0-3-110-15,-5-3-90 16,1 0-268-16,4 0-138 0</inkml:trace>
  <inkml:trace contextRef="#ctx0" brushRef="#br0" timeOffset="44598.26">12176 5870 1023 0,'0'0'500'16,"0"0"-357"-16,0 0-58 16,0 0 39-16,0 0-30 15,0 0 92-15,0 0-32 0,0-15 93 16,0-22-30-16,0-18 11 15,0-20-117-15,0-16-35 16,21-32 10-16,8-27-61 16,-4 14 38-16,5 18-42 15,-12 29 18-15,-6 38-26 16,-3 8-13-16,0 5 2 16,-5 17-2-16,-4 12 4 15,7 5-2-15,-7 4-4 16,0 0 14-16,0 0-49 15,0 0-7-15,9 0-57 16,16 0-179-16,5 0-296 16,4 0-330-16</inkml:trace>
  <inkml:trace contextRef="#ctx0" brushRef="#br0" timeOffset="45147.27">12583 4835 1624 0,'0'0'619'0,"0"0"-449"15,0 0-65-15,0 0-41 16,330 0 24-16,-193 0-30 16,1 0-58-16,-10 0 9 15,-12 0 25-15,-23 0-49 16,-18 0 35-16,-23 0-32 15,-18 0 12-15,-13 0 0 0,-12 0 2 16,-9 0-2-16,0 0 0 16,0 0 23-16,0 0 0 15,0 4-16-15,0 18 90 16,0 12-83-16,0 13 29 16,0 11-32-16,0 14 13 15,0 7 12-15,0 11-36 16,4 1 28-16,17 6-1 15,-1-6-10-15,-2-2-7 16,3-10 28-16,-1-9-38 16,-1-12 19-16,-4-15-1 15,-10-10-16-15,-5-10 25 16,0-11-18-16,0-5 95 0,-50 0-68 16,-27 0 30-16,-26 0-66 15,-31 2 54-15,-23-6-43 16,-9 0 1-16,-4-3-12 15,-3 0 18-15,16-5-38 16,25-10 62-16,25 1-93 16,37 2 27-16,40 3-123 15,30 1-155-15,71-4-228 16,36 2-18-16,15-1-182 0</inkml:trace>
  <inkml:trace contextRef="#ctx0" brushRef="#br0" timeOffset="46348.3">18398 5679 1083 0,'0'0'677'0,"0"0"-425"0,0 0-13 16,0 0-25-16,0 0-13 16,0 0-89-16,-107-162-11 15,82 92 2-15,0-8-27 16,4-14 38-16,8-2-93 15,8 0 70-15,5 7-90 16,0 15 13-16,0 17-14 16,0 16 0-16,5 16 0 15,-1 8 1-15,1 10-9 16,-5 2 13-16,4 1-40 0,-4 2 19 16,0 0-1-1,7-2-53-15,-7 2 13 0,9-3-79 16,0-1 51-16,3 0 25 15,1-3-1-15,-4 5 55 16,3 0 4-16,-3 2-17 16,-9 0 38-16,0 0-34 15,0-3 17-15,0 3-2 16,4 0 15-16,12-2-15 16,12 0 26-16,26-2-20 15,21 1 47-15,23-2-47 16,18 3 15-16,11 2-14 15,1-5 8-15,-10 0-15 16,-16 0-7-16,-18-5 5 0,-25 5 4 16,-15 0-23-16,-15 3 55 15,1 2-44-15,-5 0 29 16,9 0-34-16,-5 0 17 16,1 0-2-16,-10 0 0 15,-6 0 1-15,-5 0-2 16,-9 0 19-16,0 0-15 15,0 0-3-15,0 0 116 16,0 0-36-16,0 7 30 16,-9 10-65-16,9 14-6 15,0 13 16-15,0 19-36 16,16 36 13-16,18 1-4 16,5 16-19-16,-1 4 9 15,-13-19-21-15,-4 3 11 0,-12-13-8 16,-9-11 7-16,0-18-7 15,0-11 0-15,0-18 29 16,-25-9-35-16,0-9 21 16,-14-5-5-16,-24-1 1 15,-26-2 1-15,-34-2-12 16,-27-5 0-16,-23 0 15 16,-4 0-9-16,2 0-4 15,18-10 46-15,30 1-78 16,38 2 30-16,46-3-63 15,43 3-223-15,63-20-207 16,44 6-114-16,25-6-241 0</inkml:trace>
  <inkml:trace contextRef="#ctx0" brushRef="#br0" timeOffset="47714.76">26315 4790 1007 0,'0'0'565'0,"0"0"-325"0,0 0-92 15,0 0 18-15,0 0 2 16,0 0 70-16,0 0-88 16,-20 0 66-16,15 34 6 15,1 48 44-15,-8 72-201 16,3 55-38-16,0 17-14 16,4-38-1-16,5-61-24 15,0-56 48-15,0-21-52 16,0-2 40-16,-6-10-48 15,6-4 30-15,-5-19-6 16,5-10 0-16,-5-3 0 16,5-2-1-16,0 0 5 0,0 0-35 15,0 0 55 1,0 0-48-16,0 0 36 0,0 0-26 16,0 0-7-16,0 0-9 15,0 0 17-15,10-5 8 16,24-9-37-16,20-5 84 15,19-1-64-15,16 3 31 16,20 3-18-16,14 2-23 16,-1 4 10-16,-6-3-21 15,-6 1-29-15,-17 1 36 16,-16-1-35-16,-22 8 50 16,-17 2 42-16,-8 0-13 15,-17 0-2-15,3 9 36 16,-11-2-42-16,-5-4 16 15,0-1 13-15,0-2-28 0,0 0 13 16,0 0 28-16,0 0-45 16,0 0 24-16,0 0-36 15,0 0 16-15,0 0-1 16,0 0 0-16,0-2-20 16,0-24 19-16,-25-42 2 15,-14-53-23-15,-15-56 53 16,1-30-47-16,12 23 32 15,12 53-16-15,15 56 0 16,5 32-7-16,-2 9 5 16,6 5 4-16,1 7-7 15,-1 15 37-15,5 5-13 16,0 2-2-16,0 0-22 0,0 0 17 16,0 0-12-1,0 0 18-15,0 0 7 0,0 0-8 16,0 0 10-16,-4 0-21 15,-8 0 12-15,-1 0-23 16,-26 0 25-16,-20 0-17 16,-34-5-3-16,-30-4-5 15,-34 1 4-15,-20-2 2 16,-14 6-22-16,0 1 21 16,15 3-20-16,29 0-22 15,44 0 14-15,35 0-92 16,32 5-21-16,36-5-113 0,11 0-336 15,41 0 18 1,14 0-249-16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29549-500E-4FC7-A051-E4314CA6B0C8}" type="datetimeFigureOut">
              <a:rPr lang="es-PE" smtClean="0"/>
              <a:t>23/07/2023</a:t>
            </a:fld>
            <a:endParaRPr lang="es-P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57B64-78DE-473B-AAAE-A8966494716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53120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3A254-321F-4242-8B02-B8071F57B9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65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tree based models in Google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84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tree based models in Google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67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tree based models in Google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45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3A254-321F-4242-8B02-B8071F57B93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6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https://miro.com/app/board/uXjVMZythnw=/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3A254-321F-4242-8B02-B8071F57B93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00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tree based models in Google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27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tree based models in Google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69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tree based models in Google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2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tree based models in Google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47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tree based models in Google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47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tree based models in Google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tree based models in Google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92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3A254-321F-4242-8B02-B8071F57B9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28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E1D5A-B5F0-19D8-5DBC-12D194093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8E85C8-1196-FCF9-25B8-C8523E29F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EF036-5A38-0E70-43A5-DEDFB998C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259F-6325-4511-91AA-6DF74E71720E}" type="datetimeFigureOut">
              <a:rPr lang="es-PE" smtClean="0"/>
              <a:t>23/07/2023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A94C8-EFC7-1295-F55A-FD56EE761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D9583-7753-96FC-F392-A7170C3D1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41252-FE5D-4DA1-8489-A32DF4BA1F8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6792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AEA2E-EB33-2BA6-3A96-5139EE0EC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10B11D-2A2F-57DE-2BDD-1079D6A02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5100E-8884-2155-A7E2-D99AA0DC4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259F-6325-4511-91AA-6DF74E71720E}" type="datetimeFigureOut">
              <a:rPr lang="es-PE" smtClean="0"/>
              <a:t>23/07/2023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BDCDF-D534-FABC-60A5-D3A1E415D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CCDF-AF54-4987-D99A-C80A9C8D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41252-FE5D-4DA1-8489-A32DF4BA1F8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627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26CE14-EE0F-5C5C-15EF-D749F1B90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9D85A-39F7-8B22-73A2-B4BFFA2F0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EDFAF-6538-5B45-2EF9-32AA7581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259F-6325-4511-91AA-6DF74E71720E}" type="datetimeFigureOut">
              <a:rPr lang="es-PE" smtClean="0"/>
              <a:t>23/07/2023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0081C-1D19-880E-0AFB-6A4E7982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77A2D-9A55-7E0D-0A6E-32EF4536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41252-FE5D-4DA1-8489-A32DF4BA1F8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953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76A45-49B3-E87E-FA00-E988D8D4E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7CAF9-506E-8810-EF26-14F4B36A7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E2116-B40C-6320-5DB7-61BF06B1C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259F-6325-4511-91AA-6DF74E71720E}" type="datetimeFigureOut">
              <a:rPr lang="es-PE" smtClean="0"/>
              <a:t>23/07/2023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69DAA-E8E7-17DA-D8E2-4FD667EA6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5F73F-F604-78B2-2DDE-A8C1B1F8B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41252-FE5D-4DA1-8489-A32DF4BA1F8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881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19E9F-6AB0-CABD-FEB9-A4AB118D3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EB94F-C7CB-E77D-F792-9B4073A5D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DF3E2-DF8D-4B6C-30C4-8889AD7BF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259F-6325-4511-91AA-6DF74E71720E}" type="datetimeFigureOut">
              <a:rPr lang="es-PE" smtClean="0"/>
              <a:t>23/07/2023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CD709-71B9-9AEA-7940-B73BAC53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16967-4F8A-6DCB-6E68-DCC129EE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41252-FE5D-4DA1-8489-A32DF4BA1F8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14764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F8DC6-01B8-4F98-A8A0-E908ABBE5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E7AE4-1CE4-1A3F-0CCB-F3F8EF2A4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F0A700-81A8-94CF-537C-5C11567DF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D9C21-705A-FB74-896B-89EB190A0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259F-6325-4511-91AA-6DF74E71720E}" type="datetimeFigureOut">
              <a:rPr lang="es-PE" smtClean="0"/>
              <a:t>23/07/2023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B4B0E-4CAC-962C-224C-17746AD31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AF8B6-0AE6-853F-857D-2507B7328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41252-FE5D-4DA1-8489-A32DF4BA1F8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2934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58CAE-72F1-C202-3F5F-B73325610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560AA-E9AA-7997-8476-64BDFA2FA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E1EDD-D907-9EEB-87C9-EA24FE2E8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670906-A423-AEBD-0722-8B8C1742D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DB44A6-081F-EB44-4D04-4365C7049E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96DA8B-747F-8560-2920-285852C5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259F-6325-4511-91AA-6DF74E71720E}" type="datetimeFigureOut">
              <a:rPr lang="es-PE" smtClean="0"/>
              <a:t>23/07/2023</a:t>
            </a:fld>
            <a:endParaRPr lang="es-P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57D868-E372-B929-0384-624AD8ADE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1DBFEF-7228-BC2F-95F7-3AEA175A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41252-FE5D-4DA1-8489-A32DF4BA1F8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9635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713E3-B92B-76A9-F570-BF0E5B0D4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A6DE99-748D-6576-F614-0CED2927E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259F-6325-4511-91AA-6DF74E71720E}" type="datetimeFigureOut">
              <a:rPr lang="es-PE" smtClean="0"/>
              <a:t>23/07/2023</a:t>
            </a:fld>
            <a:endParaRPr lang="es-P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1360D4-DEF1-C0D7-D8E7-41CC55555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98C86B-3F29-B8B9-D6EC-B73DDDF6A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41252-FE5D-4DA1-8489-A32DF4BA1F8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10851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C702F-A08D-0056-9B1B-9E9AF6B9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259F-6325-4511-91AA-6DF74E71720E}" type="datetimeFigureOut">
              <a:rPr lang="es-PE" smtClean="0"/>
              <a:t>23/07/2023</a:t>
            </a:fld>
            <a:endParaRPr lang="es-P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EB3AFC-8152-E334-326C-98B8F682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BB932-ECCF-2A63-B96A-D91F9D176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41252-FE5D-4DA1-8489-A32DF4BA1F8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1201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7BD9A-8761-CFC7-58D6-9A7A212D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BF9C0-E4EB-F66D-0226-811D59BC9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B0B1A-3681-2326-E8EA-DB861F74B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DBB2B-F210-7C2E-2406-88C55004C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259F-6325-4511-91AA-6DF74E71720E}" type="datetimeFigureOut">
              <a:rPr lang="es-PE" smtClean="0"/>
              <a:t>23/07/2023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9924D-BE02-26EC-779D-C89C83946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8D3C6-050C-93D0-EA3F-967800D3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41252-FE5D-4DA1-8489-A32DF4BA1F8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43963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1B58D-BD31-A355-6820-262C23653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AF6220-D54E-7A35-556F-2E8816221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E3220-7A23-15CF-AE3A-DEEE9012D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FC171-A2CE-5CDA-1450-175323179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259F-6325-4511-91AA-6DF74E71720E}" type="datetimeFigureOut">
              <a:rPr lang="es-PE" smtClean="0"/>
              <a:t>23/07/2023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3CFB3-3CB9-3F5D-8EB5-D7D88AE1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EE022-A4B4-346A-EF46-89E101968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41252-FE5D-4DA1-8489-A32DF4BA1F8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1924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D1A7D3-15A3-9640-2EF4-BEB867661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B4405-3324-1FD1-6C5C-070EE94A4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1483A-E5E6-B762-1CE0-6917D1632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D259F-6325-4511-91AA-6DF74E71720E}" type="datetimeFigureOut">
              <a:rPr lang="es-PE" smtClean="0"/>
              <a:t>23/07/2023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DE6DD-CE85-512D-A19A-3A3F3C790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8BD18-8CE0-2369-EEE5-F94E2F4DB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41252-FE5D-4DA1-8489-A32DF4BA1F8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5871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customXml" Target="../ink/ink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customXml" Target="../ink/ink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customXml" Target="../ink/ink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customXml" Target="../ink/ink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atacamp.com/learn/courses/machine-learning-with-tree-based-models-in-pytho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geeksforgeeks.org/stacking-in-machine-learning/" TargetMode="External"/><Relationship Id="rId4" Type="http://schemas.openxmlformats.org/officeDocument/2006/relationships/hyperlink" Target="https://towardsdatascience.com/ensemble-methods-bagging-boosting-and-stacking-c9214a10a20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customXml" Target="../ink/ink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customXml" Target="../ink/ink5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customXml" Target="../ink/ink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B971-6868-D853-B68F-1D0E07B79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68362"/>
            <a:ext cx="9144000" cy="2129481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mononoki NF" panose="00000809000000000000" pitchFamily="50" charset="0"/>
              </a:rPr>
              <a:t>C4 – Ensemble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A92BB-E6A9-F414-13A9-0B420849E6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Ensemble Methods - Overview, Categories, Main Types">
            <a:extLst>
              <a:ext uri="{FF2B5EF4-FFF2-40B4-BE49-F238E27FC236}">
                <a16:creationId xmlns:a16="http://schemas.microsoft.com/office/drawing/2014/main" id="{2EFBF554-ED9E-71FE-DC84-4BCAE49BC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4" y="3233854"/>
            <a:ext cx="870585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745DB83-A925-9653-5CA3-8ACA7B1E941A}"/>
                  </a:ext>
                </a:extLst>
              </p14:cNvPr>
              <p14:cNvContentPartPr/>
              <p14:nvPr/>
            </p14:nvContentPartPr>
            <p14:xfrm>
              <a:off x="2633400" y="6139080"/>
              <a:ext cx="6855840" cy="201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745DB83-A925-9653-5CA3-8ACA7B1E94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24040" y="6129720"/>
                <a:ext cx="6874560" cy="21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0712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Boosting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006075C-E257-7124-EC9E-57823AF74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72518"/>
            <a:ext cx="12192000" cy="532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D173AB0-AAAB-19BB-4175-C57D3135F8CB}"/>
                  </a:ext>
                </a:extLst>
              </p14:cNvPr>
              <p14:cNvContentPartPr/>
              <p14:nvPr/>
            </p14:nvContentPartPr>
            <p14:xfrm>
              <a:off x="2229120" y="1619640"/>
              <a:ext cx="8170560" cy="4122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D173AB0-AAAB-19BB-4175-C57D3135F8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19760" y="1610280"/>
                <a:ext cx="8189280" cy="414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7893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AdaBoost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D16F4-64E1-034A-0D85-D5014DF81A13}"/>
              </a:ext>
            </a:extLst>
          </p:cNvPr>
          <p:cNvSpPr txBox="1"/>
          <p:nvPr/>
        </p:nvSpPr>
        <p:spPr>
          <a:xfrm>
            <a:off x="524927" y="1371088"/>
            <a:ext cx="1091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622D6F-5ACB-9653-B5EB-B04C2400E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309" y="1263093"/>
            <a:ext cx="9183382" cy="526806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C8F8F4F-28AD-18F0-8064-44F7687C4BC1}"/>
                  </a:ext>
                </a:extLst>
              </p14:cNvPr>
              <p14:cNvContentPartPr/>
              <p14:nvPr/>
            </p14:nvContentPartPr>
            <p14:xfrm>
              <a:off x="1992600" y="1694160"/>
              <a:ext cx="7872480" cy="1114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C8F8F4F-28AD-18F0-8064-44F7687C4B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3240" y="1684800"/>
                <a:ext cx="7891200" cy="113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2352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6790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GBM (Gradient Boosting Machine)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D16F4-64E1-034A-0D85-D5014DF81A13}"/>
              </a:ext>
            </a:extLst>
          </p:cNvPr>
          <p:cNvSpPr txBox="1"/>
          <p:nvPr/>
        </p:nvSpPr>
        <p:spPr>
          <a:xfrm>
            <a:off x="524927" y="1371088"/>
            <a:ext cx="1091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D930AA-04AD-BC46-3048-51E4491BD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888" y="1177361"/>
            <a:ext cx="9126224" cy="530616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4A969AA-0C15-5BD3-E362-E525BC75F9EF}"/>
                  </a:ext>
                </a:extLst>
              </p14:cNvPr>
              <p14:cNvContentPartPr/>
              <p14:nvPr/>
            </p14:nvContentPartPr>
            <p14:xfrm>
              <a:off x="2070360" y="1457280"/>
              <a:ext cx="1339560" cy="560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4A969AA-0C15-5BD3-E362-E525BC75F9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61000" y="1447920"/>
                <a:ext cx="1358280" cy="57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1212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B971-6868-D853-B68F-1D0E07B79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0707"/>
            <a:ext cx="9144000" cy="91608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mononoki NF" panose="00000809000000000000" pitchFamily="50" charset="0"/>
              </a:rPr>
              <a:t>Stacking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A92BB-E6A9-F414-13A9-0B420849E6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5CC051-8D76-E6A8-8F83-05B81C7BD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433" y="1392177"/>
            <a:ext cx="8151845" cy="508465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B6094D0-8EB1-2166-27B1-E7E7599B63AE}"/>
                  </a:ext>
                </a:extLst>
              </p14:cNvPr>
              <p14:cNvContentPartPr/>
              <p14:nvPr/>
            </p14:nvContentPartPr>
            <p14:xfrm>
              <a:off x="4184640" y="77760"/>
              <a:ext cx="7393680" cy="5178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B6094D0-8EB1-2166-27B1-E7E7599B63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75280" y="68400"/>
                <a:ext cx="7412400" cy="519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4010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127F2-6F0A-EF48-A9F2-9907B84C0366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Bibliography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513147-4B75-5A8D-9BC1-3E25E4649219}"/>
              </a:ext>
            </a:extLst>
          </p:cNvPr>
          <p:cNvSpPr txBox="1"/>
          <p:nvPr/>
        </p:nvSpPr>
        <p:spPr>
          <a:xfrm>
            <a:off x="734518" y="1588957"/>
            <a:ext cx="105301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https://app.datacamp.com/learn/courses/machine-learning-with-tree-based-models-in-python</a:t>
            </a:r>
            <a:endParaRPr lang="en-US" dirty="0"/>
          </a:p>
          <a:p>
            <a:r>
              <a:rPr lang="en-US" dirty="0">
                <a:hlinkClick r:id="rId4"/>
              </a:rPr>
              <a:t>https://towardsdatascience.com/ensemble-methods-bagging-boosting-and-stacking-c9214a10a205</a:t>
            </a:r>
            <a:endParaRPr lang="en-US" dirty="0"/>
          </a:p>
          <a:p>
            <a:r>
              <a:rPr lang="en-US" dirty="0">
                <a:hlinkClick r:id="rId5"/>
              </a:rPr>
              <a:t>https://www.geeksforgeeks.org/stacking-in-machine-learning/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132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5" y="562595"/>
            <a:ext cx="8752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Ensemble Learning: visual generalization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D16F4-64E1-034A-0D85-D5014DF81A13}"/>
              </a:ext>
            </a:extLst>
          </p:cNvPr>
          <p:cNvSpPr txBox="1"/>
          <p:nvPr/>
        </p:nvSpPr>
        <p:spPr>
          <a:xfrm>
            <a:off x="524927" y="1371088"/>
            <a:ext cx="1091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6320DC-1BD3-682A-6CC4-FE01CB3BE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33" y="1602619"/>
            <a:ext cx="5951091" cy="38842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888C6D-453B-D25B-C4D5-FC498A449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018" y="1541716"/>
            <a:ext cx="5627826" cy="394519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F9977AD-F545-CEC0-DE3B-46E46C661D96}"/>
                  </a:ext>
                </a:extLst>
              </p14:cNvPr>
              <p14:cNvContentPartPr/>
              <p14:nvPr/>
            </p14:nvContentPartPr>
            <p14:xfrm>
              <a:off x="1452960" y="3374640"/>
              <a:ext cx="6799680" cy="2669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F9977AD-F545-CEC0-DE3B-46E46C661D9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43600" y="3365280"/>
                <a:ext cx="6818400" cy="268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7648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Bagging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67EF41-A18D-138A-7E80-635C79BBB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95" y="1405136"/>
            <a:ext cx="11224334" cy="473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EC76096-61F0-7969-EF27-D99BA1A40773}"/>
                  </a:ext>
                </a:extLst>
              </p14:cNvPr>
              <p14:cNvContentPartPr/>
              <p14:nvPr/>
            </p14:nvContentPartPr>
            <p14:xfrm>
              <a:off x="2155320" y="484920"/>
              <a:ext cx="9311760" cy="5069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EC76096-61F0-7969-EF27-D99BA1A407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45960" y="475560"/>
                <a:ext cx="9330480" cy="508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807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Bagging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4AD16F4-64E1-034A-0D85-D5014DF81A13}"/>
                  </a:ext>
                </a:extLst>
              </p:cNvPr>
              <p:cNvSpPr txBox="1"/>
              <p:nvPr/>
            </p:nvSpPr>
            <p:spPr>
              <a:xfrm>
                <a:off x="524927" y="1371088"/>
                <a:ext cx="1091777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One algorithm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subsets of training set</a:t>
                </a:r>
              </a:p>
              <a:p>
                <a:r>
                  <a:rPr lang="en-US" dirty="0"/>
                  <a:t>Reduces variance of individual models in the ensemble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4AD16F4-64E1-034A-0D85-D5014DF81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27" y="1371088"/>
                <a:ext cx="10917773" cy="923330"/>
              </a:xfrm>
              <a:prstGeom prst="rect">
                <a:avLst/>
              </a:prstGeom>
              <a:blipFill>
                <a:blip r:embed="rId3"/>
                <a:stretch>
                  <a:fillRect l="-447" t="-3974" b="-993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A3DA493-E541-FFD1-9A6C-57C78F9CB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1640" y="2579691"/>
            <a:ext cx="6315431" cy="382316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1EF55FB-F3E7-CFA0-A342-C3EB590C03E6}"/>
                  </a:ext>
                </a:extLst>
              </p14:cNvPr>
              <p14:cNvContentPartPr/>
              <p14:nvPr/>
            </p14:nvContentPartPr>
            <p14:xfrm>
              <a:off x="3644280" y="1209960"/>
              <a:ext cx="5296680" cy="4609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1EF55FB-F3E7-CFA0-A342-C3EB590C03E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34920" y="1200600"/>
                <a:ext cx="5315400" cy="462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6152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Bagging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974E2A-060B-1297-6384-50E770B2A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02" y="1746435"/>
            <a:ext cx="6232802" cy="33651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A9D983-7BEF-EF10-1DFA-A36BDFD74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2901" y="1218890"/>
            <a:ext cx="3953427" cy="442021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CB310E2-4835-2239-BE21-2B20BFD9FA6D}"/>
                  </a:ext>
                </a:extLst>
              </p14:cNvPr>
              <p14:cNvContentPartPr/>
              <p14:nvPr/>
            </p14:nvContentPartPr>
            <p14:xfrm>
              <a:off x="770400" y="352800"/>
              <a:ext cx="9998280" cy="4206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CB310E2-4835-2239-BE21-2B20BFD9FA6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1040" y="343440"/>
                <a:ext cx="10017000" cy="422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6755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6799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OOB (Out of Bagging Evaluation)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88BB4E-1BAD-C086-4178-3E3AFDF60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968" y="1263093"/>
            <a:ext cx="7802064" cy="480127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A7C3076-3583-8E37-2482-63F03864D73D}"/>
                  </a:ext>
                </a:extLst>
              </p14:cNvPr>
              <p14:cNvContentPartPr/>
              <p14:nvPr/>
            </p14:nvContentPartPr>
            <p14:xfrm>
              <a:off x="275760" y="1141920"/>
              <a:ext cx="9183240" cy="4710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A7C3076-3583-8E37-2482-63F03864D7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6400" y="1132560"/>
                <a:ext cx="9201960" cy="472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3314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6799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Random Forest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689BE2-D586-CA58-90EE-ABC3F12DF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886" y="1280995"/>
            <a:ext cx="8782940" cy="501441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C2A5D87-184E-96C1-452D-337E3B49E6BA}"/>
                  </a:ext>
                </a:extLst>
              </p14:cNvPr>
              <p14:cNvContentPartPr/>
              <p14:nvPr/>
            </p14:nvContentPartPr>
            <p14:xfrm>
              <a:off x="1729800" y="1696680"/>
              <a:ext cx="9130680" cy="2144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C2A5D87-184E-96C1-452D-337E3B49E6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20440" y="1687320"/>
                <a:ext cx="9149400" cy="216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3136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Random Forests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D16F4-64E1-034A-0D85-D5014DF81A13}"/>
              </a:ext>
            </a:extLst>
          </p:cNvPr>
          <p:cNvSpPr txBox="1"/>
          <p:nvPr/>
        </p:nvSpPr>
        <p:spPr>
          <a:xfrm>
            <a:off x="524927" y="1371088"/>
            <a:ext cx="1091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067A6-8A69-FA19-6170-65AFBC1FC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861" y="1170240"/>
            <a:ext cx="6115904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780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B971-6868-D853-B68F-1D0E07B79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72557"/>
            <a:ext cx="9144000" cy="2129481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mononoki NF" panose="00000809000000000000" pitchFamily="50" charset="0"/>
              </a:rPr>
              <a:t>Boosting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A92BB-E6A9-F414-13A9-0B420849E6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0561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215</Words>
  <Application>Microsoft Office PowerPoint</Application>
  <PresentationFormat>Widescreen</PresentationFormat>
  <Paragraphs>66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mononoki NF</vt:lpstr>
      <vt:lpstr>Office Theme</vt:lpstr>
      <vt:lpstr>C4 – Ensemble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Boosting</vt:lpstr>
      <vt:lpstr>PowerPoint Presentation</vt:lpstr>
      <vt:lpstr>PowerPoint Presentation</vt:lpstr>
      <vt:lpstr>PowerPoint Presentation</vt:lpstr>
      <vt:lpstr>Stacking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C4 – Ensemble learning</dc:title>
  <dc:creator>Jeremy Matos Cangalaya</dc:creator>
  <cp:lastModifiedBy>Jeremy Matos Cangalaya</cp:lastModifiedBy>
  <cp:revision>5</cp:revision>
  <dcterms:created xsi:type="dcterms:W3CDTF">2023-07-23T19:05:59Z</dcterms:created>
  <dcterms:modified xsi:type="dcterms:W3CDTF">2023-07-23T22:48:31Z</dcterms:modified>
</cp:coreProperties>
</file>