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1AED2-3E28-400F-8148-E07AB5325879}" v="4" dt="2020-09-20T21:26:0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Naik" userId="689de350-0f26-43b9-80b6-7a2e1d1687f6" providerId="ADAL" clId="{63B1AED2-3E28-400F-8148-E07AB5325879}"/>
    <pc:docChg chg="undo custSel mod modSld">
      <pc:chgData name="Sachin Naik" userId="689de350-0f26-43b9-80b6-7a2e1d1687f6" providerId="ADAL" clId="{63B1AED2-3E28-400F-8148-E07AB5325879}" dt="2020-09-20T21:26:16.881" v="12" actId="26606"/>
      <pc:docMkLst>
        <pc:docMk/>
      </pc:docMkLst>
      <pc:sldChg chg="addSp delSp modSp mod setBg setClrOvrMap delDesignElem">
        <pc:chgData name="Sachin Naik" userId="689de350-0f26-43b9-80b6-7a2e1d1687f6" providerId="ADAL" clId="{63B1AED2-3E28-400F-8148-E07AB5325879}" dt="2020-09-20T21:26:07.930" v="11" actId="26606"/>
        <pc:sldMkLst>
          <pc:docMk/>
          <pc:sldMk cId="3243362763" sldId="256"/>
        </pc:sldMkLst>
        <pc:spChg chg="mod">
          <ac:chgData name="Sachin Naik" userId="689de350-0f26-43b9-80b6-7a2e1d1687f6" providerId="ADAL" clId="{63B1AED2-3E28-400F-8148-E07AB5325879}" dt="2020-09-20T21:25:51.107" v="6" actId="26606"/>
          <ac:spMkLst>
            <pc:docMk/>
            <pc:sldMk cId="3243362763" sldId="256"/>
            <ac:spMk id="2" creationId="{1B003CD4-229D-4ADF-ADD8-D5472E1E101B}"/>
          </ac:spMkLst>
        </pc:spChg>
        <pc:spChg chg="mod">
          <ac:chgData name="Sachin Naik" userId="689de350-0f26-43b9-80b6-7a2e1d1687f6" providerId="ADAL" clId="{63B1AED2-3E28-400F-8148-E07AB5325879}" dt="2020-09-20T21:25:51.107" v="6" actId="26606"/>
          <ac:spMkLst>
            <pc:docMk/>
            <pc:sldMk cId="3243362763" sldId="256"/>
            <ac:spMk id="3" creationId="{997A04F1-DC00-498B-9AD0-ED4DD95F7F32}"/>
          </ac:spMkLst>
        </pc:spChg>
        <pc:spChg chg="add del">
          <ac:chgData name="Sachin Naik" userId="689de350-0f26-43b9-80b6-7a2e1d1687f6" providerId="ADAL" clId="{63B1AED2-3E28-400F-8148-E07AB5325879}" dt="2020-09-20T21:25:47.314" v="5"/>
          <ac:spMkLst>
            <pc:docMk/>
            <pc:sldMk cId="3243362763" sldId="256"/>
            <ac:spMk id="7" creationId="{8D0DE514-8876-4D18-A995-61A5C1F813F1}"/>
          </ac:spMkLst>
        </pc:spChg>
        <pc:spChg chg="add del">
          <ac:chgData name="Sachin Naik" userId="689de350-0f26-43b9-80b6-7a2e1d1687f6" providerId="ADAL" clId="{63B1AED2-3E28-400F-8148-E07AB5325879}" dt="2020-09-20T21:25:59.656" v="8"/>
          <ac:spMkLst>
            <pc:docMk/>
            <pc:sldMk cId="3243362763" sldId="256"/>
            <ac:spMk id="8" creationId="{0671A8AE-40A1-4631-A6B8-581AFF065482}"/>
          </ac:spMkLst>
        </pc:spChg>
        <pc:spChg chg="add del">
          <ac:chgData name="Sachin Naik" userId="689de350-0f26-43b9-80b6-7a2e1d1687f6" providerId="ADAL" clId="{63B1AED2-3E28-400F-8148-E07AB5325879}" dt="2020-09-20T21:25:59.656" v="8"/>
          <ac:spMkLst>
            <pc:docMk/>
            <pc:sldMk cId="3243362763" sldId="256"/>
            <ac:spMk id="9" creationId="{AB58EF07-17C2-48CF-ABB0-EEF1F17CB8F0}"/>
          </ac:spMkLst>
        </pc:spChg>
        <pc:spChg chg="add del">
          <ac:chgData name="Sachin Naik" userId="689de350-0f26-43b9-80b6-7a2e1d1687f6" providerId="ADAL" clId="{63B1AED2-3E28-400F-8148-E07AB5325879}" dt="2020-09-20T21:25:35.057" v="2"/>
          <ac:spMkLst>
            <pc:docMk/>
            <pc:sldMk cId="3243362763" sldId="256"/>
            <ac:spMk id="10" creationId="{2049D7ED-E01B-41E8-9E9E-5B6BF2AC92EF}"/>
          </ac:spMkLst>
        </pc:spChg>
        <pc:spChg chg="add del">
          <ac:chgData name="Sachin Naik" userId="689de350-0f26-43b9-80b6-7a2e1d1687f6" providerId="ADAL" clId="{63B1AED2-3E28-400F-8148-E07AB5325879}" dt="2020-09-20T21:25:59.656" v="8"/>
          <ac:spMkLst>
            <pc:docMk/>
            <pc:sldMk cId="3243362763" sldId="256"/>
            <ac:spMk id="11" creationId="{AF2F604E-43BE-4DC3-B983-E071523364F8}"/>
          </ac:spMkLst>
        </pc:spChg>
        <pc:spChg chg="add del">
          <ac:chgData name="Sachin Naik" userId="689de350-0f26-43b9-80b6-7a2e1d1687f6" providerId="ADAL" clId="{63B1AED2-3E28-400F-8148-E07AB5325879}" dt="2020-09-20T21:25:47.314" v="5"/>
          <ac:spMkLst>
            <pc:docMk/>
            <pc:sldMk cId="3243362763" sldId="256"/>
            <ac:spMk id="12" creationId="{09DA791C-FFCF-422E-8775-BDA6C0E5ECF0}"/>
          </ac:spMkLst>
        </pc:spChg>
        <pc:spChg chg="add del">
          <ac:chgData name="Sachin Naik" userId="689de350-0f26-43b9-80b6-7a2e1d1687f6" providerId="ADAL" clId="{63B1AED2-3E28-400F-8148-E07AB5325879}" dt="2020-09-20T21:26:07.912" v="10" actId="26606"/>
          <ac:spMkLst>
            <pc:docMk/>
            <pc:sldMk cId="3243362763" sldId="256"/>
            <ac:spMk id="13" creationId="{0671A8AE-40A1-4631-A6B8-581AFF065482}"/>
          </ac:spMkLst>
        </pc:spChg>
        <pc:spChg chg="add del">
          <ac:chgData name="Sachin Naik" userId="689de350-0f26-43b9-80b6-7a2e1d1687f6" providerId="ADAL" clId="{63B1AED2-3E28-400F-8148-E07AB5325879}" dt="2020-09-20T21:25:47.314" v="5"/>
          <ac:spMkLst>
            <pc:docMk/>
            <pc:sldMk cId="3243362763" sldId="256"/>
            <ac:spMk id="14" creationId="{0DCF8855-3530-4F46-A4CB-3B6686EEE4BD}"/>
          </ac:spMkLst>
        </pc:spChg>
        <pc:spChg chg="add del">
          <ac:chgData name="Sachin Naik" userId="689de350-0f26-43b9-80b6-7a2e1d1687f6" providerId="ADAL" clId="{63B1AED2-3E28-400F-8148-E07AB5325879}" dt="2020-09-20T21:26:07.912" v="10" actId="26606"/>
          <ac:spMkLst>
            <pc:docMk/>
            <pc:sldMk cId="3243362763" sldId="256"/>
            <ac:spMk id="15" creationId="{AB58EF07-17C2-48CF-ABB0-EEF1F17CB8F0}"/>
          </ac:spMkLst>
        </pc:spChg>
        <pc:spChg chg="add del">
          <ac:chgData name="Sachin Naik" userId="689de350-0f26-43b9-80b6-7a2e1d1687f6" providerId="ADAL" clId="{63B1AED2-3E28-400F-8148-E07AB5325879}" dt="2020-09-20T21:25:59.656" v="8"/>
          <ac:spMkLst>
            <pc:docMk/>
            <pc:sldMk cId="3243362763" sldId="256"/>
            <ac:spMk id="16" creationId="{08C9B587-E65E-4B52-B37C-ABEBB6E87928}"/>
          </ac:spMkLst>
        </pc:spChg>
        <pc:spChg chg="add del">
          <ac:chgData name="Sachin Naik" userId="689de350-0f26-43b9-80b6-7a2e1d1687f6" providerId="ADAL" clId="{63B1AED2-3E28-400F-8148-E07AB5325879}" dt="2020-09-20T21:26:07.912" v="10" actId="26606"/>
          <ac:spMkLst>
            <pc:docMk/>
            <pc:sldMk cId="3243362763" sldId="256"/>
            <ac:spMk id="17" creationId="{AF2F604E-43BE-4DC3-B983-E071523364F8}"/>
          </ac:spMkLst>
        </pc:spChg>
        <pc:spChg chg="add del">
          <ac:chgData name="Sachin Naik" userId="689de350-0f26-43b9-80b6-7a2e1d1687f6" providerId="ADAL" clId="{63B1AED2-3E28-400F-8148-E07AB5325879}" dt="2020-09-20T21:26:07.912" v="10" actId="26606"/>
          <ac:spMkLst>
            <pc:docMk/>
            <pc:sldMk cId="3243362763" sldId="256"/>
            <ac:spMk id="18" creationId="{08C9B587-E65E-4B52-B37C-ABEBB6E87928}"/>
          </ac:spMkLst>
        </pc:spChg>
        <pc:spChg chg="add">
          <ac:chgData name="Sachin Naik" userId="689de350-0f26-43b9-80b6-7a2e1d1687f6" providerId="ADAL" clId="{63B1AED2-3E28-400F-8148-E07AB5325879}" dt="2020-09-20T21:26:07.930" v="11" actId="26606"/>
          <ac:spMkLst>
            <pc:docMk/>
            <pc:sldMk cId="3243362763" sldId="256"/>
            <ac:spMk id="20" creationId="{E91DC736-0EF8-4F87-9146-EBF1D2EE4D3D}"/>
          </ac:spMkLst>
        </pc:spChg>
        <pc:spChg chg="add">
          <ac:chgData name="Sachin Naik" userId="689de350-0f26-43b9-80b6-7a2e1d1687f6" providerId="ADAL" clId="{63B1AED2-3E28-400F-8148-E07AB5325879}" dt="2020-09-20T21:26:07.930" v="11" actId="26606"/>
          <ac:spMkLst>
            <pc:docMk/>
            <pc:sldMk cId="3243362763" sldId="256"/>
            <ac:spMk id="21" creationId="{097CD68E-23E3-4007-8847-CD0944C4F7BE}"/>
          </ac:spMkLst>
        </pc:spChg>
        <pc:spChg chg="add">
          <ac:chgData name="Sachin Naik" userId="689de350-0f26-43b9-80b6-7a2e1d1687f6" providerId="ADAL" clId="{63B1AED2-3E28-400F-8148-E07AB5325879}" dt="2020-09-20T21:26:07.930" v="11" actId="26606"/>
          <ac:spMkLst>
            <pc:docMk/>
            <pc:sldMk cId="3243362763" sldId="256"/>
            <ac:spMk id="22" creationId="{AF2F604E-43BE-4DC3-B983-E071523364F8}"/>
          </ac:spMkLst>
        </pc:spChg>
        <pc:spChg chg="add">
          <ac:chgData name="Sachin Naik" userId="689de350-0f26-43b9-80b6-7a2e1d1687f6" providerId="ADAL" clId="{63B1AED2-3E28-400F-8148-E07AB5325879}" dt="2020-09-20T21:26:07.930" v="11" actId="26606"/>
          <ac:spMkLst>
            <pc:docMk/>
            <pc:sldMk cId="3243362763" sldId="256"/>
            <ac:spMk id="23" creationId="{08C9B587-E65E-4B52-B37C-ABEBB6E87928}"/>
          </ac:spMkLst>
        </pc:spChg>
        <pc:picChg chg="mod ord">
          <ac:chgData name="Sachin Naik" userId="689de350-0f26-43b9-80b6-7a2e1d1687f6" providerId="ADAL" clId="{63B1AED2-3E28-400F-8148-E07AB5325879}" dt="2020-09-20T21:26:07.930" v="11" actId="26606"/>
          <ac:picMkLst>
            <pc:docMk/>
            <pc:sldMk cId="3243362763" sldId="256"/>
            <ac:picMk id="5" creationId="{5C314492-48AA-4846-BABC-99E512260034}"/>
          </ac:picMkLst>
        </pc:picChg>
      </pc:sldChg>
      <pc:sldChg chg="addSp modSp mod setBg setClrOvrMap">
        <pc:chgData name="Sachin Naik" userId="689de350-0f26-43b9-80b6-7a2e1d1687f6" providerId="ADAL" clId="{63B1AED2-3E28-400F-8148-E07AB5325879}" dt="2020-09-20T21:26:16.881" v="12" actId="26606"/>
        <pc:sldMkLst>
          <pc:docMk/>
          <pc:sldMk cId="1652516159" sldId="257"/>
        </pc:sldMkLst>
        <pc:spChg chg="mo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2" creationId="{DD61499D-287D-4366-8A16-50BCD164F877}"/>
          </ac:spMkLst>
        </pc:spChg>
        <pc:spChg chg="ad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26" creationId="{2B566528-1B12-4246-9431-5C2D7D081168}"/>
          </ac:spMkLst>
        </pc:spChg>
        <pc:spChg chg="ad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28" creationId="{2E80C965-DB6D-4F81-9E9E-B027384D0BD6}"/>
          </ac:spMkLst>
        </pc:spChg>
        <pc:spChg chg="ad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30" creationId="{A580F890-B085-4E95-96AA-55AEBEC5CE6E}"/>
          </ac:spMkLst>
        </pc:spChg>
        <pc:spChg chg="ad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32" creationId="{D3F51FEB-38FB-4F6C-9F7B-2F2AFAB65463}"/>
          </ac:spMkLst>
        </pc:spChg>
        <pc:spChg chg="add">
          <ac:chgData name="Sachin Naik" userId="689de350-0f26-43b9-80b6-7a2e1d1687f6" providerId="ADAL" clId="{63B1AED2-3E28-400F-8148-E07AB5325879}" dt="2020-09-20T21:26:16.881" v="12" actId="26606"/>
          <ac:spMkLst>
            <pc:docMk/>
            <pc:sldMk cId="1652516159" sldId="257"/>
            <ac:spMk id="34" creationId="{1E547BA6-BAE0-43BB-A7CA-60F69CE252F0}"/>
          </ac:spMkLst>
        </pc:spChg>
        <pc:graphicFrameChg chg="mod modGraphic">
          <ac:chgData name="Sachin Naik" userId="689de350-0f26-43b9-80b6-7a2e1d1687f6" providerId="ADAL" clId="{63B1AED2-3E28-400F-8148-E07AB5325879}" dt="2020-09-20T21:26:16.881" v="12" actId="26606"/>
          <ac:graphicFrameMkLst>
            <pc:docMk/>
            <pc:sldMk cId="1652516159" sldId="257"/>
            <ac:graphicFrameMk id="21" creationId="{09166725-A02F-4A3E-B068-6D04A67F8C9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C19EF-AE14-4A60-B0D3-381AE13AE0A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DC7173-578A-41CB-AF01-968C2E8576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Price prediction accuracy</a:t>
          </a:r>
        </a:p>
      </dgm:t>
    </dgm:pt>
    <dgm:pt modelId="{BE87029C-9300-41D9-BAAE-69E572BC812B}" type="parTrans" cxnId="{953890B2-7E1B-4116-95C7-324D6FEFD40D}">
      <dgm:prSet/>
      <dgm:spPr/>
      <dgm:t>
        <a:bodyPr/>
        <a:lstStyle/>
        <a:p>
          <a:endParaRPr lang="en-US"/>
        </a:p>
      </dgm:t>
    </dgm:pt>
    <dgm:pt modelId="{51BAF894-EDAC-44CC-B44E-32643DDF2874}" type="sibTrans" cxnId="{953890B2-7E1B-4116-95C7-324D6FEFD40D}">
      <dgm:prSet/>
      <dgm:spPr/>
      <dgm:t>
        <a:bodyPr/>
        <a:lstStyle/>
        <a:p>
          <a:endParaRPr lang="en-US"/>
        </a:p>
      </dgm:t>
    </dgm:pt>
    <dgm:pt modelId="{F2F7FCB8-F686-4962-9C87-833391F4DF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Important real estate features </a:t>
          </a:r>
        </a:p>
      </dgm:t>
    </dgm:pt>
    <dgm:pt modelId="{0D713B3E-739C-4655-9030-18489985DCB3}" type="parTrans" cxnId="{7783828F-3A45-499C-BFA1-EBF0F8DB2EDF}">
      <dgm:prSet/>
      <dgm:spPr/>
      <dgm:t>
        <a:bodyPr/>
        <a:lstStyle/>
        <a:p>
          <a:endParaRPr lang="en-US"/>
        </a:p>
      </dgm:t>
    </dgm:pt>
    <dgm:pt modelId="{7EE6B57E-5D3D-42A4-BA62-F9A81B5F100A}" type="sibTrans" cxnId="{7783828F-3A45-499C-BFA1-EBF0F8DB2EDF}">
      <dgm:prSet/>
      <dgm:spPr/>
      <dgm:t>
        <a:bodyPr/>
        <a:lstStyle/>
        <a:p>
          <a:endParaRPr lang="en-US"/>
        </a:p>
      </dgm:t>
    </dgm:pt>
    <dgm:pt modelId="{DF8837E6-92EF-4E7B-A705-766A5ABCD8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Location </a:t>
          </a:r>
          <a:r>
            <a:rPr lang="en-US" dirty="0" err="1"/>
            <a:t>location</a:t>
          </a:r>
          <a:r>
            <a:rPr lang="en-US" dirty="0"/>
            <a:t> </a:t>
          </a:r>
          <a:r>
            <a:rPr lang="en-US" dirty="0" err="1"/>
            <a:t>location</a:t>
          </a:r>
          <a:endParaRPr lang="en-US" dirty="0"/>
        </a:p>
      </dgm:t>
    </dgm:pt>
    <dgm:pt modelId="{930F5954-8BBF-4A24-9625-94CA408C7ADE}" type="parTrans" cxnId="{E695C7BA-BF5A-4CFF-93A2-A02A53FB6FC1}">
      <dgm:prSet/>
      <dgm:spPr/>
      <dgm:t>
        <a:bodyPr/>
        <a:lstStyle/>
        <a:p>
          <a:endParaRPr lang="en-US"/>
        </a:p>
      </dgm:t>
    </dgm:pt>
    <dgm:pt modelId="{E598B01C-EF49-4A0E-A872-21E302D66718}" type="sibTrans" cxnId="{E695C7BA-BF5A-4CFF-93A2-A02A53FB6FC1}">
      <dgm:prSet/>
      <dgm:spPr/>
      <dgm:t>
        <a:bodyPr/>
        <a:lstStyle/>
        <a:p>
          <a:endParaRPr lang="en-US"/>
        </a:p>
      </dgm:t>
    </dgm:pt>
    <dgm:pt modelId="{2CA04D09-D4AA-4076-A9CB-E48D71AD66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Question2</a:t>
          </a:r>
        </a:p>
      </dgm:t>
    </dgm:pt>
    <dgm:pt modelId="{A6FBAC95-868C-4BAA-B71F-FED1A1F29592}" type="parTrans" cxnId="{8D982F5B-176D-4FD3-864B-C703A329E93C}">
      <dgm:prSet/>
      <dgm:spPr/>
      <dgm:t>
        <a:bodyPr/>
        <a:lstStyle/>
        <a:p>
          <a:endParaRPr lang="en-US"/>
        </a:p>
      </dgm:t>
    </dgm:pt>
    <dgm:pt modelId="{6631C45C-2DCA-4027-AF36-CB2FB48C622F}" type="sibTrans" cxnId="{8D982F5B-176D-4FD3-864B-C703A329E93C}">
      <dgm:prSet/>
      <dgm:spPr/>
      <dgm:t>
        <a:bodyPr/>
        <a:lstStyle/>
        <a:p>
          <a:endParaRPr lang="en-US"/>
        </a:p>
      </dgm:t>
    </dgm:pt>
    <dgm:pt modelId="{49A1999E-142E-481F-A8C8-EE051223D1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Question3</a:t>
          </a:r>
        </a:p>
      </dgm:t>
    </dgm:pt>
    <dgm:pt modelId="{5D78A0FA-18C3-4ED2-9325-5189A47CF7B3}" type="parTrans" cxnId="{E40935FA-9B6E-45D1-B76D-2EED0CA05947}">
      <dgm:prSet/>
      <dgm:spPr/>
      <dgm:t>
        <a:bodyPr/>
        <a:lstStyle/>
        <a:p>
          <a:endParaRPr lang="en-US"/>
        </a:p>
      </dgm:t>
    </dgm:pt>
    <dgm:pt modelId="{CBC209BA-91F5-4633-A1E1-FAA555029A89}" type="sibTrans" cxnId="{E40935FA-9B6E-45D1-B76D-2EED0CA05947}">
      <dgm:prSet/>
      <dgm:spPr/>
      <dgm:t>
        <a:bodyPr/>
        <a:lstStyle/>
        <a:p>
          <a:endParaRPr lang="en-US"/>
        </a:p>
      </dgm:t>
    </dgm:pt>
    <dgm:pt modelId="{497855AE-3D37-4822-912F-CF1A9D921259}" type="pres">
      <dgm:prSet presAssocID="{E98C19EF-AE14-4A60-B0D3-381AE13AE0AF}" presName="root" presStyleCnt="0">
        <dgm:presLayoutVars>
          <dgm:dir/>
          <dgm:resizeHandles val="exact"/>
        </dgm:presLayoutVars>
      </dgm:prSet>
      <dgm:spPr/>
    </dgm:pt>
    <dgm:pt modelId="{DED32D03-0AC9-442A-A217-97B24EC8684E}" type="pres">
      <dgm:prSet presAssocID="{16DC7173-578A-41CB-AF01-968C2E857674}" presName="compNode" presStyleCnt="0"/>
      <dgm:spPr/>
    </dgm:pt>
    <dgm:pt modelId="{B415E387-F40A-4D51-9D7D-C1D7610C6FB0}" type="pres">
      <dgm:prSet presAssocID="{16DC7173-578A-41CB-AF01-968C2E85767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53A22E9-A5C2-4366-BE2F-2DCBF31EF9DE}" type="pres">
      <dgm:prSet presAssocID="{16DC7173-578A-41CB-AF01-968C2E8576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F849173-10E8-43E8-B3C7-5B7A8507F47B}" type="pres">
      <dgm:prSet presAssocID="{16DC7173-578A-41CB-AF01-968C2E857674}" presName="spaceRect" presStyleCnt="0"/>
      <dgm:spPr/>
    </dgm:pt>
    <dgm:pt modelId="{2A9D2B05-A441-4A03-AC28-7F8EB64EB611}" type="pres">
      <dgm:prSet presAssocID="{16DC7173-578A-41CB-AF01-968C2E857674}" presName="textRect" presStyleLbl="revTx" presStyleIdx="0" presStyleCnt="5">
        <dgm:presLayoutVars>
          <dgm:chMax val="1"/>
          <dgm:chPref val="1"/>
        </dgm:presLayoutVars>
      </dgm:prSet>
      <dgm:spPr/>
    </dgm:pt>
    <dgm:pt modelId="{B7FB63B0-FFFB-45DE-8666-44266E1BC7A7}" type="pres">
      <dgm:prSet presAssocID="{51BAF894-EDAC-44CC-B44E-32643DDF2874}" presName="sibTrans" presStyleCnt="0"/>
      <dgm:spPr/>
    </dgm:pt>
    <dgm:pt modelId="{96AC68A2-83D1-4E6F-9BD5-AB84388AF044}" type="pres">
      <dgm:prSet presAssocID="{F2F7FCB8-F686-4962-9C87-833391F4DF88}" presName="compNode" presStyleCnt="0"/>
      <dgm:spPr/>
    </dgm:pt>
    <dgm:pt modelId="{9B79B7A4-D21E-4968-B98C-158817285EBE}" type="pres">
      <dgm:prSet presAssocID="{F2F7FCB8-F686-4962-9C87-833391F4DF8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2DD00F-B3D5-45E9-A03C-28D8BE841278}" type="pres">
      <dgm:prSet presAssocID="{F2F7FCB8-F686-4962-9C87-833391F4DF8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D9DE43B-A7D4-47F7-B73F-FDF43E6BF5CA}" type="pres">
      <dgm:prSet presAssocID="{F2F7FCB8-F686-4962-9C87-833391F4DF88}" presName="spaceRect" presStyleCnt="0"/>
      <dgm:spPr/>
    </dgm:pt>
    <dgm:pt modelId="{09E8FF72-E996-4AA4-BE2A-CCACFB1C5EC8}" type="pres">
      <dgm:prSet presAssocID="{F2F7FCB8-F686-4962-9C87-833391F4DF88}" presName="textRect" presStyleLbl="revTx" presStyleIdx="1" presStyleCnt="5">
        <dgm:presLayoutVars>
          <dgm:chMax val="1"/>
          <dgm:chPref val="1"/>
        </dgm:presLayoutVars>
      </dgm:prSet>
      <dgm:spPr/>
    </dgm:pt>
    <dgm:pt modelId="{065DC8CA-93B1-479A-BED6-004664FBD0EA}" type="pres">
      <dgm:prSet presAssocID="{7EE6B57E-5D3D-42A4-BA62-F9A81B5F100A}" presName="sibTrans" presStyleCnt="0"/>
      <dgm:spPr/>
    </dgm:pt>
    <dgm:pt modelId="{F439567B-706A-473F-9346-47D63DD838AA}" type="pres">
      <dgm:prSet presAssocID="{DF8837E6-92EF-4E7B-A705-766A5ABCD865}" presName="compNode" presStyleCnt="0"/>
      <dgm:spPr/>
    </dgm:pt>
    <dgm:pt modelId="{06F208DC-8652-4B48-B923-4D1AE185E120}" type="pres">
      <dgm:prSet presAssocID="{DF8837E6-92EF-4E7B-A705-766A5ABCD86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BD513F1-29C3-479C-A38A-C00B854A4F1D}" type="pres">
      <dgm:prSet presAssocID="{DF8837E6-92EF-4E7B-A705-766A5ABCD8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C228CE-ED7C-4E05-AE4D-42062F523BC8}" type="pres">
      <dgm:prSet presAssocID="{DF8837E6-92EF-4E7B-A705-766A5ABCD865}" presName="spaceRect" presStyleCnt="0"/>
      <dgm:spPr/>
    </dgm:pt>
    <dgm:pt modelId="{11BBB742-A96D-4918-9B47-C35F4E93D388}" type="pres">
      <dgm:prSet presAssocID="{DF8837E6-92EF-4E7B-A705-766A5ABCD865}" presName="textRect" presStyleLbl="revTx" presStyleIdx="2" presStyleCnt="5">
        <dgm:presLayoutVars>
          <dgm:chMax val="1"/>
          <dgm:chPref val="1"/>
        </dgm:presLayoutVars>
      </dgm:prSet>
      <dgm:spPr/>
    </dgm:pt>
    <dgm:pt modelId="{C8EA803D-A587-4F6A-BDD2-AB9DB25CA8A6}" type="pres">
      <dgm:prSet presAssocID="{E598B01C-EF49-4A0E-A872-21E302D66718}" presName="sibTrans" presStyleCnt="0"/>
      <dgm:spPr/>
    </dgm:pt>
    <dgm:pt modelId="{7BF356F2-B8DA-4501-AB8D-83572D4AD3E1}" type="pres">
      <dgm:prSet presAssocID="{2CA04D09-D4AA-4076-A9CB-E48D71AD661B}" presName="compNode" presStyleCnt="0"/>
      <dgm:spPr/>
    </dgm:pt>
    <dgm:pt modelId="{53C76365-5CAB-44AA-A558-22DB01EE6DED}" type="pres">
      <dgm:prSet presAssocID="{2CA04D09-D4AA-4076-A9CB-E48D71AD661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DC9F90-AD59-4BF1-B298-CB82FFBB82AB}" type="pres">
      <dgm:prSet presAssocID="{2CA04D09-D4AA-4076-A9CB-E48D71AD66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EA15AA-EB5B-4FA9-907C-8D24E1A68CCC}" type="pres">
      <dgm:prSet presAssocID="{2CA04D09-D4AA-4076-A9CB-E48D71AD661B}" presName="spaceRect" presStyleCnt="0"/>
      <dgm:spPr/>
    </dgm:pt>
    <dgm:pt modelId="{5D0EEAC9-08FF-4AA5-93CB-020E4B3D4BF1}" type="pres">
      <dgm:prSet presAssocID="{2CA04D09-D4AA-4076-A9CB-E48D71AD661B}" presName="textRect" presStyleLbl="revTx" presStyleIdx="3" presStyleCnt="5">
        <dgm:presLayoutVars>
          <dgm:chMax val="1"/>
          <dgm:chPref val="1"/>
        </dgm:presLayoutVars>
      </dgm:prSet>
      <dgm:spPr/>
    </dgm:pt>
    <dgm:pt modelId="{2487C92E-04A6-4D92-8A5C-C43FBA66B6EA}" type="pres">
      <dgm:prSet presAssocID="{6631C45C-2DCA-4027-AF36-CB2FB48C622F}" presName="sibTrans" presStyleCnt="0"/>
      <dgm:spPr/>
    </dgm:pt>
    <dgm:pt modelId="{5199AEEF-31AA-41B3-B797-4E6509CF8723}" type="pres">
      <dgm:prSet presAssocID="{49A1999E-142E-481F-A8C8-EE051223D12C}" presName="compNode" presStyleCnt="0"/>
      <dgm:spPr/>
    </dgm:pt>
    <dgm:pt modelId="{1FA5BD9F-67C0-4B6F-9A89-D34B164B777F}" type="pres">
      <dgm:prSet presAssocID="{49A1999E-142E-481F-A8C8-EE051223D12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1E2FEDE-593E-43FA-9940-1B6EAEA2BC26}" type="pres">
      <dgm:prSet presAssocID="{49A1999E-142E-481F-A8C8-EE051223D1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CC11B92-E1DC-41B4-BCAF-2B90BABBD26D}" type="pres">
      <dgm:prSet presAssocID="{49A1999E-142E-481F-A8C8-EE051223D12C}" presName="spaceRect" presStyleCnt="0"/>
      <dgm:spPr/>
    </dgm:pt>
    <dgm:pt modelId="{1F942081-8692-409D-8F1A-AC11D4DD46E2}" type="pres">
      <dgm:prSet presAssocID="{49A1999E-142E-481F-A8C8-EE051223D1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0B2805-50D0-4947-8F7B-F1C96210D82A}" type="presOf" srcId="{2CA04D09-D4AA-4076-A9CB-E48D71AD661B}" destId="{5D0EEAC9-08FF-4AA5-93CB-020E4B3D4BF1}" srcOrd="0" destOrd="0" presId="urn:microsoft.com/office/officeart/2018/5/layout/IconLeafLabelList"/>
    <dgm:cxn modelId="{F7E5FD1D-3F4A-48B2-B076-6D87398D6F6D}" type="presOf" srcId="{49A1999E-142E-481F-A8C8-EE051223D12C}" destId="{1F942081-8692-409D-8F1A-AC11D4DD46E2}" srcOrd="0" destOrd="0" presId="urn:microsoft.com/office/officeart/2018/5/layout/IconLeafLabelList"/>
    <dgm:cxn modelId="{8D982F5B-176D-4FD3-864B-C703A329E93C}" srcId="{E98C19EF-AE14-4A60-B0D3-381AE13AE0AF}" destId="{2CA04D09-D4AA-4076-A9CB-E48D71AD661B}" srcOrd="3" destOrd="0" parTransId="{A6FBAC95-868C-4BAA-B71F-FED1A1F29592}" sibTransId="{6631C45C-2DCA-4027-AF36-CB2FB48C622F}"/>
    <dgm:cxn modelId="{D73D705F-32CE-4EA8-8B45-FB311BC428CC}" type="presOf" srcId="{E98C19EF-AE14-4A60-B0D3-381AE13AE0AF}" destId="{497855AE-3D37-4822-912F-CF1A9D921259}" srcOrd="0" destOrd="0" presId="urn:microsoft.com/office/officeart/2018/5/layout/IconLeafLabelList"/>
    <dgm:cxn modelId="{59E1DD87-E14E-48A4-B3B0-0293C28A5FB8}" type="presOf" srcId="{16DC7173-578A-41CB-AF01-968C2E857674}" destId="{2A9D2B05-A441-4A03-AC28-7F8EB64EB611}" srcOrd="0" destOrd="0" presId="urn:microsoft.com/office/officeart/2018/5/layout/IconLeafLabelList"/>
    <dgm:cxn modelId="{7783828F-3A45-499C-BFA1-EBF0F8DB2EDF}" srcId="{E98C19EF-AE14-4A60-B0D3-381AE13AE0AF}" destId="{F2F7FCB8-F686-4962-9C87-833391F4DF88}" srcOrd="1" destOrd="0" parTransId="{0D713B3E-739C-4655-9030-18489985DCB3}" sibTransId="{7EE6B57E-5D3D-42A4-BA62-F9A81B5F100A}"/>
    <dgm:cxn modelId="{B9734CAD-8DFD-4CA3-8221-AE52F33F0DDE}" type="presOf" srcId="{F2F7FCB8-F686-4962-9C87-833391F4DF88}" destId="{09E8FF72-E996-4AA4-BE2A-CCACFB1C5EC8}" srcOrd="0" destOrd="0" presId="urn:microsoft.com/office/officeart/2018/5/layout/IconLeafLabelList"/>
    <dgm:cxn modelId="{953890B2-7E1B-4116-95C7-324D6FEFD40D}" srcId="{E98C19EF-AE14-4A60-B0D3-381AE13AE0AF}" destId="{16DC7173-578A-41CB-AF01-968C2E857674}" srcOrd="0" destOrd="0" parTransId="{BE87029C-9300-41D9-BAAE-69E572BC812B}" sibTransId="{51BAF894-EDAC-44CC-B44E-32643DDF2874}"/>
    <dgm:cxn modelId="{E695C7BA-BF5A-4CFF-93A2-A02A53FB6FC1}" srcId="{E98C19EF-AE14-4A60-B0D3-381AE13AE0AF}" destId="{DF8837E6-92EF-4E7B-A705-766A5ABCD865}" srcOrd="2" destOrd="0" parTransId="{930F5954-8BBF-4A24-9625-94CA408C7ADE}" sibTransId="{E598B01C-EF49-4A0E-A872-21E302D66718}"/>
    <dgm:cxn modelId="{E9FC30ED-D159-42F5-984F-0C13E08526F5}" type="presOf" srcId="{DF8837E6-92EF-4E7B-A705-766A5ABCD865}" destId="{11BBB742-A96D-4918-9B47-C35F4E93D388}" srcOrd="0" destOrd="0" presId="urn:microsoft.com/office/officeart/2018/5/layout/IconLeafLabelList"/>
    <dgm:cxn modelId="{E40935FA-9B6E-45D1-B76D-2EED0CA05947}" srcId="{E98C19EF-AE14-4A60-B0D3-381AE13AE0AF}" destId="{49A1999E-142E-481F-A8C8-EE051223D12C}" srcOrd="4" destOrd="0" parTransId="{5D78A0FA-18C3-4ED2-9325-5189A47CF7B3}" sibTransId="{CBC209BA-91F5-4633-A1E1-FAA555029A89}"/>
    <dgm:cxn modelId="{45A0CD7A-A9CB-4BDA-9EC0-71D0FA73E26F}" type="presParOf" srcId="{497855AE-3D37-4822-912F-CF1A9D921259}" destId="{DED32D03-0AC9-442A-A217-97B24EC8684E}" srcOrd="0" destOrd="0" presId="urn:microsoft.com/office/officeart/2018/5/layout/IconLeafLabelList"/>
    <dgm:cxn modelId="{2B959E13-58E5-4707-85E3-9C80CB3F8740}" type="presParOf" srcId="{DED32D03-0AC9-442A-A217-97B24EC8684E}" destId="{B415E387-F40A-4D51-9D7D-C1D7610C6FB0}" srcOrd="0" destOrd="0" presId="urn:microsoft.com/office/officeart/2018/5/layout/IconLeafLabelList"/>
    <dgm:cxn modelId="{D9564809-05A6-4B8F-BC41-948A7100722B}" type="presParOf" srcId="{DED32D03-0AC9-442A-A217-97B24EC8684E}" destId="{453A22E9-A5C2-4366-BE2F-2DCBF31EF9DE}" srcOrd="1" destOrd="0" presId="urn:microsoft.com/office/officeart/2018/5/layout/IconLeafLabelList"/>
    <dgm:cxn modelId="{68C9FB72-F3F0-41ED-A021-F1AFFC7E497D}" type="presParOf" srcId="{DED32D03-0AC9-442A-A217-97B24EC8684E}" destId="{1F849173-10E8-43E8-B3C7-5B7A8507F47B}" srcOrd="2" destOrd="0" presId="urn:microsoft.com/office/officeart/2018/5/layout/IconLeafLabelList"/>
    <dgm:cxn modelId="{61D9CCE8-2B32-4D16-A5E2-4670E0F4A48C}" type="presParOf" srcId="{DED32D03-0AC9-442A-A217-97B24EC8684E}" destId="{2A9D2B05-A441-4A03-AC28-7F8EB64EB611}" srcOrd="3" destOrd="0" presId="urn:microsoft.com/office/officeart/2018/5/layout/IconLeafLabelList"/>
    <dgm:cxn modelId="{3F6638EC-6C03-4DB8-BD26-DC0CC605A3C0}" type="presParOf" srcId="{497855AE-3D37-4822-912F-CF1A9D921259}" destId="{B7FB63B0-FFFB-45DE-8666-44266E1BC7A7}" srcOrd="1" destOrd="0" presId="urn:microsoft.com/office/officeart/2018/5/layout/IconLeafLabelList"/>
    <dgm:cxn modelId="{A3E0453F-E868-43CB-9ED5-451B870465FD}" type="presParOf" srcId="{497855AE-3D37-4822-912F-CF1A9D921259}" destId="{96AC68A2-83D1-4E6F-9BD5-AB84388AF044}" srcOrd="2" destOrd="0" presId="urn:microsoft.com/office/officeart/2018/5/layout/IconLeafLabelList"/>
    <dgm:cxn modelId="{8A42225E-274F-4749-A4D0-B1725FBD96A2}" type="presParOf" srcId="{96AC68A2-83D1-4E6F-9BD5-AB84388AF044}" destId="{9B79B7A4-D21E-4968-B98C-158817285EBE}" srcOrd="0" destOrd="0" presId="urn:microsoft.com/office/officeart/2018/5/layout/IconLeafLabelList"/>
    <dgm:cxn modelId="{98E4FBAD-4544-4E2B-B081-A58E4E3956F3}" type="presParOf" srcId="{96AC68A2-83D1-4E6F-9BD5-AB84388AF044}" destId="{1C2DD00F-B3D5-45E9-A03C-28D8BE841278}" srcOrd="1" destOrd="0" presId="urn:microsoft.com/office/officeart/2018/5/layout/IconLeafLabelList"/>
    <dgm:cxn modelId="{BF7F19E9-B4D2-4865-981E-2557B92BAD1C}" type="presParOf" srcId="{96AC68A2-83D1-4E6F-9BD5-AB84388AF044}" destId="{DD9DE43B-A7D4-47F7-B73F-FDF43E6BF5CA}" srcOrd="2" destOrd="0" presId="urn:microsoft.com/office/officeart/2018/5/layout/IconLeafLabelList"/>
    <dgm:cxn modelId="{3AC7A65F-5AEB-4145-A607-B690C3D6AA96}" type="presParOf" srcId="{96AC68A2-83D1-4E6F-9BD5-AB84388AF044}" destId="{09E8FF72-E996-4AA4-BE2A-CCACFB1C5EC8}" srcOrd="3" destOrd="0" presId="urn:microsoft.com/office/officeart/2018/5/layout/IconLeafLabelList"/>
    <dgm:cxn modelId="{A09A6127-CBA1-40B9-8818-1BFD24D61D20}" type="presParOf" srcId="{497855AE-3D37-4822-912F-CF1A9D921259}" destId="{065DC8CA-93B1-479A-BED6-004664FBD0EA}" srcOrd="3" destOrd="0" presId="urn:microsoft.com/office/officeart/2018/5/layout/IconLeafLabelList"/>
    <dgm:cxn modelId="{D4D61E61-B1DD-4B27-B1F5-4FA190812437}" type="presParOf" srcId="{497855AE-3D37-4822-912F-CF1A9D921259}" destId="{F439567B-706A-473F-9346-47D63DD838AA}" srcOrd="4" destOrd="0" presId="urn:microsoft.com/office/officeart/2018/5/layout/IconLeafLabelList"/>
    <dgm:cxn modelId="{E41189D8-EFB5-4C38-A3A5-A42E60FB37B4}" type="presParOf" srcId="{F439567B-706A-473F-9346-47D63DD838AA}" destId="{06F208DC-8652-4B48-B923-4D1AE185E120}" srcOrd="0" destOrd="0" presId="urn:microsoft.com/office/officeart/2018/5/layout/IconLeafLabelList"/>
    <dgm:cxn modelId="{F6ACF93A-B70B-452A-9FCA-B081BCBB6271}" type="presParOf" srcId="{F439567B-706A-473F-9346-47D63DD838AA}" destId="{FBD513F1-29C3-479C-A38A-C00B854A4F1D}" srcOrd="1" destOrd="0" presId="urn:microsoft.com/office/officeart/2018/5/layout/IconLeafLabelList"/>
    <dgm:cxn modelId="{F8D40DDF-74FF-498C-8D19-17799A9BCB21}" type="presParOf" srcId="{F439567B-706A-473F-9346-47D63DD838AA}" destId="{42C228CE-ED7C-4E05-AE4D-42062F523BC8}" srcOrd="2" destOrd="0" presId="urn:microsoft.com/office/officeart/2018/5/layout/IconLeafLabelList"/>
    <dgm:cxn modelId="{4CF678FC-54C8-44BE-9F01-61FAD1B7209D}" type="presParOf" srcId="{F439567B-706A-473F-9346-47D63DD838AA}" destId="{11BBB742-A96D-4918-9B47-C35F4E93D388}" srcOrd="3" destOrd="0" presId="urn:microsoft.com/office/officeart/2018/5/layout/IconLeafLabelList"/>
    <dgm:cxn modelId="{5806662A-B270-4BA8-980A-553AA73F3B92}" type="presParOf" srcId="{497855AE-3D37-4822-912F-CF1A9D921259}" destId="{C8EA803D-A587-4F6A-BDD2-AB9DB25CA8A6}" srcOrd="5" destOrd="0" presId="urn:microsoft.com/office/officeart/2018/5/layout/IconLeafLabelList"/>
    <dgm:cxn modelId="{C7CCD24A-BF88-4250-859E-3BF9BC09C78C}" type="presParOf" srcId="{497855AE-3D37-4822-912F-CF1A9D921259}" destId="{7BF356F2-B8DA-4501-AB8D-83572D4AD3E1}" srcOrd="6" destOrd="0" presId="urn:microsoft.com/office/officeart/2018/5/layout/IconLeafLabelList"/>
    <dgm:cxn modelId="{5ADC9302-ECB2-47E4-9D60-158AFD9D6C24}" type="presParOf" srcId="{7BF356F2-B8DA-4501-AB8D-83572D4AD3E1}" destId="{53C76365-5CAB-44AA-A558-22DB01EE6DED}" srcOrd="0" destOrd="0" presId="urn:microsoft.com/office/officeart/2018/5/layout/IconLeafLabelList"/>
    <dgm:cxn modelId="{E644B16E-E82D-46C7-B449-DD214F28164D}" type="presParOf" srcId="{7BF356F2-B8DA-4501-AB8D-83572D4AD3E1}" destId="{0DDC9F90-AD59-4BF1-B298-CB82FFBB82AB}" srcOrd="1" destOrd="0" presId="urn:microsoft.com/office/officeart/2018/5/layout/IconLeafLabelList"/>
    <dgm:cxn modelId="{DFDD1053-A28F-4228-943D-800AFCE68BAE}" type="presParOf" srcId="{7BF356F2-B8DA-4501-AB8D-83572D4AD3E1}" destId="{2FEA15AA-EB5B-4FA9-907C-8D24E1A68CCC}" srcOrd="2" destOrd="0" presId="urn:microsoft.com/office/officeart/2018/5/layout/IconLeafLabelList"/>
    <dgm:cxn modelId="{0762AC09-3D02-4699-BBA3-F7FFE8ED9DF7}" type="presParOf" srcId="{7BF356F2-B8DA-4501-AB8D-83572D4AD3E1}" destId="{5D0EEAC9-08FF-4AA5-93CB-020E4B3D4BF1}" srcOrd="3" destOrd="0" presId="urn:microsoft.com/office/officeart/2018/5/layout/IconLeafLabelList"/>
    <dgm:cxn modelId="{A38FA5F0-A164-4703-B3B8-FB05525418A2}" type="presParOf" srcId="{497855AE-3D37-4822-912F-CF1A9D921259}" destId="{2487C92E-04A6-4D92-8A5C-C43FBA66B6EA}" srcOrd="7" destOrd="0" presId="urn:microsoft.com/office/officeart/2018/5/layout/IconLeafLabelList"/>
    <dgm:cxn modelId="{BA15AE7A-36F0-48B8-B8E1-86CED101B673}" type="presParOf" srcId="{497855AE-3D37-4822-912F-CF1A9D921259}" destId="{5199AEEF-31AA-41B3-B797-4E6509CF8723}" srcOrd="8" destOrd="0" presId="urn:microsoft.com/office/officeart/2018/5/layout/IconLeafLabelList"/>
    <dgm:cxn modelId="{0F6E9894-DAC6-4590-990A-B9F41738FCE7}" type="presParOf" srcId="{5199AEEF-31AA-41B3-B797-4E6509CF8723}" destId="{1FA5BD9F-67C0-4B6F-9A89-D34B164B777F}" srcOrd="0" destOrd="0" presId="urn:microsoft.com/office/officeart/2018/5/layout/IconLeafLabelList"/>
    <dgm:cxn modelId="{884C52F1-7864-4003-86F8-4ED2270DB586}" type="presParOf" srcId="{5199AEEF-31AA-41B3-B797-4E6509CF8723}" destId="{91E2FEDE-593E-43FA-9940-1B6EAEA2BC26}" srcOrd="1" destOrd="0" presId="urn:microsoft.com/office/officeart/2018/5/layout/IconLeafLabelList"/>
    <dgm:cxn modelId="{D2DF7A62-3076-4D92-9FF7-D65AED22A6C3}" type="presParOf" srcId="{5199AEEF-31AA-41B3-B797-4E6509CF8723}" destId="{CCC11B92-E1DC-41B4-BCAF-2B90BABBD26D}" srcOrd="2" destOrd="0" presId="urn:microsoft.com/office/officeart/2018/5/layout/IconLeafLabelList"/>
    <dgm:cxn modelId="{062AAF1D-3369-4BE5-AA5E-E1131FD041FB}" type="presParOf" srcId="{5199AEEF-31AA-41B3-B797-4E6509CF8723}" destId="{1F942081-8692-409D-8F1A-AC11D4DD46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5E387-F40A-4D51-9D7D-C1D7610C6FB0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A22E9-A5C2-4366-BE2F-2DCBF31EF9DE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D2B05-A441-4A03-AC28-7F8EB64EB611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Price prediction accuracy</a:t>
          </a:r>
        </a:p>
      </dsp:txBody>
      <dsp:txXfrm>
        <a:off x="127800" y="2535669"/>
        <a:ext cx="1800000" cy="720000"/>
      </dsp:txXfrm>
    </dsp:sp>
    <dsp:sp modelId="{9B79B7A4-D21E-4968-B98C-158817285EBE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DD00F-B3D5-45E9-A03C-28D8BE841278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8FF72-E996-4AA4-BE2A-CCACFB1C5EC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Important real estate features </a:t>
          </a:r>
        </a:p>
      </dsp:txBody>
      <dsp:txXfrm>
        <a:off x="2242800" y="2535669"/>
        <a:ext cx="1800000" cy="720000"/>
      </dsp:txXfrm>
    </dsp:sp>
    <dsp:sp modelId="{06F208DC-8652-4B48-B923-4D1AE185E120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513F1-29C3-479C-A38A-C00B854A4F1D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BB742-A96D-4918-9B47-C35F4E93D388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Location </a:t>
          </a:r>
          <a:r>
            <a:rPr lang="en-US" sz="1600" kern="1200" dirty="0" err="1"/>
            <a:t>location</a:t>
          </a:r>
          <a:r>
            <a:rPr lang="en-US" sz="1600" kern="1200" dirty="0"/>
            <a:t> </a:t>
          </a:r>
          <a:r>
            <a:rPr lang="en-US" sz="1600" kern="1200" dirty="0" err="1"/>
            <a:t>location</a:t>
          </a:r>
          <a:endParaRPr lang="en-US" sz="1600" kern="1200" dirty="0"/>
        </a:p>
      </dsp:txBody>
      <dsp:txXfrm>
        <a:off x="4357800" y="2535669"/>
        <a:ext cx="1800000" cy="720000"/>
      </dsp:txXfrm>
    </dsp:sp>
    <dsp:sp modelId="{53C76365-5CAB-44AA-A558-22DB01EE6DED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C9F90-AD59-4BF1-B298-CB82FFBB82AB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EEAC9-08FF-4AA5-93CB-020E4B3D4BF1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Question2</a:t>
          </a:r>
        </a:p>
      </dsp:txBody>
      <dsp:txXfrm>
        <a:off x="6472800" y="2535669"/>
        <a:ext cx="1800000" cy="720000"/>
      </dsp:txXfrm>
    </dsp:sp>
    <dsp:sp modelId="{1FA5BD9F-67C0-4B6F-9A89-D34B164B777F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2FEDE-593E-43FA-9940-1B6EAEA2BC26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42081-8692-409D-8F1A-AC11D4DD46E2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Question3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9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0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5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E8D8-898A-49DE-B0A1-67819F5774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AE8E-0E85-4714-978C-4367B75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314492-48AA-4846-BABC-99E51226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03CD4-229D-4ADF-ADD8-D5472E1E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REAL ESTATE IN  KING COUNTY 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04F1-DC00-498B-9AD0-ED4DD95F7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Jeremy Lee , Jessica Yoon &amp; Sachin Naik</a:t>
            </a:r>
            <a:br>
              <a:rPr lang="en-US" sz="2000"/>
            </a:br>
            <a:endParaRPr lang="en-US" sz="200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36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499D-287D-4366-8A16-50BCD164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  <a:br>
              <a:rPr lang="en-US" sz="3600"/>
            </a:br>
            <a:r>
              <a:rPr lang="en-US" sz="3600"/>
              <a:t>			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9166725-A02F-4A3E-B068-6D04A67F8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933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51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D18-346D-4D4E-B452-AC75704A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accuracy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9487-CAEE-4490-B86C-1200F3E3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51E8D0F19940B1B0B16406384538" ma:contentTypeVersion="7" ma:contentTypeDescription="Create a new document." ma:contentTypeScope="" ma:versionID="faee9bec0c283193e26564415fee7e91">
  <xsd:schema xmlns:xsd="http://www.w3.org/2001/XMLSchema" xmlns:xs="http://www.w3.org/2001/XMLSchema" xmlns:p="http://schemas.microsoft.com/office/2006/metadata/properties" xmlns:ns3="3a5d440a-b4d2-458e-b7f7-07fc6973f961" xmlns:ns4="8ce0e608-1604-460a-9c3d-e8ac625bc376" targetNamespace="http://schemas.microsoft.com/office/2006/metadata/properties" ma:root="true" ma:fieldsID="2d6501efea4cf0226d24bc2813b8870d" ns3:_="" ns4:_="">
    <xsd:import namespace="3a5d440a-b4d2-458e-b7f7-07fc6973f961"/>
    <xsd:import namespace="8ce0e608-1604-460a-9c3d-e8ac625bc3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d440a-b4d2-458e-b7f7-07fc6973f9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0e608-1604-460a-9c3d-e8ac625bc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A97855-E70F-42B6-A2A3-5311437A6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d440a-b4d2-458e-b7f7-07fc6973f961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3AA4B1-8265-4757-945F-ECA3EC6160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E5F22-35EA-4E6F-AB91-1BC40C2356BD}">
  <ds:schemaRefs>
    <ds:schemaRef ds:uri="http://purl.org/dc/terms/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a5d440a-b4d2-458e-b7f7-07fc6973f96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REAL ESTATE IN  KING COUNTY WA</vt:lpstr>
      <vt:lpstr>Overview     </vt:lpstr>
      <vt:lpstr>Price prediction accuracy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  KING COUNTY WA</dc:title>
  <dc:creator>sachin naik</dc:creator>
  <cp:lastModifiedBy>sachin naik</cp:lastModifiedBy>
  <cp:revision>1</cp:revision>
  <dcterms:created xsi:type="dcterms:W3CDTF">2020-09-20T21:26:16Z</dcterms:created>
  <dcterms:modified xsi:type="dcterms:W3CDTF">2020-09-20T21:26:22Z</dcterms:modified>
</cp:coreProperties>
</file>