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BADE-3FA9-46EC-993B-5E05C4D97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78C32-333B-4E8D-9046-7A31D9D82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1DAE5-326B-4844-ABE6-893047C3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024-457D-4A92-85B1-38568D8112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09456-C290-426E-9C8A-36CD87A4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1CE91-7EDE-4B96-99B0-A75F6516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B71-B5D1-44B8-8518-EE5BCA4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8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42AD-BA55-4A84-9EC0-4EBA42C3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248A5-9899-42B7-B4C2-063F3693F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8D26-1621-4AE9-A6F9-45C96F90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024-457D-4A92-85B1-38568D8112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1A5C8-21CD-43E6-AC62-211E4EFB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CF5E-6338-46F0-8A9A-975509C6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B71-B5D1-44B8-8518-EE5BCA4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33F84-EF91-45F4-B74E-5C65D313F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0DB60-712B-4D5D-95AF-F2E33E6AB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A055D-E3BB-46F3-BBCC-97BA980B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024-457D-4A92-85B1-38568D8112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624E6-0B52-4E72-8BDF-D424AD14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CA696-E41D-439A-B8A3-AF5542D2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B71-B5D1-44B8-8518-EE5BCA4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8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181A-DBD8-4DB2-9CD4-D0A1DE71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9DF4-BECA-48BD-8320-05A5377C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7DA6C-AEB4-44C3-B5C2-09C80B9B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024-457D-4A92-85B1-38568D8112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84600-0944-4BEF-B3BD-B72081E5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C91C-8078-40CD-8751-E06FA565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B71-B5D1-44B8-8518-EE5BCA4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1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0DEA-D4D6-4D8D-8A74-781C2F03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971E7-7AE0-4A7A-90FC-822072D54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BCF64-C84C-4DDE-8A0D-C683B4FC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024-457D-4A92-85B1-38568D8112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6613-6AA0-43FF-BBF8-A3C83DF1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4887-7AC5-4D04-8B9B-EC8CC9C9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B71-B5D1-44B8-8518-EE5BCA4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7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E853-1ADA-41B4-93F9-EA4DB930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87DD-4F16-435C-8D92-49AF9CA98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00084-2D87-4736-8882-EE9285875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2BDF5-D861-4528-ABB2-45559841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024-457D-4A92-85B1-38568D8112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61626-8918-4D24-9AEC-3E2AAEC4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B0609-B429-42DC-B6AA-287F1330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B71-B5D1-44B8-8518-EE5BCA4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2BD4-B446-4B7C-B558-DA14D810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0186C-ED5E-4267-A6A4-425635AB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08640-C69A-4E05-8C8C-69A01ACE0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C7725-7478-4CFA-B958-EF01F6C3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F9386-77A5-4D38-8114-6318B4C13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90F13-9EF9-43F6-A564-0AA87EE5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024-457D-4A92-85B1-38568D8112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6F43C-A0DD-49F0-AC0B-37DBD404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B64EC-F5C0-4685-8A62-5E4C4B91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B71-B5D1-44B8-8518-EE5BCA4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6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AD4A-E4C7-4D87-A524-7480298E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4E650-8D41-4FAE-9BE5-856800DD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024-457D-4A92-85B1-38568D8112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87284-F9FE-4AB1-988A-14E82496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620EF-B5ED-49BF-B69E-EDFD1D1F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B71-B5D1-44B8-8518-EE5BCA4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5642B-0428-4CDF-AE5B-50D4DA53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024-457D-4A92-85B1-38568D8112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DC179-2084-469E-8689-CE8A3970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EA44B-4E2D-4C8F-8651-ACB491C6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B71-B5D1-44B8-8518-EE5BCA4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3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4C9A-5D3B-4772-9FF8-4C464B70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8ED4-56D8-4A94-A449-0F589F10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FF380-9F52-4D0C-AA22-0A131B552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5D4C1-637A-43B4-B72E-517D8EC1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024-457D-4A92-85B1-38568D8112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2196D-5B6C-4AF5-8475-EA7B92F6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FEB22-3675-4279-96FE-7FF23492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B71-B5D1-44B8-8518-EE5BCA4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4757-182E-4480-A06C-4C5DA3B8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7C694-8A1C-41C5-830C-34BB8BA9B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F0007-AE78-4A73-B2E7-612EE8DE2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B9564-B1BC-4DBE-A30D-8C5DF873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024-457D-4A92-85B1-38568D8112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3C3CE-0BF6-40FD-A46E-12A776DB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2D0CB-8F3E-488F-9B60-E0B19DE2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B71-B5D1-44B8-8518-EE5BCA4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41563-E0FE-417F-A2CA-E5BF1EFF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6F95A-EE8D-46AC-A215-9E44A1903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59A3-4CAE-410E-A5BA-6550F47E3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8024-457D-4A92-85B1-38568D8112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2A16A-B91D-48AF-856F-0C551679E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EC2DA-11B9-4A73-A67B-71F01DC8F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DEB71-B5D1-44B8-8518-EE5BCA4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ap.org/wiki/Archim2" TargetMode="External"/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ultimachine/ArduinoAddons/master/package_ultimachine_index.js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81A1-6630-483A-A32E-5B10DC7C8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Uploading Arduino Code in the Marlin Environment to </a:t>
            </a:r>
            <a:r>
              <a:rPr lang="en-US" dirty="0" err="1"/>
              <a:t>Lulzbot</a:t>
            </a:r>
            <a:r>
              <a:rPr lang="en-US" dirty="0"/>
              <a:t> </a:t>
            </a:r>
            <a:r>
              <a:rPr lang="en-US" dirty="0" err="1"/>
              <a:t>Taz</a:t>
            </a:r>
            <a:r>
              <a:rPr lang="en-US" dirty="0"/>
              <a:t> Pro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FEFCB-F7A6-4EA1-973E-CF59FB123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Vinh Nguyen</a:t>
            </a:r>
          </a:p>
        </p:txBody>
      </p:sp>
    </p:spTree>
    <p:extLst>
      <p:ext uri="{BB962C8B-B14F-4D97-AF65-F5344CB8AC3E}">
        <p14:creationId xmlns:p14="http://schemas.microsoft.com/office/powerpoint/2010/main" val="40191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1949-871A-49E8-9C3B-0DB2DAB6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73B0B-0123-4494-BF0B-F50920C3F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Lulzbot</a:t>
            </a:r>
            <a:r>
              <a:rPr lang="en-US" dirty="0"/>
              <a:t> </a:t>
            </a:r>
            <a:r>
              <a:rPr lang="en-US" dirty="0" err="1"/>
              <a:t>Taz</a:t>
            </a:r>
            <a:r>
              <a:rPr lang="en-US" dirty="0"/>
              <a:t> Pro uses an Archim2 motherboard that can be programmed with custom code.</a:t>
            </a:r>
          </a:p>
          <a:p>
            <a:r>
              <a:rPr lang="en-US" dirty="0"/>
              <a:t>The Arduino environment is used in these instructions.</a:t>
            </a:r>
          </a:p>
          <a:p>
            <a:r>
              <a:rPr lang="en-US" dirty="0"/>
              <a:t>A PC with a USB port must be used.</a:t>
            </a:r>
          </a:p>
        </p:txBody>
      </p:sp>
    </p:spTree>
    <p:extLst>
      <p:ext uri="{BB962C8B-B14F-4D97-AF65-F5344CB8AC3E}">
        <p14:creationId xmlns:p14="http://schemas.microsoft.com/office/powerpoint/2010/main" val="336531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1949-871A-49E8-9C3B-0DB2DAB6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Arduino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73B0B-0123-4494-BF0B-F50920C3F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8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the latest Arduino software from </a:t>
            </a:r>
            <a:r>
              <a:rPr lang="en-US" dirty="0">
                <a:hlinkClick r:id="rId2"/>
              </a:rPr>
              <a:t>https://www.arduino.cc/en/software</a:t>
            </a:r>
            <a:endParaRPr lang="en-US" dirty="0"/>
          </a:p>
          <a:p>
            <a:r>
              <a:rPr lang="en-US" dirty="0"/>
              <a:t>Install the </a:t>
            </a:r>
            <a:r>
              <a:rPr lang="en-US" dirty="0" err="1"/>
              <a:t>Archim</a:t>
            </a:r>
            <a:r>
              <a:rPr lang="en-US" dirty="0"/>
              <a:t> board for the Arduino software. Instructions (reproduced below) are on </a:t>
            </a:r>
            <a:r>
              <a:rPr lang="en-US" dirty="0">
                <a:hlinkClick r:id="rId3"/>
              </a:rPr>
              <a:t>https://reprap.org/wiki/Archim2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Install </a:t>
            </a:r>
            <a:r>
              <a:rPr lang="en-US" sz="2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Archim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board support:</a:t>
            </a:r>
          </a:p>
          <a:p>
            <a:pPr lvl="2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From the Arduino File menu select Preferences.</a:t>
            </a:r>
          </a:p>
          <a:p>
            <a:pPr lvl="2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Add the following URL to "Additional Board Manager URLs" section.</a:t>
            </a:r>
          </a:p>
          <a:p>
            <a:pPr lvl="2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https://raw.githubusercontent.com/ultimachine/ArduinoAddons/master/package_ultimachine_index.json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2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Board Manager is found at the top of the Tools-&gt;Board selection menu.</a:t>
            </a:r>
          </a:p>
          <a:p>
            <a:pPr lvl="2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Open the Board Manager and the list boards will automatically update.</a:t>
            </a:r>
          </a:p>
          <a:p>
            <a:pPr lvl="2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Search for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Archim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install.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Install </a:t>
            </a:r>
            <a:r>
              <a:rPr lang="en-US" sz="2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TMCStepper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library: Arduino IDE-&gt; Sketch menu -&gt; Include Library -&gt; Manage Libraries -&gt; install </a:t>
            </a:r>
            <a:r>
              <a:rPr lang="en-US" sz="2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TMCStepper</a:t>
            </a:r>
            <a:endParaRPr lang="en-US" sz="2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6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1949-871A-49E8-9C3B-0DB2DAB6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Taz</a:t>
            </a:r>
            <a:r>
              <a:rPr lang="en-US" dirty="0"/>
              <a:t> 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73B0B-0123-4494-BF0B-F50920C3F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1825625"/>
            <a:ext cx="6351639" cy="48308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Remove the side panel (left of LCD when facing the front of the printer) by unscrewing the bolts.</a:t>
            </a:r>
          </a:p>
          <a:p>
            <a:endParaRPr lang="en-US" dirty="0"/>
          </a:p>
          <a:p>
            <a:r>
              <a:rPr lang="en-US" dirty="0"/>
              <a:t>Turn on the power to the </a:t>
            </a:r>
            <a:r>
              <a:rPr lang="en-US" dirty="0" err="1"/>
              <a:t>Taz</a:t>
            </a:r>
            <a:r>
              <a:rPr lang="en-US" dirty="0"/>
              <a:t> Pro (red switch in front)</a:t>
            </a:r>
          </a:p>
          <a:p>
            <a:endParaRPr lang="en-US" dirty="0"/>
          </a:p>
          <a:p>
            <a:r>
              <a:rPr lang="en-US" dirty="0"/>
              <a:t>Hold the ERASE button for 1 second to clear the EEPROM memory (this switches the board from “Operating Mode” to “Uploading Mode”)</a:t>
            </a:r>
          </a:p>
          <a:p>
            <a:endParaRPr lang="en-US" dirty="0"/>
          </a:p>
          <a:p>
            <a:r>
              <a:rPr lang="en-US" dirty="0"/>
              <a:t>The LCD should be blank about 10 seconds after pressing the ERASE button</a:t>
            </a:r>
          </a:p>
        </p:txBody>
      </p:sp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1E3AAC83-4F42-4705-B8E0-588E87DFE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07" y="137652"/>
            <a:ext cx="5040261" cy="672034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C9BADB-9FCE-47EA-9257-D58BF0EB41F3}"/>
              </a:ext>
            </a:extLst>
          </p:cNvPr>
          <p:cNvCxnSpPr>
            <a:cxnSpLocks/>
          </p:cNvCxnSpPr>
          <p:nvPr/>
        </p:nvCxnSpPr>
        <p:spPr>
          <a:xfrm>
            <a:off x="8858865" y="1260321"/>
            <a:ext cx="521109" cy="132556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75EF2D7-4E37-460F-95C7-5087CDFB1F19}"/>
              </a:ext>
            </a:extLst>
          </p:cNvPr>
          <p:cNvSpPr/>
          <p:nvPr/>
        </p:nvSpPr>
        <p:spPr>
          <a:xfrm>
            <a:off x="9350477" y="2585884"/>
            <a:ext cx="206478" cy="26547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3EF7A-4404-47AE-B95E-2E07A7A26466}"/>
              </a:ext>
            </a:extLst>
          </p:cNvPr>
          <p:cNvSpPr txBox="1"/>
          <p:nvPr/>
        </p:nvSpPr>
        <p:spPr>
          <a:xfrm>
            <a:off x="8061223" y="890989"/>
            <a:ext cx="159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ERASE Button</a:t>
            </a:r>
          </a:p>
        </p:txBody>
      </p:sp>
    </p:spTree>
    <p:extLst>
      <p:ext uri="{BB962C8B-B14F-4D97-AF65-F5344CB8AC3E}">
        <p14:creationId xmlns:p14="http://schemas.microsoft.com/office/powerpoint/2010/main" val="30191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1949-871A-49E8-9C3B-0DB2DAB6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Code from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73B0B-0123-4494-BF0B-F50920C3F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1825625"/>
            <a:ext cx="11602064" cy="48308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Connect the PC to the </a:t>
            </a:r>
            <a:r>
              <a:rPr lang="en-US" dirty="0" err="1"/>
              <a:t>Taz</a:t>
            </a:r>
            <a:r>
              <a:rPr lang="en-US" dirty="0"/>
              <a:t> Pro using the USB port in the back of the printer</a:t>
            </a:r>
          </a:p>
          <a:p>
            <a:r>
              <a:rPr lang="en-US" dirty="0"/>
              <a:t>Open the “</a:t>
            </a:r>
            <a:r>
              <a:rPr lang="en-US" dirty="0" err="1"/>
              <a:t>Marlin.ino</a:t>
            </a:r>
            <a:r>
              <a:rPr lang="en-US" dirty="0"/>
              <a:t>” file in the Arduino IDE</a:t>
            </a:r>
          </a:p>
          <a:p>
            <a:r>
              <a:rPr lang="en-US" dirty="0"/>
              <a:t>Go to the upper tab and select Tools-&gt;Board-&gt;</a:t>
            </a:r>
            <a:r>
              <a:rPr lang="en-US" dirty="0" err="1"/>
              <a:t>ultimachine-sam</a:t>
            </a:r>
            <a:r>
              <a:rPr lang="en-US" dirty="0"/>
              <a:t>-&gt;</a:t>
            </a:r>
            <a:r>
              <a:rPr lang="en-US" dirty="0" err="1"/>
              <a:t>Archim</a:t>
            </a:r>
            <a:endParaRPr lang="en-US" dirty="0"/>
          </a:p>
          <a:p>
            <a:r>
              <a:rPr lang="en-US" dirty="0"/>
              <a:t>While also in Tools, select Tools-&gt;Port-&gt;”The Serial Port that represents your board”</a:t>
            </a:r>
          </a:p>
          <a:p>
            <a:r>
              <a:rPr lang="en-US" dirty="0"/>
              <a:t>Upload the code. You should see the following message if done correctly</a:t>
            </a:r>
          </a:p>
          <a:p>
            <a:pPr marL="0" indent="0">
              <a:buNone/>
            </a:pPr>
            <a:r>
              <a:rPr lang="en-US" sz="1500" i="1" dirty="0">
                <a:solidFill>
                  <a:srgbClr val="FF0000"/>
                </a:solidFill>
              </a:rPr>
              <a:t>Write 316452 bytes to flash (1237 pages)</a:t>
            </a:r>
          </a:p>
          <a:p>
            <a:pPr marL="0" indent="0">
              <a:buNone/>
            </a:pPr>
            <a:r>
              <a:rPr lang="en-US" sz="1500" i="1" dirty="0">
                <a:solidFill>
                  <a:srgbClr val="FF0000"/>
                </a:solidFill>
              </a:rPr>
              <a:t>[==============================] 100% (1237/1237 pages)</a:t>
            </a:r>
          </a:p>
          <a:p>
            <a:pPr marL="0" indent="0">
              <a:buNone/>
            </a:pPr>
            <a:r>
              <a:rPr lang="en-US" sz="1500" i="1" dirty="0">
                <a:solidFill>
                  <a:srgbClr val="FF0000"/>
                </a:solidFill>
              </a:rPr>
              <a:t>done in 14.833 seconds</a:t>
            </a:r>
          </a:p>
          <a:p>
            <a:pPr marL="0" indent="0">
              <a:buNone/>
            </a:pPr>
            <a:endParaRPr lang="en-US" sz="15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500" i="1" dirty="0">
                <a:solidFill>
                  <a:srgbClr val="FF0000"/>
                </a:solidFill>
              </a:rPr>
              <a:t>Verify 316452 bytes of flash</a:t>
            </a:r>
          </a:p>
          <a:p>
            <a:pPr marL="0" indent="0">
              <a:buNone/>
            </a:pPr>
            <a:r>
              <a:rPr lang="en-US" sz="1500" i="1" dirty="0">
                <a:solidFill>
                  <a:srgbClr val="FF0000"/>
                </a:solidFill>
              </a:rPr>
              <a:t>[==============================] 100% (1237/1237 pages)</a:t>
            </a:r>
          </a:p>
          <a:p>
            <a:pPr marL="0" indent="0">
              <a:buNone/>
            </a:pPr>
            <a:r>
              <a:rPr lang="en-US" sz="1500" i="1" dirty="0">
                <a:solidFill>
                  <a:srgbClr val="FF0000"/>
                </a:solidFill>
              </a:rPr>
              <a:t>Verify successful</a:t>
            </a:r>
          </a:p>
        </p:txBody>
      </p:sp>
    </p:spTree>
    <p:extLst>
      <p:ext uri="{BB962C8B-B14F-4D97-AF65-F5344CB8AC3E}">
        <p14:creationId xmlns:p14="http://schemas.microsoft.com/office/powerpoint/2010/main" val="366510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386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Uploading Arduino Code in the Marlin Environment to Lulzbot Taz Pro</vt:lpstr>
      <vt:lpstr>Basic information</vt:lpstr>
      <vt:lpstr>Preparing Arduino Environment</vt:lpstr>
      <vt:lpstr>Preparing Taz Pro</vt:lpstr>
      <vt:lpstr>Uploading Code from Arduino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Uploading Arduino Code in the Marlin Environment to Lulzbot Taz Pro</dc:title>
  <dc:creator>Nguyen, Vinh T. (Fed)</dc:creator>
  <cp:lastModifiedBy>Nguyen, Vinh T. (Fed)</cp:lastModifiedBy>
  <cp:revision>19</cp:revision>
  <dcterms:created xsi:type="dcterms:W3CDTF">2021-12-29T13:25:39Z</dcterms:created>
  <dcterms:modified xsi:type="dcterms:W3CDTF">2021-12-29T13:44:21Z</dcterms:modified>
</cp:coreProperties>
</file>