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2" r:id="rId6"/>
    <p:sldId id="263"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BBADE-3FA9-46EC-993B-5E05C4D970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678C32-333B-4E8D-9046-7A31D9D827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01DAE5-326B-4844-ABE6-893047C31121}"/>
              </a:ext>
            </a:extLst>
          </p:cNvPr>
          <p:cNvSpPr>
            <a:spLocks noGrp="1"/>
          </p:cNvSpPr>
          <p:nvPr>
            <p:ph type="dt" sz="half" idx="10"/>
          </p:nvPr>
        </p:nvSpPr>
        <p:spPr/>
        <p:txBody>
          <a:bodyPr/>
          <a:lstStyle/>
          <a:p>
            <a:fld id="{87DF8024-457D-4A92-85B1-38568D8112B6}" type="datetimeFigureOut">
              <a:rPr lang="en-US" smtClean="0"/>
              <a:t>2/9/2022</a:t>
            </a:fld>
            <a:endParaRPr lang="en-US"/>
          </a:p>
        </p:txBody>
      </p:sp>
      <p:sp>
        <p:nvSpPr>
          <p:cNvPr id="5" name="Footer Placeholder 4">
            <a:extLst>
              <a:ext uri="{FF2B5EF4-FFF2-40B4-BE49-F238E27FC236}">
                <a16:creationId xmlns:a16="http://schemas.microsoft.com/office/drawing/2014/main" id="{7A109456-C290-426E-9C8A-36CD87A4D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1CE91-7EDE-4B96-99B0-A75F65166DA1}"/>
              </a:ext>
            </a:extLst>
          </p:cNvPr>
          <p:cNvSpPr>
            <a:spLocks noGrp="1"/>
          </p:cNvSpPr>
          <p:nvPr>
            <p:ph type="sldNum" sz="quarter" idx="12"/>
          </p:nvPr>
        </p:nvSpPr>
        <p:spPr/>
        <p:txBody>
          <a:bodyPr/>
          <a:lstStyle/>
          <a:p>
            <a:fld id="{736DEB71-B5D1-44B8-8518-EE5BCA462948}" type="slidenum">
              <a:rPr lang="en-US" smtClean="0"/>
              <a:t>‹#›</a:t>
            </a:fld>
            <a:endParaRPr lang="en-US"/>
          </a:p>
        </p:txBody>
      </p:sp>
    </p:spTree>
    <p:extLst>
      <p:ext uri="{BB962C8B-B14F-4D97-AF65-F5344CB8AC3E}">
        <p14:creationId xmlns:p14="http://schemas.microsoft.com/office/powerpoint/2010/main" val="2259784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F42AD-BA55-4A84-9EC0-4EBA42C37D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0248A5-9899-42B7-B4C2-063F3693FF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88D26-1621-4AE9-A6F9-45C96F9016BC}"/>
              </a:ext>
            </a:extLst>
          </p:cNvPr>
          <p:cNvSpPr>
            <a:spLocks noGrp="1"/>
          </p:cNvSpPr>
          <p:nvPr>
            <p:ph type="dt" sz="half" idx="10"/>
          </p:nvPr>
        </p:nvSpPr>
        <p:spPr/>
        <p:txBody>
          <a:bodyPr/>
          <a:lstStyle/>
          <a:p>
            <a:fld id="{87DF8024-457D-4A92-85B1-38568D8112B6}" type="datetimeFigureOut">
              <a:rPr lang="en-US" smtClean="0"/>
              <a:t>2/9/2022</a:t>
            </a:fld>
            <a:endParaRPr lang="en-US"/>
          </a:p>
        </p:txBody>
      </p:sp>
      <p:sp>
        <p:nvSpPr>
          <p:cNvPr id="5" name="Footer Placeholder 4">
            <a:extLst>
              <a:ext uri="{FF2B5EF4-FFF2-40B4-BE49-F238E27FC236}">
                <a16:creationId xmlns:a16="http://schemas.microsoft.com/office/drawing/2014/main" id="{9C71A5C8-21CD-43E6-AC62-211E4EFB1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C0CF5E-6338-46F0-8A9A-975509C6DB49}"/>
              </a:ext>
            </a:extLst>
          </p:cNvPr>
          <p:cNvSpPr>
            <a:spLocks noGrp="1"/>
          </p:cNvSpPr>
          <p:nvPr>
            <p:ph type="sldNum" sz="quarter" idx="12"/>
          </p:nvPr>
        </p:nvSpPr>
        <p:spPr/>
        <p:txBody>
          <a:bodyPr/>
          <a:lstStyle/>
          <a:p>
            <a:fld id="{736DEB71-B5D1-44B8-8518-EE5BCA462948}" type="slidenum">
              <a:rPr lang="en-US" smtClean="0"/>
              <a:t>‹#›</a:t>
            </a:fld>
            <a:endParaRPr lang="en-US"/>
          </a:p>
        </p:txBody>
      </p:sp>
    </p:spTree>
    <p:extLst>
      <p:ext uri="{BB962C8B-B14F-4D97-AF65-F5344CB8AC3E}">
        <p14:creationId xmlns:p14="http://schemas.microsoft.com/office/powerpoint/2010/main" val="43458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33F84-EF91-45F4-B74E-5C65D313F7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20DB60-712B-4D5D-95AF-F2E33E6AB3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DA055D-E3BB-46F3-BBCC-97BA980B6F2F}"/>
              </a:ext>
            </a:extLst>
          </p:cNvPr>
          <p:cNvSpPr>
            <a:spLocks noGrp="1"/>
          </p:cNvSpPr>
          <p:nvPr>
            <p:ph type="dt" sz="half" idx="10"/>
          </p:nvPr>
        </p:nvSpPr>
        <p:spPr/>
        <p:txBody>
          <a:bodyPr/>
          <a:lstStyle/>
          <a:p>
            <a:fld id="{87DF8024-457D-4A92-85B1-38568D8112B6}" type="datetimeFigureOut">
              <a:rPr lang="en-US" smtClean="0"/>
              <a:t>2/9/2022</a:t>
            </a:fld>
            <a:endParaRPr lang="en-US"/>
          </a:p>
        </p:txBody>
      </p:sp>
      <p:sp>
        <p:nvSpPr>
          <p:cNvPr id="5" name="Footer Placeholder 4">
            <a:extLst>
              <a:ext uri="{FF2B5EF4-FFF2-40B4-BE49-F238E27FC236}">
                <a16:creationId xmlns:a16="http://schemas.microsoft.com/office/drawing/2014/main" id="{B5D624E6-0B52-4E72-8BDF-D424AD1442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CA696-E41D-439A-B8A3-AF5542D201F7}"/>
              </a:ext>
            </a:extLst>
          </p:cNvPr>
          <p:cNvSpPr>
            <a:spLocks noGrp="1"/>
          </p:cNvSpPr>
          <p:nvPr>
            <p:ph type="sldNum" sz="quarter" idx="12"/>
          </p:nvPr>
        </p:nvSpPr>
        <p:spPr/>
        <p:txBody>
          <a:bodyPr/>
          <a:lstStyle/>
          <a:p>
            <a:fld id="{736DEB71-B5D1-44B8-8518-EE5BCA462948}" type="slidenum">
              <a:rPr lang="en-US" smtClean="0"/>
              <a:t>‹#›</a:t>
            </a:fld>
            <a:endParaRPr lang="en-US"/>
          </a:p>
        </p:txBody>
      </p:sp>
    </p:spTree>
    <p:extLst>
      <p:ext uri="{BB962C8B-B14F-4D97-AF65-F5344CB8AC3E}">
        <p14:creationId xmlns:p14="http://schemas.microsoft.com/office/powerpoint/2010/main" val="1549384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0181A-DBD8-4DB2-9CD4-D0A1DE71EE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D89DF4-BECA-48BD-8320-05A5377CF4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17DA6C-AEB4-44C3-B5C2-09C80B9B4B52}"/>
              </a:ext>
            </a:extLst>
          </p:cNvPr>
          <p:cNvSpPr>
            <a:spLocks noGrp="1"/>
          </p:cNvSpPr>
          <p:nvPr>
            <p:ph type="dt" sz="half" idx="10"/>
          </p:nvPr>
        </p:nvSpPr>
        <p:spPr/>
        <p:txBody>
          <a:bodyPr/>
          <a:lstStyle/>
          <a:p>
            <a:fld id="{87DF8024-457D-4A92-85B1-38568D8112B6}" type="datetimeFigureOut">
              <a:rPr lang="en-US" smtClean="0"/>
              <a:t>2/9/2022</a:t>
            </a:fld>
            <a:endParaRPr lang="en-US"/>
          </a:p>
        </p:txBody>
      </p:sp>
      <p:sp>
        <p:nvSpPr>
          <p:cNvPr id="5" name="Footer Placeholder 4">
            <a:extLst>
              <a:ext uri="{FF2B5EF4-FFF2-40B4-BE49-F238E27FC236}">
                <a16:creationId xmlns:a16="http://schemas.microsoft.com/office/drawing/2014/main" id="{D3E84600-0944-4BEF-B3BD-B72081E58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5C91C-8078-40CD-8751-E06FA565AC64}"/>
              </a:ext>
            </a:extLst>
          </p:cNvPr>
          <p:cNvSpPr>
            <a:spLocks noGrp="1"/>
          </p:cNvSpPr>
          <p:nvPr>
            <p:ph type="sldNum" sz="quarter" idx="12"/>
          </p:nvPr>
        </p:nvSpPr>
        <p:spPr/>
        <p:txBody>
          <a:bodyPr/>
          <a:lstStyle/>
          <a:p>
            <a:fld id="{736DEB71-B5D1-44B8-8518-EE5BCA462948}" type="slidenum">
              <a:rPr lang="en-US" smtClean="0"/>
              <a:t>‹#›</a:t>
            </a:fld>
            <a:endParaRPr lang="en-US"/>
          </a:p>
        </p:txBody>
      </p:sp>
    </p:spTree>
    <p:extLst>
      <p:ext uri="{BB962C8B-B14F-4D97-AF65-F5344CB8AC3E}">
        <p14:creationId xmlns:p14="http://schemas.microsoft.com/office/powerpoint/2010/main" val="2832812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A0DEA-D4D6-4D8D-8A74-781C2F031F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8971E7-7AE0-4A7A-90FC-822072D54C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2BCF64-C84C-4DDE-8A0D-C683B4FC661A}"/>
              </a:ext>
            </a:extLst>
          </p:cNvPr>
          <p:cNvSpPr>
            <a:spLocks noGrp="1"/>
          </p:cNvSpPr>
          <p:nvPr>
            <p:ph type="dt" sz="half" idx="10"/>
          </p:nvPr>
        </p:nvSpPr>
        <p:spPr/>
        <p:txBody>
          <a:bodyPr/>
          <a:lstStyle/>
          <a:p>
            <a:fld id="{87DF8024-457D-4A92-85B1-38568D8112B6}" type="datetimeFigureOut">
              <a:rPr lang="en-US" smtClean="0"/>
              <a:t>2/9/2022</a:t>
            </a:fld>
            <a:endParaRPr lang="en-US"/>
          </a:p>
        </p:txBody>
      </p:sp>
      <p:sp>
        <p:nvSpPr>
          <p:cNvPr id="5" name="Footer Placeholder 4">
            <a:extLst>
              <a:ext uri="{FF2B5EF4-FFF2-40B4-BE49-F238E27FC236}">
                <a16:creationId xmlns:a16="http://schemas.microsoft.com/office/drawing/2014/main" id="{70BE6613-6AA0-43FF-BBF8-A3C83DF1C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524887-7AC5-4D04-8B9B-EC8CC9C9EBF9}"/>
              </a:ext>
            </a:extLst>
          </p:cNvPr>
          <p:cNvSpPr>
            <a:spLocks noGrp="1"/>
          </p:cNvSpPr>
          <p:nvPr>
            <p:ph type="sldNum" sz="quarter" idx="12"/>
          </p:nvPr>
        </p:nvSpPr>
        <p:spPr/>
        <p:txBody>
          <a:bodyPr/>
          <a:lstStyle/>
          <a:p>
            <a:fld id="{736DEB71-B5D1-44B8-8518-EE5BCA462948}" type="slidenum">
              <a:rPr lang="en-US" smtClean="0"/>
              <a:t>‹#›</a:t>
            </a:fld>
            <a:endParaRPr lang="en-US"/>
          </a:p>
        </p:txBody>
      </p:sp>
    </p:spTree>
    <p:extLst>
      <p:ext uri="{BB962C8B-B14F-4D97-AF65-F5344CB8AC3E}">
        <p14:creationId xmlns:p14="http://schemas.microsoft.com/office/powerpoint/2010/main" val="241737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CE853-1ADA-41B4-93F9-EA4DB930E3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6287DD-4F16-435C-8D92-49AF9CA981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400084-2D87-4736-8882-EE92858751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12BDF5-D861-4528-ABB2-45559841C5C2}"/>
              </a:ext>
            </a:extLst>
          </p:cNvPr>
          <p:cNvSpPr>
            <a:spLocks noGrp="1"/>
          </p:cNvSpPr>
          <p:nvPr>
            <p:ph type="dt" sz="half" idx="10"/>
          </p:nvPr>
        </p:nvSpPr>
        <p:spPr/>
        <p:txBody>
          <a:bodyPr/>
          <a:lstStyle/>
          <a:p>
            <a:fld id="{87DF8024-457D-4A92-85B1-38568D8112B6}" type="datetimeFigureOut">
              <a:rPr lang="en-US" smtClean="0"/>
              <a:t>2/9/2022</a:t>
            </a:fld>
            <a:endParaRPr lang="en-US"/>
          </a:p>
        </p:txBody>
      </p:sp>
      <p:sp>
        <p:nvSpPr>
          <p:cNvPr id="6" name="Footer Placeholder 5">
            <a:extLst>
              <a:ext uri="{FF2B5EF4-FFF2-40B4-BE49-F238E27FC236}">
                <a16:creationId xmlns:a16="http://schemas.microsoft.com/office/drawing/2014/main" id="{2EA61626-8918-4D24-9AEC-3E2AAEC4B3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8B0609-B429-42DC-B6AA-287F1330DC83}"/>
              </a:ext>
            </a:extLst>
          </p:cNvPr>
          <p:cNvSpPr>
            <a:spLocks noGrp="1"/>
          </p:cNvSpPr>
          <p:nvPr>
            <p:ph type="sldNum" sz="quarter" idx="12"/>
          </p:nvPr>
        </p:nvSpPr>
        <p:spPr/>
        <p:txBody>
          <a:bodyPr/>
          <a:lstStyle/>
          <a:p>
            <a:fld id="{736DEB71-B5D1-44B8-8518-EE5BCA462948}" type="slidenum">
              <a:rPr lang="en-US" smtClean="0"/>
              <a:t>‹#›</a:t>
            </a:fld>
            <a:endParaRPr lang="en-US"/>
          </a:p>
        </p:txBody>
      </p:sp>
    </p:spTree>
    <p:extLst>
      <p:ext uri="{BB962C8B-B14F-4D97-AF65-F5344CB8AC3E}">
        <p14:creationId xmlns:p14="http://schemas.microsoft.com/office/powerpoint/2010/main" val="1271211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32BD4-B446-4B7C-B558-DA14D81014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20186C-ED5E-4267-A6A4-425635AB4A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A08640-C69A-4E05-8C8C-69A01ACE0D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FC7725-7478-4CFA-B958-EF01F6C366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7F9386-77A5-4D38-8114-6318B4C13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A90F13-9EF9-43F6-A564-0AA87EE57FB9}"/>
              </a:ext>
            </a:extLst>
          </p:cNvPr>
          <p:cNvSpPr>
            <a:spLocks noGrp="1"/>
          </p:cNvSpPr>
          <p:nvPr>
            <p:ph type="dt" sz="half" idx="10"/>
          </p:nvPr>
        </p:nvSpPr>
        <p:spPr/>
        <p:txBody>
          <a:bodyPr/>
          <a:lstStyle/>
          <a:p>
            <a:fld id="{87DF8024-457D-4A92-85B1-38568D8112B6}" type="datetimeFigureOut">
              <a:rPr lang="en-US" smtClean="0"/>
              <a:t>2/9/2022</a:t>
            </a:fld>
            <a:endParaRPr lang="en-US"/>
          </a:p>
        </p:txBody>
      </p:sp>
      <p:sp>
        <p:nvSpPr>
          <p:cNvPr id="8" name="Footer Placeholder 7">
            <a:extLst>
              <a:ext uri="{FF2B5EF4-FFF2-40B4-BE49-F238E27FC236}">
                <a16:creationId xmlns:a16="http://schemas.microsoft.com/office/drawing/2014/main" id="{06C6F43C-A0DD-49F0-AC0B-37DBD40464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B64EC-F5C0-4685-8A62-5E4C4B91F1D5}"/>
              </a:ext>
            </a:extLst>
          </p:cNvPr>
          <p:cNvSpPr>
            <a:spLocks noGrp="1"/>
          </p:cNvSpPr>
          <p:nvPr>
            <p:ph type="sldNum" sz="quarter" idx="12"/>
          </p:nvPr>
        </p:nvSpPr>
        <p:spPr/>
        <p:txBody>
          <a:bodyPr/>
          <a:lstStyle/>
          <a:p>
            <a:fld id="{736DEB71-B5D1-44B8-8518-EE5BCA462948}" type="slidenum">
              <a:rPr lang="en-US" smtClean="0"/>
              <a:t>‹#›</a:t>
            </a:fld>
            <a:endParaRPr lang="en-US"/>
          </a:p>
        </p:txBody>
      </p:sp>
    </p:spTree>
    <p:extLst>
      <p:ext uri="{BB962C8B-B14F-4D97-AF65-F5344CB8AC3E}">
        <p14:creationId xmlns:p14="http://schemas.microsoft.com/office/powerpoint/2010/main" val="439861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AD4A-E4C7-4D87-A524-7480298EE5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44E650-8D41-4FAE-9BE5-856800DD2254}"/>
              </a:ext>
            </a:extLst>
          </p:cNvPr>
          <p:cNvSpPr>
            <a:spLocks noGrp="1"/>
          </p:cNvSpPr>
          <p:nvPr>
            <p:ph type="dt" sz="half" idx="10"/>
          </p:nvPr>
        </p:nvSpPr>
        <p:spPr/>
        <p:txBody>
          <a:bodyPr/>
          <a:lstStyle/>
          <a:p>
            <a:fld id="{87DF8024-457D-4A92-85B1-38568D8112B6}" type="datetimeFigureOut">
              <a:rPr lang="en-US" smtClean="0"/>
              <a:t>2/9/2022</a:t>
            </a:fld>
            <a:endParaRPr lang="en-US"/>
          </a:p>
        </p:txBody>
      </p:sp>
      <p:sp>
        <p:nvSpPr>
          <p:cNvPr id="4" name="Footer Placeholder 3">
            <a:extLst>
              <a:ext uri="{FF2B5EF4-FFF2-40B4-BE49-F238E27FC236}">
                <a16:creationId xmlns:a16="http://schemas.microsoft.com/office/drawing/2014/main" id="{94487284-F9FE-4AB1-988A-14E824962D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7620EF-B5ED-49BF-B69E-EDFD1D1F9DA2}"/>
              </a:ext>
            </a:extLst>
          </p:cNvPr>
          <p:cNvSpPr>
            <a:spLocks noGrp="1"/>
          </p:cNvSpPr>
          <p:nvPr>
            <p:ph type="sldNum" sz="quarter" idx="12"/>
          </p:nvPr>
        </p:nvSpPr>
        <p:spPr/>
        <p:txBody>
          <a:bodyPr/>
          <a:lstStyle/>
          <a:p>
            <a:fld id="{736DEB71-B5D1-44B8-8518-EE5BCA462948}" type="slidenum">
              <a:rPr lang="en-US" smtClean="0"/>
              <a:t>‹#›</a:t>
            </a:fld>
            <a:endParaRPr lang="en-US"/>
          </a:p>
        </p:txBody>
      </p:sp>
    </p:spTree>
    <p:extLst>
      <p:ext uri="{BB962C8B-B14F-4D97-AF65-F5344CB8AC3E}">
        <p14:creationId xmlns:p14="http://schemas.microsoft.com/office/powerpoint/2010/main" val="4168313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95642B-0428-4CDF-AE5B-50D4DA539333}"/>
              </a:ext>
            </a:extLst>
          </p:cNvPr>
          <p:cNvSpPr>
            <a:spLocks noGrp="1"/>
          </p:cNvSpPr>
          <p:nvPr>
            <p:ph type="dt" sz="half" idx="10"/>
          </p:nvPr>
        </p:nvSpPr>
        <p:spPr/>
        <p:txBody>
          <a:bodyPr/>
          <a:lstStyle/>
          <a:p>
            <a:fld id="{87DF8024-457D-4A92-85B1-38568D8112B6}" type="datetimeFigureOut">
              <a:rPr lang="en-US" smtClean="0"/>
              <a:t>2/9/2022</a:t>
            </a:fld>
            <a:endParaRPr lang="en-US"/>
          </a:p>
        </p:txBody>
      </p:sp>
      <p:sp>
        <p:nvSpPr>
          <p:cNvPr id="3" name="Footer Placeholder 2">
            <a:extLst>
              <a:ext uri="{FF2B5EF4-FFF2-40B4-BE49-F238E27FC236}">
                <a16:creationId xmlns:a16="http://schemas.microsoft.com/office/drawing/2014/main" id="{823DC179-2084-469E-8689-CE8A397095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DEA44B-4E2D-4C8F-8651-ACB491C6EBC0}"/>
              </a:ext>
            </a:extLst>
          </p:cNvPr>
          <p:cNvSpPr>
            <a:spLocks noGrp="1"/>
          </p:cNvSpPr>
          <p:nvPr>
            <p:ph type="sldNum" sz="quarter" idx="12"/>
          </p:nvPr>
        </p:nvSpPr>
        <p:spPr/>
        <p:txBody>
          <a:bodyPr/>
          <a:lstStyle/>
          <a:p>
            <a:fld id="{736DEB71-B5D1-44B8-8518-EE5BCA462948}" type="slidenum">
              <a:rPr lang="en-US" smtClean="0"/>
              <a:t>‹#›</a:t>
            </a:fld>
            <a:endParaRPr lang="en-US"/>
          </a:p>
        </p:txBody>
      </p:sp>
    </p:spTree>
    <p:extLst>
      <p:ext uri="{BB962C8B-B14F-4D97-AF65-F5344CB8AC3E}">
        <p14:creationId xmlns:p14="http://schemas.microsoft.com/office/powerpoint/2010/main" val="1164638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4C9A-5D3B-4772-9FF8-4C464B704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7F8ED4-56D8-4A94-A449-0F589F1047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3FF380-9F52-4D0C-AA22-0A131B552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B5D4C1-637A-43B4-B72E-517D8EC1524E}"/>
              </a:ext>
            </a:extLst>
          </p:cNvPr>
          <p:cNvSpPr>
            <a:spLocks noGrp="1"/>
          </p:cNvSpPr>
          <p:nvPr>
            <p:ph type="dt" sz="half" idx="10"/>
          </p:nvPr>
        </p:nvSpPr>
        <p:spPr/>
        <p:txBody>
          <a:bodyPr/>
          <a:lstStyle/>
          <a:p>
            <a:fld id="{87DF8024-457D-4A92-85B1-38568D8112B6}" type="datetimeFigureOut">
              <a:rPr lang="en-US" smtClean="0"/>
              <a:t>2/9/2022</a:t>
            </a:fld>
            <a:endParaRPr lang="en-US"/>
          </a:p>
        </p:txBody>
      </p:sp>
      <p:sp>
        <p:nvSpPr>
          <p:cNvPr id="6" name="Footer Placeholder 5">
            <a:extLst>
              <a:ext uri="{FF2B5EF4-FFF2-40B4-BE49-F238E27FC236}">
                <a16:creationId xmlns:a16="http://schemas.microsoft.com/office/drawing/2014/main" id="{D722196D-5B6C-4AF5-8475-EA7B92F62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AFEB22-3675-4279-96FE-7FF23492BEC4}"/>
              </a:ext>
            </a:extLst>
          </p:cNvPr>
          <p:cNvSpPr>
            <a:spLocks noGrp="1"/>
          </p:cNvSpPr>
          <p:nvPr>
            <p:ph type="sldNum" sz="quarter" idx="12"/>
          </p:nvPr>
        </p:nvSpPr>
        <p:spPr/>
        <p:txBody>
          <a:bodyPr/>
          <a:lstStyle/>
          <a:p>
            <a:fld id="{736DEB71-B5D1-44B8-8518-EE5BCA462948}" type="slidenum">
              <a:rPr lang="en-US" smtClean="0"/>
              <a:t>‹#›</a:t>
            </a:fld>
            <a:endParaRPr lang="en-US"/>
          </a:p>
        </p:txBody>
      </p:sp>
    </p:spTree>
    <p:extLst>
      <p:ext uri="{BB962C8B-B14F-4D97-AF65-F5344CB8AC3E}">
        <p14:creationId xmlns:p14="http://schemas.microsoft.com/office/powerpoint/2010/main" val="2299047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4757-182E-4480-A06C-4C5DA3B86C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C7C694-8A1C-41C5-830C-34BB8BA9BA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CF0007-AE78-4A73-B2E7-612EE8DE2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5B9564-B1BC-4DBE-A30D-8C5DF8733826}"/>
              </a:ext>
            </a:extLst>
          </p:cNvPr>
          <p:cNvSpPr>
            <a:spLocks noGrp="1"/>
          </p:cNvSpPr>
          <p:nvPr>
            <p:ph type="dt" sz="half" idx="10"/>
          </p:nvPr>
        </p:nvSpPr>
        <p:spPr/>
        <p:txBody>
          <a:bodyPr/>
          <a:lstStyle/>
          <a:p>
            <a:fld id="{87DF8024-457D-4A92-85B1-38568D8112B6}" type="datetimeFigureOut">
              <a:rPr lang="en-US" smtClean="0"/>
              <a:t>2/9/2022</a:t>
            </a:fld>
            <a:endParaRPr lang="en-US"/>
          </a:p>
        </p:txBody>
      </p:sp>
      <p:sp>
        <p:nvSpPr>
          <p:cNvPr id="6" name="Footer Placeholder 5">
            <a:extLst>
              <a:ext uri="{FF2B5EF4-FFF2-40B4-BE49-F238E27FC236}">
                <a16:creationId xmlns:a16="http://schemas.microsoft.com/office/drawing/2014/main" id="{2673C3CE-0BF6-40FD-A46E-12A776DB70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E2D0CB-8F3E-488F-9B60-E0B19DE2B5C9}"/>
              </a:ext>
            </a:extLst>
          </p:cNvPr>
          <p:cNvSpPr>
            <a:spLocks noGrp="1"/>
          </p:cNvSpPr>
          <p:nvPr>
            <p:ph type="sldNum" sz="quarter" idx="12"/>
          </p:nvPr>
        </p:nvSpPr>
        <p:spPr/>
        <p:txBody>
          <a:bodyPr/>
          <a:lstStyle/>
          <a:p>
            <a:fld id="{736DEB71-B5D1-44B8-8518-EE5BCA462948}" type="slidenum">
              <a:rPr lang="en-US" smtClean="0"/>
              <a:t>‹#›</a:t>
            </a:fld>
            <a:endParaRPr lang="en-US"/>
          </a:p>
        </p:txBody>
      </p:sp>
    </p:spTree>
    <p:extLst>
      <p:ext uri="{BB962C8B-B14F-4D97-AF65-F5344CB8AC3E}">
        <p14:creationId xmlns:p14="http://schemas.microsoft.com/office/powerpoint/2010/main" val="1817025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241563-E0FE-417F-A2CA-E5BF1EFFB0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56F95A-EE8D-46AC-A215-9E44A19032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459A3-4CAE-410E-A5BA-6550F47E30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F8024-457D-4A92-85B1-38568D8112B6}" type="datetimeFigureOut">
              <a:rPr lang="en-US" smtClean="0"/>
              <a:t>2/9/2022</a:t>
            </a:fld>
            <a:endParaRPr lang="en-US"/>
          </a:p>
        </p:txBody>
      </p:sp>
      <p:sp>
        <p:nvSpPr>
          <p:cNvPr id="5" name="Footer Placeholder 4">
            <a:extLst>
              <a:ext uri="{FF2B5EF4-FFF2-40B4-BE49-F238E27FC236}">
                <a16:creationId xmlns:a16="http://schemas.microsoft.com/office/drawing/2014/main" id="{D942A16A-B91D-48AF-856F-0C551679E9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2EC2DA-11B9-4A73-A67B-71F01DC8F1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6DEB71-B5D1-44B8-8518-EE5BCA462948}" type="slidenum">
              <a:rPr lang="en-US" smtClean="0"/>
              <a:t>‹#›</a:t>
            </a:fld>
            <a:endParaRPr lang="en-US"/>
          </a:p>
        </p:txBody>
      </p:sp>
    </p:spTree>
    <p:extLst>
      <p:ext uri="{BB962C8B-B14F-4D97-AF65-F5344CB8AC3E}">
        <p14:creationId xmlns:p14="http://schemas.microsoft.com/office/powerpoint/2010/main" val="2987379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de.visualstudio.com/Downloa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eprap.org/wiki/Archim2" TargetMode="External"/><Relationship Id="rId2" Type="http://schemas.openxmlformats.org/officeDocument/2006/relationships/hyperlink" Target="https://www.arduino.cc/en/software" TargetMode="External"/><Relationship Id="rId1" Type="http://schemas.openxmlformats.org/officeDocument/2006/relationships/slideLayout" Target="../slideLayouts/slideLayout2.xml"/><Relationship Id="rId4" Type="http://schemas.openxmlformats.org/officeDocument/2006/relationships/hyperlink" Target="https://raw.githubusercontent.com/ultimachine/ArduinoAddons/master/package_ultimachine_index.js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481A1-6630-483A-A32E-5B10DC7C8A05}"/>
              </a:ext>
            </a:extLst>
          </p:cNvPr>
          <p:cNvSpPr>
            <a:spLocks noGrp="1"/>
          </p:cNvSpPr>
          <p:nvPr>
            <p:ph type="ctrTitle"/>
          </p:nvPr>
        </p:nvSpPr>
        <p:spPr/>
        <p:txBody>
          <a:bodyPr>
            <a:normAutofit fontScale="90000"/>
          </a:bodyPr>
          <a:lstStyle/>
          <a:p>
            <a:r>
              <a:rPr lang="en-US" dirty="0"/>
              <a:t>Uploading Code in the Marlin Environment to </a:t>
            </a:r>
            <a:r>
              <a:rPr lang="en-US" dirty="0" err="1"/>
              <a:t>Lulzbot</a:t>
            </a:r>
            <a:r>
              <a:rPr lang="en-US" dirty="0"/>
              <a:t> Taz Pro</a:t>
            </a:r>
          </a:p>
        </p:txBody>
      </p:sp>
      <p:sp>
        <p:nvSpPr>
          <p:cNvPr id="3" name="Subtitle 2">
            <a:extLst>
              <a:ext uri="{FF2B5EF4-FFF2-40B4-BE49-F238E27FC236}">
                <a16:creationId xmlns:a16="http://schemas.microsoft.com/office/drawing/2014/main" id="{B05FEFCB-F7A6-4EA1-973E-CF59FB1230FA}"/>
              </a:ext>
            </a:extLst>
          </p:cNvPr>
          <p:cNvSpPr>
            <a:spLocks noGrp="1"/>
          </p:cNvSpPr>
          <p:nvPr>
            <p:ph type="subTitle" idx="1"/>
          </p:nvPr>
        </p:nvSpPr>
        <p:spPr/>
        <p:txBody>
          <a:bodyPr/>
          <a:lstStyle/>
          <a:p>
            <a:r>
              <a:rPr lang="en-US" dirty="0"/>
              <a:t>Vinh Nguyen</a:t>
            </a:r>
          </a:p>
        </p:txBody>
      </p:sp>
    </p:spTree>
    <p:extLst>
      <p:ext uri="{BB962C8B-B14F-4D97-AF65-F5344CB8AC3E}">
        <p14:creationId xmlns:p14="http://schemas.microsoft.com/office/powerpoint/2010/main" val="401910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F1949-871A-49E8-9C3B-0DB2DAB65832}"/>
              </a:ext>
            </a:extLst>
          </p:cNvPr>
          <p:cNvSpPr>
            <a:spLocks noGrp="1"/>
          </p:cNvSpPr>
          <p:nvPr>
            <p:ph type="title"/>
          </p:nvPr>
        </p:nvSpPr>
        <p:spPr/>
        <p:txBody>
          <a:bodyPr/>
          <a:lstStyle/>
          <a:p>
            <a:r>
              <a:rPr lang="en-US" dirty="0"/>
              <a:t>Basic information</a:t>
            </a:r>
          </a:p>
        </p:txBody>
      </p:sp>
      <p:sp>
        <p:nvSpPr>
          <p:cNvPr id="3" name="Content Placeholder 2">
            <a:extLst>
              <a:ext uri="{FF2B5EF4-FFF2-40B4-BE49-F238E27FC236}">
                <a16:creationId xmlns:a16="http://schemas.microsoft.com/office/drawing/2014/main" id="{A4C73B0B-0123-4494-BF0B-F50920C3F80C}"/>
              </a:ext>
            </a:extLst>
          </p:cNvPr>
          <p:cNvSpPr>
            <a:spLocks noGrp="1"/>
          </p:cNvSpPr>
          <p:nvPr>
            <p:ph idx="1"/>
          </p:nvPr>
        </p:nvSpPr>
        <p:spPr/>
        <p:txBody>
          <a:bodyPr/>
          <a:lstStyle/>
          <a:p>
            <a:r>
              <a:rPr lang="en-US" dirty="0"/>
              <a:t>The </a:t>
            </a:r>
            <a:r>
              <a:rPr lang="en-US" dirty="0" err="1"/>
              <a:t>Lulzbot</a:t>
            </a:r>
            <a:r>
              <a:rPr lang="en-US" dirty="0"/>
              <a:t> Taz Pro uses an Archim2 motherboard that can be programmed with custom code.</a:t>
            </a:r>
          </a:p>
          <a:p>
            <a:r>
              <a:rPr lang="en-US" dirty="0"/>
              <a:t>Visual Studio Code (NOT Visual Studio) is used as the Integrated Development Environment (IDE) to modify the code.</a:t>
            </a:r>
          </a:p>
          <a:p>
            <a:r>
              <a:rPr lang="en-US" dirty="0"/>
              <a:t>The Arduino environment is used to upload the code (NOT TO MODIFY THE CODE). The Arduino IDE is terrible to modify the code, and the code is fairly complex.</a:t>
            </a:r>
          </a:p>
          <a:p>
            <a:r>
              <a:rPr lang="en-US" dirty="0"/>
              <a:t>A PC with a USB port must be used.</a:t>
            </a:r>
          </a:p>
        </p:txBody>
      </p:sp>
    </p:spTree>
    <p:extLst>
      <p:ext uri="{BB962C8B-B14F-4D97-AF65-F5344CB8AC3E}">
        <p14:creationId xmlns:p14="http://schemas.microsoft.com/office/powerpoint/2010/main" val="336531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F1949-871A-49E8-9C3B-0DB2DAB65832}"/>
              </a:ext>
            </a:extLst>
          </p:cNvPr>
          <p:cNvSpPr>
            <a:spLocks noGrp="1"/>
          </p:cNvSpPr>
          <p:nvPr>
            <p:ph type="title"/>
          </p:nvPr>
        </p:nvSpPr>
        <p:spPr/>
        <p:txBody>
          <a:bodyPr/>
          <a:lstStyle/>
          <a:p>
            <a:r>
              <a:rPr lang="en-US" dirty="0"/>
              <a:t>Preparing Visual Studio Code Environment</a:t>
            </a:r>
          </a:p>
        </p:txBody>
      </p:sp>
      <p:sp>
        <p:nvSpPr>
          <p:cNvPr id="3" name="Content Placeholder 2">
            <a:extLst>
              <a:ext uri="{FF2B5EF4-FFF2-40B4-BE49-F238E27FC236}">
                <a16:creationId xmlns:a16="http://schemas.microsoft.com/office/drawing/2014/main" id="{A4C73B0B-0123-4494-BF0B-F50920C3F80C}"/>
              </a:ext>
            </a:extLst>
          </p:cNvPr>
          <p:cNvSpPr>
            <a:spLocks noGrp="1"/>
          </p:cNvSpPr>
          <p:nvPr>
            <p:ph idx="1"/>
          </p:nvPr>
        </p:nvSpPr>
        <p:spPr>
          <a:xfrm>
            <a:off x="838200" y="1825625"/>
            <a:ext cx="10515600" cy="4830814"/>
          </a:xfrm>
        </p:spPr>
        <p:txBody>
          <a:bodyPr>
            <a:normAutofit/>
          </a:bodyPr>
          <a:lstStyle/>
          <a:p>
            <a:r>
              <a:rPr lang="en-US" dirty="0"/>
              <a:t>Download the latest Visual Studio Code software from </a:t>
            </a:r>
            <a:r>
              <a:rPr lang="en-US" dirty="0">
                <a:hlinkClick r:id="rId2"/>
              </a:rPr>
              <a:t>https://code.visualstudio.com/Download</a:t>
            </a:r>
            <a:endParaRPr lang="en-US" dirty="0"/>
          </a:p>
          <a:p>
            <a:r>
              <a:rPr lang="en-US" dirty="0"/>
              <a:t>You can add any C++ extensions you’d like; this software doesn’t depend on anything specific.</a:t>
            </a:r>
          </a:p>
          <a:p>
            <a:r>
              <a:rPr lang="en-US" dirty="0" err="1"/>
              <a:t>PlatformIO</a:t>
            </a:r>
            <a:r>
              <a:rPr lang="en-US" dirty="0"/>
              <a:t>, which is a way to directly upload code (other than using the Arduino) does not seem to work well with </a:t>
            </a:r>
            <a:r>
              <a:rPr lang="en-US" dirty="0" err="1"/>
              <a:t>Lulzbot</a:t>
            </a:r>
            <a:r>
              <a:rPr lang="en-US" dirty="0"/>
              <a:t> firmware.</a:t>
            </a:r>
          </a:p>
        </p:txBody>
      </p:sp>
    </p:spTree>
    <p:extLst>
      <p:ext uri="{BB962C8B-B14F-4D97-AF65-F5344CB8AC3E}">
        <p14:creationId xmlns:p14="http://schemas.microsoft.com/office/powerpoint/2010/main" val="395042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F1949-871A-49E8-9C3B-0DB2DAB65832}"/>
              </a:ext>
            </a:extLst>
          </p:cNvPr>
          <p:cNvSpPr>
            <a:spLocks noGrp="1"/>
          </p:cNvSpPr>
          <p:nvPr>
            <p:ph type="title"/>
          </p:nvPr>
        </p:nvSpPr>
        <p:spPr/>
        <p:txBody>
          <a:bodyPr/>
          <a:lstStyle/>
          <a:p>
            <a:r>
              <a:rPr lang="en-US" dirty="0"/>
              <a:t>Preparing Arduino Environment</a:t>
            </a:r>
          </a:p>
        </p:txBody>
      </p:sp>
      <p:sp>
        <p:nvSpPr>
          <p:cNvPr id="3" name="Content Placeholder 2">
            <a:extLst>
              <a:ext uri="{FF2B5EF4-FFF2-40B4-BE49-F238E27FC236}">
                <a16:creationId xmlns:a16="http://schemas.microsoft.com/office/drawing/2014/main" id="{A4C73B0B-0123-4494-BF0B-F50920C3F80C}"/>
              </a:ext>
            </a:extLst>
          </p:cNvPr>
          <p:cNvSpPr>
            <a:spLocks noGrp="1"/>
          </p:cNvSpPr>
          <p:nvPr>
            <p:ph idx="1"/>
          </p:nvPr>
        </p:nvSpPr>
        <p:spPr>
          <a:xfrm>
            <a:off x="838200" y="1825625"/>
            <a:ext cx="10515600" cy="4830814"/>
          </a:xfrm>
        </p:spPr>
        <p:txBody>
          <a:bodyPr>
            <a:normAutofit fontScale="92500" lnSpcReduction="10000"/>
          </a:bodyPr>
          <a:lstStyle/>
          <a:p>
            <a:r>
              <a:rPr lang="en-US" dirty="0"/>
              <a:t>Download the latest Arduino software from </a:t>
            </a:r>
            <a:r>
              <a:rPr lang="en-US" dirty="0">
                <a:hlinkClick r:id="rId2"/>
              </a:rPr>
              <a:t>https://www.arduino.cc/en/software</a:t>
            </a:r>
            <a:endParaRPr lang="en-US" dirty="0"/>
          </a:p>
          <a:p>
            <a:r>
              <a:rPr lang="en-US" dirty="0"/>
              <a:t>Install the </a:t>
            </a:r>
            <a:r>
              <a:rPr lang="en-US" dirty="0" err="1"/>
              <a:t>Archim</a:t>
            </a:r>
            <a:r>
              <a:rPr lang="en-US" dirty="0"/>
              <a:t> board for the Arduino software. Instructions (reproduced below) are on </a:t>
            </a:r>
            <a:r>
              <a:rPr lang="en-US" dirty="0">
                <a:hlinkClick r:id="rId3"/>
              </a:rPr>
              <a:t>https://reprap.org/wiki/Archim2</a:t>
            </a:r>
            <a:endParaRPr lang="en-US" dirty="0"/>
          </a:p>
          <a:p>
            <a:pPr marL="914400" lvl="1" indent="-457200">
              <a:buFont typeface="+mj-lt"/>
              <a:buAutoNum type="arabicPeriod"/>
            </a:pPr>
            <a:r>
              <a:rPr lang="en-US" sz="2600" b="0" i="0" dirty="0">
                <a:solidFill>
                  <a:srgbClr val="222222"/>
                </a:solidFill>
                <a:effectLst/>
                <a:latin typeface="Arial" panose="020B0604020202020204" pitchFamily="34" charset="0"/>
              </a:rPr>
              <a:t>Install </a:t>
            </a:r>
            <a:r>
              <a:rPr lang="en-US" sz="2600" b="0" i="0" dirty="0" err="1">
                <a:solidFill>
                  <a:srgbClr val="222222"/>
                </a:solidFill>
                <a:effectLst/>
                <a:latin typeface="Arial" panose="020B0604020202020204" pitchFamily="34" charset="0"/>
              </a:rPr>
              <a:t>Archim</a:t>
            </a:r>
            <a:r>
              <a:rPr lang="en-US" sz="2600" b="0" i="0" dirty="0">
                <a:solidFill>
                  <a:srgbClr val="222222"/>
                </a:solidFill>
                <a:effectLst/>
                <a:latin typeface="Arial" panose="020B0604020202020204" pitchFamily="34" charset="0"/>
              </a:rPr>
              <a:t> board support:</a:t>
            </a:r>
          </a:p>
          <a:p>
            <a:pPr lvl="2"/>
            <a:r>
              <a:rPr lang="en-US" b="0" i="0" dirty="0">
                <a:solidFill>
                  <a:srgbClr val="222222"/>
                </a:solidFill>
                <a:effectLst/>
                <a:latin typeface="Arial" panose="020B0604020202020204" pitchFamily="34" charset="0"/>
              </a:rPr>
              <a:t>From the Arduino File menu select Preferences.</a:t>
            </a:r>
          </a:p>
          <a:p>
            <a:pPr lvl="2"/>
            <a:r>
              <a:rPr lang="en-US" b="0" i="0" dirty="0">
                <a:solidFill>
                  <a:srgbClr val="222222"/>
                </a:solidFill>
                <a:effectLst/>
                <a:latin typeface="Arial" panose="020B0604020202020204" pitchFamily="34" charset="0"/>
              </a:rPr>
              <a:t>Add the following URL to "Additional Board Manager URLs" section.</a:t>
            </a:r>
          </a:p>
          <a:p>
            <a:pPr lvl="2"/>
            <a:r>
              <a:rPr lang="en-US" b="0" i="0" dirty="0">
                <a:solidFill>
                  <a:srgbClr val="222222"/>
                </a:solidFill>
                <a:effectLst/>
                <a:latin typeface="Arial" panose="020B0604020202020204" pitchFamily="34" charset="0"/>
                <a:hlinkClick r:id="rId4"/>
              </a:rPr>
              <a:t>https://raw.githubusercontent.com/ultimachine/ArduinoAddons/master/package_ultimachine_index.json</a:t>
            </a:r>
            <a:endParaRPr lang="en-US" b="0" i="0" dirty="0">
              <a:solidFill>
                <a:srgbClr val="222222"/>
              </a:solidFill>
              <a:effectLst/>
              <a:latin typeface="Arial" panose="020B0604020202020204" pitchFamily="34" charset="0"/>
            </a:endParaRPr>
          </a:p>
          <a:p>
            <a:pPr lvl="2"/>
            <a:r>
              <a:rPr lang="en-US" b="0" i="0" dirty="0">
                <a:solidFill>
                  <a:srgbClr val="222222"/>
                </a:solidFill>
                <a:effectLst/>
                <a:latin typeface="Arial" panose="020B0604020202020204" pitchFamily="34" charset="0"/>
              </a:rPr>
              <a:t>The Board Manager is found at the top of the Tools-&gt;Board selection menu.</a:t>
            </a:r>
          </a:p>
          <a:p>
            <a:pPr lvl="2"/>
            <a:r>
              <a:rPr lang="en-US" b="0" i="0" dirty="0">
                <a:solidFill>
                  <a:srgbClr val="222222"/>
                </a:solidFill>
                <a:effectLst/>
                <a:latin typeface="Arial" panose="020B0604020202020204" pitchFamily="34" charset="0"/>
              </a:rPr>
              <a:t>Open the Board Manager and the list boards will automatically update.</a:t>
            </a:r>
          </a:p>
          <a:p>
            <a:pPr lvl="2"/>
            <a:r>
              <a:rPr lang="en-US" b="0" i="0" dirty="0">
                <a:solidFill>
                  <a:srgbClr val="222222"/>
                </a:solidFill>
                <a:effectLst/>
                <a:latin typeface="Arial" panose="020B0604020202020204" pitchFamily="34" charset="0"/>
              </a:rPr>
              <a:t>Search for </a:t>
            </a:r>
            <a:r>
              <a:rPr lang="en-US" b="0" i="0" dirty="0" err="1">
                <a:solidFill>
                  <a:srgbClr val="222222"/>
                </a:solidFill>
                <a:effectLst/>
                <a:latin typeface="Arial" panose="020B0604020202020204" pitchFamily="34" charset="0"/>
              </a:rPr>
              <a:t>Archim</a:t>
            </a:r>
            <a:r>
              <a:rPr lang="en-US" b="0" i="0" dirty="0">
                <a:solidFill>
                  <a:srgbClr val="222222"/>
                </a:solidFill>
                <a:effectLst/>
                <a:latin typeface="Arial" panose="020B0604020202020204" pitchFamily="34" charset="0"/>
              </a:rPr>
              <a:t> and install.</a:t>
            </a:r>
          </a:p>
          <a:p>
            <a:pPr marL="914400" lvl="1" indent="-457200">
              <a:buFont typeface="+mj-lt"/>
              <a:buAutoNum type="arabicPeriod"/>
            </a:pPr>
            <a:r>
              <a:rPr lang="en-US" sz="2600" b="0" i="0" dirty="0">
                <a:solidFill>
                  <a:srgbClr val="222222"/>
                </a:solidFill>
                <a:effectLst/>
                <a:latin typeface="Arial" panose="020B0604020202020204" pitchFamily="34" charset="0"/>
              </a:rPr>
              <a:t>Install </a:t>
            </a:r>
            <a:r>
              <a:rPr lang="en-US" sz="2600" b="0" i="0" dirty="0" err="1">
                <a:solidFill>
                  <a:srgbClr val="222222"/>
                </a:solidFill>
                <a:effectLst/>
                <a:latin typeface="Arial" panose="020B0604020202020204" pitchFamily="34" charset="0"/>
              </a:rPr>
              <a:t>TMCStepper</a:t>
            </a:r>
            <a:r>
              <a:rPr lang="en-US" sz="2600" b="0" i="0" dirty="0">
                <a:solidFill>
                  <a:srgbClr val="222222"/>
                </a:solidFill>
                <a:effectLst/>
                <a:latin typeface="Arial" panose="020B0604020202020204" pitchFamily="34" charset="0"/>
              </a:rPr>
              <a:t> library: Arduino IDE-&gt; Sketch menu -&gt; Include Library -&gt; Manage Libraries -&gt; install </a:t>
            </a:r>
            <a:r>
              <a:rPr lang="en-US" sz="2600" b="0" i="0" dirty="0" err="1">
                <a:solidFill>
                  <a:srgbClr val="222222"/>
                </a:solidFill>
                <a:effectLst/>
                <a:latin typeface="Arial" panose="020B0604020202020204" pitchFamily="34" charset="0"/>
              </a:rPr>
              <a:t>TMCStepper</a:t>
            </a:r>
            <a:endParaRPr lang="en-US" sz="2600" b="0" i="0" dirty="0">
              <a:solidFill>
                <a:srgbClr val="222222"/>
              </a:solidFill>
              <a:effectLst/>
              <a:latin typeface="Arial" panose="020B0604020202020204" pitchFamily="34" charset="0"/>
            </a:endParaRPr>
          </a:p>
          <a:p>
            <a:pPr lvl="1"/>
            <a:endParaRPr lang="en-US" dirty="0"/>
          </a:p>
        </p:txBody>
      </p:sp>
    </p:spTree>
    <p:extLst>
      <p:ext uri="{BB962C8B-B14F-4D97-AF65-F5344CB8AC3E}">
        <p14:creationId xmlns:p14="http://schemas.microsoft.com/office/powerpoint/2010/main" val="3803564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F1949-871A-49E8-9C3B-0DB2DAB65832}"/>
              </a:ext>
            </a:extLst>
          </p:cNvPr>
          <p:cNvSpPr>
            <a:spLocks noGrp="1"/>
          </p:cNvSpPr>
          <p:nvPr>
            <p:ph type="title"/>
          </p:nvPr>
        </p:nvSpPr>
        <p:spPr/>
        <p:txBody>
          <a:bodyPr/>
          <a:lstStyle/>
          <a:p>
            <a:r>
              <a:rPr lang="en-US" dirty="0"/>
              <a:t>Modifying the code</a:t>
            </a:r>
            <a:br>
              <a:rPr lang="en-US" dirty="0"/>
            </a:br>
            <a:r>
              <a:rPr lang="en-US" dirty="0"/>
              <a:t>Open Arduino IDE</a:t>
            </a:r>
          </a:p>
        </p:txBody>
      </p:sp>
      <p:sp>
        <p:nvSpPr>
          <p:cNvPr id="3" name="Content Placeholder 2">
            <a:extLst>
              <a:ext uri="{FF2B5EF4-FFF2-40B4-BE49-F238E27FC236}">
                <a16:creationId xmlns:a16="http://schemas.microsoft.com/office/drawing/2014/main" id="{A4C73B0B-0123-4494-BF0B-F50920C3F80C}"/>
              </a:ext>
            </a:extLst>
          </p:cNvPr>
          <p:cNvSpPr>
            <a:spLocks noGrp="1"/>
          </p:cNvSpPr>
          <p:nvPr>
            <p:ph idx="1"/>
          </p:nvPr>
        </p:nvSpPr>
        <p:spPr>
          <a:xfrm>
            <a:off x="838200" y="1825625"/>
            <a:ext cx="10515600" cy="4830814"/>
          </a:xfrm>
        </p:spPr>
        <p:txBody>
          <a:bodyPr>
            <a:normAutofit/>
          </a:bodyPr>
          <a:lstStyle/>
          <a:p>
            <a:r>
              <a:rPr lang="en-US" dirty="0"/>
              <a:t>To prepare the code for modification, Open the “</a:t>
            </a:r>
            <a:r>
              <a:rPr lang="en-US" dirty="0" err="1"/>
              <a:t>Marlin.ino</a:t>
            </a:r>
            <a:r>
              <a:rPr lang="en-US" dirty="0"/>
              <a:t>” file in the Arduino IDE</a:t>
            </a:r>
          </a:p>
          <a:p>
            <a:r>
              <a:rPr lang="en-US" dirty="0"/>
              <a:t>Then select File-&gt;Preferences</a:t>
            </a:r>
          </a:p>
          <a:p>
            <a:r>
              <a:rPr lang="en-US" dirty="0"/>
              <a:t>In the options, select “Use External Editor”, and then confirm by selecting “OK”</a:t>
            </a:r>
          </a:p>
          <a:p>
            <a:r>
              <a:rPr lang="en-US" dirty="0"/>
              <a:t>Preparing the environment this way allows us to use the Arduino environment as an uploading environment while also allowing us to modify the same code that’s opened in Visual Studio Code</a:t>
            </a:r>
          </a:p>
        </p:txBody>
      </p:sp>
    </p:spTree>
    <p:extLst>
      <p:ext uri="{BB962C8B-B14F-4D97-AF65-F5344CB8AC3E}">
        <p14:creationId xmlns:p14="http://schemas.microsoft.com/office/powerpoint/2010/main" val="2503059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F1949-871A-49E8-9C3B-0DB2DAB65832}"/>
              </a:ext>
            </a:extLst>
          </p:cNvPr>
          <p:cNvSpPr>
            <a:spLocks noGrp="1"/>
          </p:cNvSpPr>
          <p:nvPr>
            <p:ph type="title"/>
          </p:nvPr>
        </p:nvSpPr>
        <p:spPr/>
        <p:txBody>
          <a:bodyPr/>
          <a:lstStyle/>
          <a:p>
            <a:r>
              <a:rPr lang="en-US" dirty="0"/>
              <a:t>Modifying the code</a:t>
            </a:r>
            <a:br>
              <a:rPr lang="en-US" dirty="0"/>
            </a:br>
            <a:r>
              <a:rPr lang="en-US" dirty="0"/>
              <a:t>Open Visual Studio Code IDE</a:t>
            </a:r>
          </a:p>
        </p:txBody>
      </p:sp>
      <p:sp>
        <p:nvSpPr>
          <p:cNvPr id="3" name="Content Placeholder 2">
            <a:extLst>
              <a:ext uri="{FF2B5EF4-FFF2-40B4-BE49-F238E27FC236}">
                <a16:creationId xmlns:a16="http://schemas.microsoft.com/office/drawing/2014/main" id="{A4C73B0B-0123-4494-BF0B-F50920C3F80C}"/>
              </a:ext>
            </a:extLst>
          </p:cNvPr>
          <p:cNvSpPr>
            <a:spLocks noGrp="1"/>
          </p:cNvSpPr>
          <p:nvPr>
            <p:ph idx="1"/>
          </p:nvPr>
        </p:nvSpPr>
        <p:spPr>
          <a:xfrm>
            <a:off x="838200" y="1825625"/>
            <a:ext cx="10515600" cy="4830814"/>
          </a:xfrm>
        </p:spPr>
        <p:txBody>
          <a:bodyPr>
            <a:normAutofit/>
          </a:bodyPr>
          <a:lstStyle/>
          <a:p>
            <a:r>
              <a:rPr lang="en-US" dirty="0"/>
              <a:t>Open Visual Studio Code IDE</a:t>
            </a:r>
          </a:p>
          <a:p>
            <a:r>
              <a:rPr lang="en-US" dirty="0"/>
              <a:t>Select “File” -&gt; “Open Folder”</a:t>
            </a:r>
          </a:p>
          <a:p>
            <a:r>
              <a:rPr lang="en-US" dirty="0"/>
              <a:t>Select the folder that has the code. If downloading the code from </a:t>
            </a:r>
            <a:r>
              <a:rPr lang="en-US" dirty="0" err="1"/>
              <a:t>Github</a:t>
            </a:r>
            <a:r>
              <a:rPr lang="en-US" dirty="0"/>
              <a:t>, this would be “exploratory-soft-printer”. Alternatively, you can open the “Marlin” subfolder underneath the “exploratory-soft-printer” folder.</a:t>
            </a:r>
          </a:p>
          <a:p>
            <a:r>
              <a:rPr lang="en-US" dirty="0"/>
              <a:t>You can now edit </a:t>
            </a:r>
            <a:r>
              <a:rPr lang="en-US"/>
              <a:t>the code.</a:t>
            </a:r>
            <a:endParaRPr lang="en-US" dirty="0"/>
          </a:p>
        </p:txBody>
      </p:sp>
    </p:spTree>
    <p:extLst>
      <p:ext uri="{BB962C8B-B14F-4D97-AF65-F5344CB8AC3E}">
        <p14:creationId xmlns:p14="http://schemas.microsoft.com/office/powerpoint/2010/main" val="368636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F1949-871A-49E8-9C3B-0DB2DAB65832}"/>
              </a:ext>
            </a:extLst>
          </p:cNvPr>
          <p:cNvSpPr>
            <a:spLocks noGrp="1"/>
          </p:cNvSpPr>
          <p:nvPr>
            <p:ph type="title"/>
          </p:nvPr>
        </p:nvSpPr>
        <p:spPr/>
        <p:txBody>
          <a:bodyPr/>
          <a:lstStyle/>
          <a:p>
            <a:r>
              <a:rPr lang="en-US" dirty="0"/>
              <a:t>Uploading Code</a:t>
            </a:r>
            <a:br>
              <a:rPr lang="en-US" dirty="0"/>
            </a:br>
            <a:r>
              <a:rPr lang="en-US" dirty="0"/>
              <a:t>Preparing Taz Pro</a:t>
            </a:r>
          </a:p>
        </p:txBody>
      </p:sp>
      <p:sp>
        <p:nvSpPr>
          <p:cNvPr id="3" name="Content Placeholder 2">
            <a:extLst>
              <a:ext uri="{FF2B5EF4-FFF2-40B4-BE49-F238E27FC236}">
                <a16:creationId xmlns:a16="http://schemas.microsoft.com/office/drawing/2014/main" id="{A4C73B0B-0123-4494-BF0B-F50920C3F80C}"/>
              </a:ext>
            </a:extLst>
          </p:cNvPr>
          <p:cNvSpPr>
            <a:spLocks noGrp="1"/>
          </p:cNvSpPr>
          <p:nvPr>
            <p:ph idx="1"/>
          </p:nvPr>
        </p:nvSpPr>
        <p:spPr>
          <a:xfrm>
            <a:off x="147484" y="1825625"/>
            <a:ext cx="6351639" cy="4830814"/>
          </a:xfrm>
        </p:spPr>
        <p:txBody>
          <a:bodyPr>
            <a:normAutofit fontScale="92500" lnSpcReduction="20000"/>
          </a:bodyPr>
          <a:lstStyle/>
          <a:p>
            <a:r>
              <a:rPr lang="en-US" dirty="0"/>
              <a:t>Remove the side panel (left of LCD when facing the front of the printer) by unscrewing the bolts.</a:t>
            </a:r>
          </a:p>
          <a:p>
            <a:endParaRPr lang="en-US" dirty="0"/>
          </a:p>
          <a:p>
            <a:r>
              <a:rPr lang="en-US" dirty="0"/>
              <a:t>Turn on the power to the </a:t>
            </a:r>
            <a:r>
              <a:rPr lang="en-US" dirty="0" err="1"/>
              <a:t>Taz</a:t>
            </a:r>
            <a:r>
              <a:rPr lang="en-US" dirty="0"/>
              <a:t> Pro (red switch in front)</a:t>
            </a:r>
          </a:p>
          <a:p>
            <a:endParaRPr lang="en-US" dirty="0"/>
          </a:p>
          <a:p>
            <a:r>
              <a:rPr lang="en-US" dirty="0"/>
              <a:t>Hold the ERASE button for 1 second to clear the EEPROM memory (this switches the board from “Operating Mode” to “Uploading Mode”)</a:t>
            </a:r>
          </a:p>
          <a:p>
            <a:endParaRPr lang="en-US" dirty="0"/>
          </a:p>
          <a:p>
            <a:r>
              <a:rPr lang="en-US" dirty="0"/>
              <a:t>The LCD should be blank about 10 seconds after pressing the ERASE button</a:t>
            </a:r>
          </a:p>
        </p:txBody>
      </p:sp>
      <p:pic>
        <p:nvPicPr>
          <p:cNvPr id="5" name="Picture 4" descr="A picture containing electronics&#10;&#10;Description automatically generated">
            <a:extLst>
              <a:ext uri="{FF2B5EF4-FFF2-40B4-BE49-F238E27FC236}">
                <a16:creationId xmlns:a16="http://schemas.microsoft.com/office/drawing/2014/main" id="{1E3AAC83-4F42-4705-B8E0-588E87DFE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307" y="137652"/>
            <a:ext cx="5040261" cy="6720348"/>
          </a:xfrm>
          <a:prstGeom prst="rect">
            <a:avLst/>
          </a:prstGeom>
        </p:spPr>
      </p:pic>
      <p:cxnSp>
        <p:nvCxnSpPr>
          <p:cNvPr id="7" name="Straight Arrow Connector 6">
            <a:extLst>
              <a:ext uri="{FF2B5EF4-FFF2-40B4-BE49-F238E27FC236}">
                <a16:creationId xmlns:a16="http://schemas.microsoft.com/office/drawing/2014/main" id="{C8C9BADB-9FCE-47EA-9257-D58BF0EB41F3}"/>
              </a:ext>
            </a:extLst>
          </p:cNvPr>
          <p:cNvCxnSpPr>
            <a:cxnSpLocks/>
          </p:cNvCxnSpPr>
          <p:nvPr/>
        </p:nvCxnSpPr>
        <p:spPr>
          <a:xfrm>
            <a:off x="8858865" y="1260321"/>
            <a:ext cx="521109" cy="1325563"/>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75EF2D7-4E37-460F-95C7-5087CDFB1F19}"/>
              </a:ext>
            </a:extLst>
          </p:cNvPr>
          <p:cNvSpPr/>
          <p:nvPr/>
        </p:nvSpPr>
        <p:spPr>
          <a:xfrm>
            <a:off x="9350477" y="2585884"/>
            <a:ext cx="206478" cy="265471"/>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AA3EF7A-4404-47AE-B95E-2E07A7A26466}"/>
              </a:ext>
            </a:extLst>
          </p:cNvPr>
          <p:cNvSpPr txBox="1"/>
          <p:nvPr/>
        </p:nvSpPr>
        <p:spPr>
          <a:xfrm>
            <a:off x="8061223" y="890989"/>
            <a:ext cx="1595284" cy="369332"/>
          </a:xfrm>
          <a:prstGeom prst="rect">
            <a:avLst/>
          </a:prstGeom>
          <a:noFill/>
        </p:spPr>
        <p:txBody>
          <a:bodyPr wrap="square" rtlCol="0">
            <a:spAutoFit/>
          </a:bodyPr>
          <a:lstStyle/>
          <a:p>
            <a:pPr algn="ctr"/>
            <a:r>
              <a:rPr lang="en-US" b="1" dirty="0">
                <a:solidFill>
                  <a:srgbClr val="FFFF00"/>
                </a:solidFill>
              </a:rPr>
              <a:t>ERASE Button</a:t>
            </a:r>
          </a:p>
        </p:txBody>
      </p:sp>
    </p:spTree>
    <p:extLst>
      <p:ext uri="{BB962C8B-B14F-4D97-AF65-F5344CB8AC3E}">
        <p14:creationId xmlns:p14="http://schemas.microsoft.com/office/powerpoint/2010/main" val="301913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F1949-871A-49E8-9C3B-0DB2DAB65832}"/>
              </a:ext>
            </a:extLst>
          </p:cNvPr>
          <p:cNvSpPr>
            <a:spLocks noGrp="1"/>
          </p:cNvSpPr>
          <p:nvPr>
            <p:ph type="title"/>
          </p:nvPr>
        </p:nvSpPr>
        <p:spPr/>
        <p:txBody>
          <a:bodyPr/>
          <a:lstStyle/>
          <a:p>
            <a:r>
              <a:rPr lang="en-US" dirty="0"/>
              <a:t>Uploading Code</a:t>
            </a:r>
            <a:br>
              <a:rPr lang="en-US" dirty="0"/>
            </a:br>
            <a:r>
              <a:rPr lang="en-US" dirty="0"/>
              <a:t>Arduino IDE</a:t>
            </a:r>
          </a:p>
        </p:txBody>
      </p:sp>
      <p:sp>
        <p:nvSpPr>
          <p:cNvPr id="3" name="Content Placeholder 2">
            <a:extLst>
              <a:ext uri="{FF2B5EF4-FFF2-40B4-BE49-F238E27FC236}">
                <a16:creationId xmlns:a16="http://schemas.microsoft.com/office/drawing/2014/main" id="{A4C73B0B-0123-4494-BF0B-F50920C3F80C}"/>
              </a:ext>
            </a:extLst>
          </p:cNvPr>
          <p:cNvSpPr>
            <a:spLocks noGrp="1"/>
          </p:cNvSpPr>
          <p:nvPr>
            <p:ph idx="1"/>
          </p:nvPr>
        </p:nvSpPr>
        <p:spPr>
          <a:xfrm>
            <a:off x="147484" y="1825625"/>
            <a:ext cx="11602064" cy="4830814"/>
          </a:xfrm>
        </p:spPr>
        <p:txBody>
          <a:bodyPr>
            <a:normAutofit lnSpcReduction="10000"/>
          </a:bodyPr>
          <a:lstStyle/>
          <a:p>
            <a:r>
              <a:rPr lang="en-US" dirty="0"/>
              <a:t>Connect the PC to the </a:t>
            </a:r>
            <a:r>
              <a:rPr lang="en-US" dirty="0" err="1"/>
              <a:t>Taz</a:t>
            </a:r>
            <a:r>
              <a:rPr lang="en-US" dirty="0"/>
              <a:t> Pro using the USB port in the back of the printer</a:t>
            </a:r>
          </a:p>
          <a:p>
            <a:r>
              <a:rPr lang="en-US" dirty="0"/>
              <a:t>Go to the Arduino IDE</a:t>
            </a:r>
          </a:p>
          <a:p>
            <a:r>
              <a:rPr lang="en-US" dirty="0"/>
              <a:t>Go to the upper tab and select Tools-&gt;Board-&gt;</a:t>
            </a:r>
            <a:r>
              <a:rPr lang="en-US" dirty="0" err="1"/>
              <a:t>ultimachine-sam</a:t>
            </a:r>
            <a:r>
              <a:rPr lang="en-US" dirty="0"/>
              <a:t>-&gt;</a:t>
            </a:r>
            <a:r>
              <a:rPr lang="en-US" dirty="0" err="1"/>
              <a:t>Archim</a:t>
            </a:r>
            <a:endParaRPr lang="en-US" dirty="0"/>
          </a:p>
          <a:p>
            <a:r>
              <a:rPr lang="en-US" dirty="0"/>
              <a:t>While also in Tools, select Tools-&gt;Port-&gt;”The Serial Port that represents your board”</a:t>
            </a:r>
          </a:p>
          <a:p>
            <a:r>
              <a:rPr lang="en-US" dirty="0"/>
              <a:t>Upload the code. You should see the following message if done correctly</a:t>
            </a:r>
          </a:p>
          <a:p>
            <a:pPr marL="0" indent="0">
              <a:buNone/>
            </a:pPr>
            <a:r>
              <a:rPr lang="en-US" sz="1500" i="1" dirty="0">
                <a:solidFill>
                  <a:srgbClr val="FF0000"/>
                </a:solidFill>
              </a:rPr>
              <a:t>Write 316452 bytes to flash (1237 pages)</a:t>
            </a:r>
          </a:p>
          <a:p>
            <a:pPr marL="0" indent="0">
              <a:buNone/>
            </a:pPr>
            <a:r>
              <a:rPr lang="en-US" sz="1500" i="1" dirty="0">
                <a:solidFill>
                  <a:srgbClr val="FF0000"/>
                </a:solidFill>
              </a:rPr>
              <a:t>[==============================] 100% (1237/1237 pages)</a:t>
            </a:r>
          </a:p>
          <a:p>
            <a:pPr marL="0" indent="0">
              <a:buNone/>
            </a:pPr>
            <a:r>
              <a:rPr lang="en-US" sz="1500" i="1" dirty="0">
                <a:solidFill>
                  <a:srgbClr val="FF0000"/>
                </a:solidFill>
              </a:rPr>
              <a:t>done in 14.833 seconds</a:t>
            </a:r>
          </a:p>
          <a:p>
            <a:pPr marL="0" indent="0">
              <a:buNone/>
            </a:pPr>
            <a:endParaRPr lang="en-US" sz="1500" i="1" dirty="0">
              <a:solidFill>
                <a:srgbClr val="FF0000"/>
              </a:solidFill>
            </a:endParaRPr>
          </a:p>
          <a:p>
            <a:pPr marL="0" indent="0">
              <a:buNone/>
            </a:pPr>
            <a:r>
              <a:rPr lang="en-US" sz="1500" i="1" dirty="0">
                <a:solidFill>
                  <a:srgbClr val="FF0000"/>
                </a:solidFill>
              </a:rPr>
              <a:t>Verify 316452 bytes of flash</a:t>
            </a:r>
          </a:p>
          <a:p>
            <a:pPr marL="0" indent="0">
              <a:buNone/>
            </a:pPr>
            <a:r>
              <a:rPr lang="en-US" sz="1500" i="1" dirty="0">
                <a:solidFill>
                  <a:srgbClr val="FF0000"/>
                </a:solidFill>
              </a:rPr>
              <a:t>[==============================] 100% (1237/1237 pages)</a:t>
            </a:r>
          </a:p>
          <a:p>
            <a:pPr marL="0" indent="0">
              <a:buNone/>
            </a:pPr>
            <a:r>
              <a:rPr lang="en-US" sz="1500" i="1" dirty="0">
                <a:solidFill>
                  <a:srgbClr val="FF0000"/>
                </a:solidFill>
              </a:rPr>
              <a:t>Verify successful</a:t>
            </a:r>
          </a:p>
        </p:txBody>
      </p:sp>
    </p:spTree>
    <p:extLst>
      <p:ext uri="{BB962C8B-B14F-4D97-AF65-F5344CB8AC3E}">
        <p14:creationId xmlns:p14="http://schemas.microsoft.com/office/powerpoint/2010/main" val="3665105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644</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Uploading Code in the Marlin Environment to Lulzbot Taz Pro</vt:lpstr>
      <vt:lpstr>Basic information</vt:lpstr>
      <vt:lpstr>Preparing Visual Studio Code Environment</vt:lpstr>
      <vt:lpstr>Preparing Arduino Environment</vt:lpstr>
      <vt:lpstr>Modifying the code Open Arduino IDE</vt:lpstr>
      <vt:lpstr>Modifying the code Open Visual Studio Code IDE</vt:lpstr>
      <vt:lpstr>Uploading Code Preparing Taz Pro</vt:lpstr>
      <vt:lpstr>Uploading Code Arduino 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Uploading Arduino Code in the Marlin Environment to Lulzbot Taz Pro</dc:title>
  <dc:creator>Nguyen, Vinh T. (Fed)</dc:creator>
  <cp:lastModifiedBy>Nguyen, Vinh T. (Fed)</cp:lastModifiedBy>
  <cp:revision>41</cp:revision>
  <dcterms:created xsi:type="dcterms:W3CDTF">2021-12-29T13:25:39Z</dcterms:created>
  <dcterms:modified xsi:type="dcterms:W3CDTF">2022-02-09T21:43:57Z</dcterms:modified>
</cp:coreProperties>
</file>