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6" r:id="rId3"/>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5616995f8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5616995f84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616995f8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5616995f84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616995f8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5616995f84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616995f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5616995f8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616995f8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5616995f84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616995f8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5616995f84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616995f8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5616995f84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616995f8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5616995f84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pic>
        <p:nvPicPr>
          <p:cNvPr descr="Celestia-R1---OverlayTitleHD.png" id="12" name="Google Shape;12;p2"/>
          <p:cNvPicPr preferRelativeResize="0"/>
          <p:nvPr/>
        </p:nvPicPr>
        <p:blipFill rotWithShape="1">
          <a:blip r:embed="rId3">
            <a:alphaModFix/>
          </a:blip>
          <a:srcRect b="0" l="0" r="0" t="0"/>
          <a:stretch/>
        </p:blipFill>
        <p:spPr>
          <a:xfrm>
            <a:off x="0" y="0"/>
            <a:ext cx="12188825" cy="6856214"/>
          </a:xfrm>
          <a:prstGeom prst="rect">
            <a:avLst/>
          </a:prstGeom>
          <a:noFill/>
          <a:ln>
            <a:noFill/>
          </a:ln>
        </p:spPr>
      </p:pic>
      <p:sp>
        <p:nvSpPr>
          <p:cNvPr id="13" name="Google Shape;13;p2"/>
          <p:cNvSpPr txBox="1"/>
          <p:nvPr>
            <p:ph type="ctrTitle"/>
          </p:nvPr>
        </p:nvSpPr>
        <p:spPr>
          <a:xfrm>
            <a:off x="3962399" y="1964267"/>
            <a:ext cx="7197726" cy="2421464"/>
          </a:xfrm>
          <a:prstGeom prst="rect">
            <a:avLst/>
          </a:prstGeom>
          <a:noFill/>
          <a:ln>
            <a:noFill/>
          </a:ln>
        </p:spPr>
        <p:txBody>
          <a:bodyPr anchorCtr="0" anchor="b" bIns="45700" lIns="91425" spcFirstLastPara="1" rIns="91425" wrap="square" tIns="45700"/>
          <a:lstStyle>
            <a:lvl1pPr lvl="0" algn="r">
              <a:spcBef>
                <a:spcPts val="0"/>
              </a:spcBef>
              <a:spcAft>
                <a:spcPts val="0"/>
              </a:spcAft>
              <a:buClr>
                <a:schemeClr val="lt1"/>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 type="subTitle"/>
          </p:nvPr>
        </p:nvSpPr>
        <p:spPr>
          <a:xfrm>
            <a:off x="3962399" y="4385732"/>
            <a:ext cx="7197726" cy="1405467"/>
          </a:xfrm>
          <a:prstGeom prst="rect">
            <a:avLst/>
          </a:prstGeom>
          <a:noFill/>
          <a:ln>
            <a:noFill/>
          </a:ln>
        </p:spPr>
        <p:txBody>
          <a:bodyPr anchorCtr="0" anchor="t" bIns="45700" lIns="91425" spcFirstLastPara="1" rIns="91425" wrap="square" tIns="45700"/>
          <a:lstStyle>
            <a:lvl1pPr lvl="0" algn="r">
              <a:spcBef>
                <a:spcPts val="0"/>
              </a:spcBef>
              <a:spcAft>
                <a:spcPts val="0"/>
              </a:spcAft>
              <a:buSzPts val="1800"/>
              <a:buNone/>
              <a:defRPr sz="1800" cap="none">
                <a:solidFill>
                  <a:schemeClr val="lt1"/>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1000"/>
              </a:spcAft>
              <a:buSzPts val="1200"/>
              <a:buNone/>
              <a:defRPr>
                <a:solidFill>
                  <a:schemeClr val="lt1"/>
                </a:solidFill>
              </a:defRPr>
            </a:lvl9pPr>
          </a:lstStyle>
          <a:p/>
        </p:txBody>
      </p:sp>
      <p:sp>
        <p:nvSpPr>
          <p:cNvPr id="15" name="Google Shape;15;p2"/>
          <p:cNvSpPr txBox="1"/>
          <p:nvPr>
            <p:ph idx="10" type="dt"/>
          </p:nvPr>
        </p:nvSpPr>
        <p:spPr>
          <a:xfrm>
            <a:off x="8932558" y="5870575"/>
            <a:ext cx="1600200" cy="3778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3962399" y="5870575"/>
            <a:ext cx="4893958" cy="3778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10608958"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76" name="Shape 76"/>
        <p:cNvGrpSpPr/>
        <p:nvPr/>
      </p:nvGrpSpPr>
      <p:grpSpPr>
        <a:xfrm>
          <a:off x="0" y="0"/>
          <a:ext cx="0" cy="0"/>
          <a:chOff x="0" y="0"/>
          <a:chExt cx="0" cy="0"/>
        </a:xfrm>
      </p:grpSpPr>
      <p:pic>
        <p:nvPicPr>
          <p:cNvPr descr="Celestia-R1---OverlayContentHD.png" id="77" name="Google Shape;77;p1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8" name="Google Shape;78;p11"/>
          <p:cNvSpPr txBox="1"/>
          <p:nvPr>
            <p:ph type="title"/>
          </p:nvPr>
        </p:nvSpPr>
        <p:spPr>
          <a:xfrm>
            <a:off x="685800" y="4732865"/>
            <a:ext cx="10131427" cy="566738"/>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p:nvPr>
            <p:ph idx="2" type="pic"/>
          </p:nvPr>
        </p:nvSpPr>
        <p:spPr>
          <a:xfrm>
            <a:off x="1371600" y="932112"/>
            <a:ext cx="8759827" cy="3164976"/>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txBody>
          <a:bodyPr anchorCtr="0" anchor="t" bIns="45700" lIns="91425" spcFirstLastPara="1" rIns="91425" wrap="square" tIns="45700"/>
          <a:lstStyle>
            <a:lvl1pPr lvl="0" marR="0" rtl="0" algn="ctr">
              <a:spcBef>
                <a:spcPts val="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lvl="1"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3pPr>
            <a:lvl4pPr lvl="3"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4pPr>
            <a:lvl5pPr lvl="4"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5pPr>
            <a:lvl6pPr lvl="5"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6pPr>
            <a:lvl7pPr lvl="6"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7pPr>
            <a:lvl8pPr lvl="7"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8pPr>
            <a:lvl9pPr lvl="8" marR="0" rtl="0" algn="l">
              <a:spcBef>
                <a:spcPts val="1000"/>
              </a:spcBef>
              <a:spcAft>
                <a:spcPts val="1000"/>
              </a:spcAft>
              <a:buClr>
                <a:schemeClr val="lt1"/>
              </a:buClr>
              <a:buSzPts val="1600"/>
              <a:buFont typeface="Arial"/>
              <a:buNone/>
              <a:defRPr b="0" i="0" sz="1600" u="none" cap="none" strike="noStrike">
                <a:solidFill>
                  <a:schemeClr val="lt1"/>
                </a:solidFill>
                <a:latin typeface="Calibri"/>
                <a:ea typeface="Calibri"/>
                <a:cs typeface="Calibri"/>
                <a:sym typeface="Calibri"/>
              </a:defRPr>
            </a:lvl9pPr>
          </a:lstStyle>
          <a:p/>
        </p:txBody>
      </p:sp>
      <p:sp>
        <p:nvSpPr>
          <p:cNvPr id="80" name="Google Shape;80;p11"/>
          <p:cNvSpPr txBox="1"/>
          <p:nvPr>
            <p:ph idx="1" type="body"/>
          </p:nvPr>
        </p:nvSpPr>
        <p:spPr>
          <a:xfrm>
            <a:off x="685800" y="5299603"/>
            <a:ext cx="10131427" cy="493712"/>
          </a:xfrm>
          <a:prstGeom prst="rect">
            <a:avLst/>
          </a:prstGeom>
          <a:noFill/>
          <a:ln>
            <a:noFill/>
          </a:ln>
        </p:spPr>
        <p:txBody>
          <a:bodyPr anchorCtr="0" anchor="t" bIns="45700" lIns="91425" spcFirstLastPara="1" rIns="91425" wrap="square" tIns="45700"/>
          <a:lstStyle>
            <a:lvl1pPr indent="-228600" lvl="0" marL="457200" algn="l">
              <a:spcBef>
                <a:spcPts val="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81" name="Google Shape;81;p1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84" name="Shape 84"/>
        <p:cNvGrpSpPr/>
        <p:nvPr/>
      </p:nvGrpSpPr>
      <p:grpSpPr>
        <a:xfrm>
          <a:off x="0" y="0"/>
          <a:ext cx="0" cy="0"/>
          <a:chOff x="0" y="0"/>
          <a:chExt cx="0" cy="0"/>
        </a:xfrm>
      </p:grpSpPr>
      <p:pic>
        <p:nvPicPr>
          <p:cNvPr descr="Celestia-R1---OverlayContentHD.png" id="85" name="Google Shape;85;p1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6" name="Google Shape;86;p12"/>
          <p:cNvSpPr txBox="1"/>
          <p:nvPr>
            <p:ph type="title"/>
          </p:nvPr>
        </p:nvSpPr>
        <p:spPr>
          <a:xfrm>
            <a:off x="685801" y="609601"/>
            <a:ext cx="10131427" cy="3124199"/>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 type="body"/>
          </p:nvPr>
        </p:nvSpPr>
        <p:spPr>
          <a:xfrm>
            <a:off x="685800" y="4343400"/>
            <a:ext cx="10131428" cy="1447800"/>
          </a:xfrm>
          <a:prstGeom prst="rect">
            <a:avLst/>
          </a:prstGeom>
          <a:noFill/>
          <a:ln>
            <a:noFill/>
          </a:ln>
        </p:spPr>
        <p:txBody>
          <a:bodyPr anchorCtr="0" anchor="ctr" bIns="45700" lIns="91425" spcFirstLastPara="1" rIns="91425" wrap="square" tIns="45700"/>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88" name="Google Shape;88;p12"/>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1" name="Shape 91"/>
        <p:cNvGrpSpPr/>
        <p:nvPr/>
      </p:nvGrpSpPr>
      <p:grpSpPr>
        <a:xfrm>
          <a:off x="0" y="0"/>
          <a:ext cx="0" cy="0"/>
          <a:chOff x="0" y="0"/>
          <a:chExt cx="0" cy="0"/>
        </a:xfrm>
      </p:grpSpPr>
      <p:pic>
        <p:nvPicPr>
          <p:cNvPr descr="Celestia-R1---OverlayContentHD.png" id="92" name="Google Shape;92;p1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93" name="Google Shape;93;p13"/>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MY" sz="8000" u="none" cap="none" strike="noStrike">
                <a:solidFill>
                  <a:schemeClr val="lt1"/>
                </a:solidFill>
                <a:latin typeface="Calibri"/>
                <a:ea typeface="Calibri"/>
                <a:cs typeface="Calibri"/>
                <a:sym typeface="Calibri"/>
              </a:rPr>
              <a:t>”</a:t>
            </a:r>
            <a:endParaRPr/>
          </a:p>
        </p:txBody>
      </p:sp>
      <p:sp>
        <p:nvSpPr>
          <p:cNvPr id="94" name="Google Shape;94;p13"/>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MY" sz="8000" u="none" cap="none" strike="noStrike">
                <a:solidFill>
                  <a:schemeClr val="lt1"/>
                </a:solidFill>
                <a:latin typeface="Calibri"/>
                <a:ea typeface="Calibri"/>
                <a:cs typeface="Calibri"/>
                <a:sym typeface="Calibri"/>
              </a:rPr>
              <a:t>“</a:t>
            </a:r>
            <a:endParaRPr/>
          </a:p>
        </p:txBody>
      </p:sp>
      <p:sp>
        <p:nvSpPr>
          <p:cNvPr id="95" name="Google Shape;95;p13"/>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3"/>
          <p:cNvSpPr txBox="1"/>
          <p:nvPr>
            <p:ph idx="1" type="body"/>
          </p:nvPr>
        </p:nvSpPr>
        <p:spPr>
          <a:xfrm>
            <a:off x="1097875" y="3352800"/>
            <a:ext cx="9339184" cy="381000"/>
          </a:xfrm>
          <a:prstGeom prst="rect">
            <a:avLst/>
          </a:prstGeom>
          <a:noFill/>
          <a:ln>
            <a:noFill/>
          </a:ln>
        </p:spPr>
        <p:txBody>
          <a:bodyPr anchorCtr="0" anchor="ctr" bIns="45700" lIns="91425" spcFirstLastPara="1" rIns="91425" wrap="square" tIns="45700"/>
          <a:lstStyle>
            <a:lvl1pPr indent="-228600" lvl="0" marL="457200" algn="l">
              <a:spcBef>
                <a:spcPts val="0"/>
              </a:spcBef>
              <a:spcAft>
                <a:spcPts val="0"/>
              </a:spcAft>
              <a:buSzPts val="1800"/>
              <a:buFont typeface="Calibri"/>
              <a:buNone/>
              <a:defRPr/>
            </a:lvl1pPr>
            <a:lvl2pPr indent="-228600" lvl="1" marL="914400" algn="l">
              <a:spcBef>
                <a:spcPts val="1000"/>
              </a:spcBef>
              <a:spcAft>
                <a:spcPts val="0"/>
              </a:spcAft>
              <a:buSzPts val="1600"/>
              <a:buFont typeface="Calibri"/>
              <a:buNone/>
              <a:defRPr/>
            </a:lvl2pPr>
            <a:lvl3pPr indent="-228600" lvl="2" marL="1371600" algn="l">
              <a:spcBef>
                <a:spcPts val="1000"/>
              </a:spcBef>
              <a:spcAft>
                <a:spcPts val="0"/>
              </a:spcAft>
              <a:buSzPts val="1400"/>
              <a:buFont typeface="Calibri"/>
              <a:buNone/>
              <a:defRPr/>
            </a:lvl3pPr>
            <a:lvl4pPr indent="-228600" lvl="3" marL="1828800" algn="l">
              <a:spcBef>
                <a:spcPts val="1000"/>
              </a:spcBef>
              <a:spcAft>
                <a:spcPts val="0"/>
              </a:spcAft>
              <a:buSzPts val="1200"/>
              <a:buFont typeface="Calibri"/>
              <a:buNone/>
              <a:defRPr/>
            </a:lvl4pPr>
            <a:lvl5pPr indent="-228600" lvl="4" marL="2286000" algn="l">
              <a:spcBef>
                <a:spcPts val="1000"/>
              </a:spcBef>
              <a:spcAft>
                <a:spcPts val="0"/>
              </a:spcAft>
              <a:buSzPts val="1200"/>
              <a:buFont typeface="Calibri"/>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97" name="Google Shape;97;p13"/>
          <p:cNvSpPr txBox="1"/>
          <p:nvPr>
            <p:ph idx="2" type="body"/>
          </p:nvPr>
        </p:nvSpPr>
        <p:spPr>
          <a:xfrm>
            <a:off x="687465" y="4343400"/>
            <a:ext cx="10152367" cy="1447800"/>
          </a:xfrm>
          <a:prstGeom prst="rect">
            <a:avLst/>
          </a:prstGeom>
          <a:noFill/>
          <a:ln>
            <a:noFill/>
          </a:ln>
        </p:spPr>
        <p:txBody>
          <a:bodyPr anchorCtr="0" anchor="ctr" bIns="45700" lIns="91425" spcFirstLastPara="1" rIns="91425" wrap="square" tIns="45700"/>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98" name="Google Shape;98;p1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1" name="Shape 101"/>
        <p:cNvGrpSpPr/>
        <p:nvPr/>
      </p:nvGrpSpPr>
      <p:grpSpPr>
        <a:xfrm>
          <a:off x="0" y="0"/>
          <a:ext cx="0" cy="0"/>
          <a:chOff x="0" y="0"/>
          <a:chExt cx="0" cy="0"/>
        </a:xfrm>
      </p:grpSpPr>
      <p:pic>
        <p:nvPicPr>
          <p:cNvPr descr="Celestia-R1---OverlayContentHD.png" id="102" name="Google Shape;102;p1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03" name="Google Shape;103;p14"/>
          <p:cNvSpPr txBox="1"/>
          <p:nvPr>
            <p:ph type="title"/>
          </p:nvPr>
        </p:nvSpPr>
        <p:spPr>
          <a:xfrm>
            <a:off x="685802" y="3308581"/>
            <a:ext cx="10131425" cy="146880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4"/>
          <p:cNvSpPr txBox="1"/>
          <p:nvPr>
            <p:ph idx="1" type="body"/>
          </p:nvPr>
        </p:nvSpPr>
        <p:spPr>
          <a:xfrm>
            <a:off x="685801" y="4777381"/>
            <a:ext cx="10131426" cy="860400"/>
          </a:xfrm>
          <a:prstGeom prst="rect">
            <a:avLst/>
          </a:prstGeom>
          <a:noFill/>
          <a:ln>
            <a:noFill/>
          </a:ln>
        </p:spPr>
        <p:txBody>
          <a:bodyPr anchorCtr="0" anchor="t" bIns="45700" lIns="91425" spcFirstLastPara="1" rIns="91425" wrap="square" tIns="45700"/>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05" name="Google Shape;105;p1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08" name="Shape 108"/>
        <p:cNvGrpSpPr/>
        <p:nvPr/>
      </p:nvGrpSpPr>
      <p:grpSpPr>
        <a:xfrm>
          <a:off x="0" y="0"/>
          <a:ext cx="0" cy="0"/>
          <a:chOff x="0" y="0"/>
          <a:chExt cx="0" cy="0"/>
        </a:xfrm>
      </p:grpSpPr>
      <p:pic>
        <p:nvPicPr>
          <p:cNvPr descr="Celestia-R1---OverlayContentHD.png" id="109" name="Google Shape;109;p1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10" name="Google Shape;110;p15"/>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MY" sz="8000" u="none" cap="none" strike="noStrike">
                <a:solidFill>
                  <a:schemeClr val="lt1"/>
                </a:solidFill>
                <a:latin typeface="Calibri"/>
                <a:ea typeface="Calibri"/>
                <a:cs typeface="Calibri"/>
                <a:sym typeface="Calibri"/>
              </a:rPr>
              <a:t>”</a:t>
            </a:r>
            <a:endParaRPr/>
          </a:p>
        </p:txBody>
      </p:sp>
      <p:sp>
        <p:nvSpPr>
          <p:cNvPr id="111" name="Google Shape;111;p15"/>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MY" sz="8000" u="none" cap="none" strike="noStrike">
                <a:solidFill>
                  <a:schemeClr val="lt1"/>
                </a:solidFill>
                <a:latin typeface="Calibri"/>
                <a:ea typeface="Calibri"/>
                <a:cs typeface="Calibri"/>
                <a:sym typeface="Calibri"/>
              </a:rPr>
              <a:t>“</a:t>
            </a:r>
            <a:endParaRPr/>
          </a:p>
        </p:txBody>
      </p:sp>
      <p:sp>
        <p:nvSpPr>
          <p:cNvPr id="112" name="Google Shape;112;p15"/>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5"/>
          <p:cNvSpPr txBox="1"/>
          <p:nvPr>
            <p:ph idx="1" type="body"/>
          </p:nvPr>
        </p:nvSpPr>
        <p:spPr>
          <a:xfrm>
            <a:off x="685800" y="3886200"/>
            <a:ext cx="10135436" cy="889000"/>
          </a:xfrm>
          <a:prstGeom prst="rect">
            <a:avLst/>
          </a:prstGeom>
          <a:noFill/>
          <a:ln>
            <a:noFill/>
          </a:ln>
        </p:spPr>
        <p:txBody>
          <a:bodyPr anchorCtr="0" anchor="b" bIns="45700" lIns="91425" spcFirstLastPara="1" rIns="91425" wrap="square" tIns="45700"/>
          <a:lstStyle>
            <a:lvl1pPr indent="-228600" lvl="0" marL="457200" algn="l">
              <a:spcBef>
                <a:spcPts val="0"/>
              </a:spcBef>
              <a:spcAft>
                <a:spcPts val="0"/>
              </a:spcAft>
              <a:buSzPts val="2400"/>
              <a:buNone/>
              <a:defRPr b="0" sz="24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14" name="Google Shape;114;p15"/>
          <p:cNvSpPr txBox="1"/>
          <p:nvPr>
            <p:ph idx="2" type="body"/>
          </p:nvPr>
        </p:nvSpPr>
        <p:spPr>
          <a:xfrm>
            <a:off x="685799" y="4775200"/>
            <a:ext cx="10135436" cy="1016000"/>
          </a:xfrm>
          <a:prstGeom prst="rect">
            <a:avLst/>
          </a:prstGeom>
          <a:noFill/>
          <a:ln>
            <a:noFill/>
          </a:ln>
        </p:spPr>
        <p:txBody>
          <a:bodyPr anchorCtr="0" anchor="t" bIns="45700" lIns="91425" spcFirstLastPara="1" rIns="91425" wrap="square" tIns="45700"/>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15" name="Google Shape;115;p1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18" name="Shape 118"/>
        <p:cNvGrpSpPr/>
        <p:nvPr/>
      </p:nvGrpSpPr>
      <p:grpSpPr>
        <a:xfrm>
          <a:off x="0" y="0"/>
          <a:ext cx="0" cy="0"/>
          <a:chOff x="0" y="0"/>
          <a:chExt cx="0" cy="0"/>
        </a:xfrm>
      </p:grpSpPr>
      <p:pic>
        <p:nvPicPr>
          <p:cNvPr descr="Celestia-R1---OverlayContentHD.png" id="119" name="Google Shape;119;p1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0" name="Google Shape;120;p16"/>
          <p:cNvSpPr txBox="1"/>
          <p:nvPr>
            <p:ph type="title"/>
          </p:nvPr>
        </p:nvSpPr>
        <p:spPr>
          <a:xfrm>
            <a:off x="685801" y="609601"/>
            <a:ext cx="10131427" cy="2743199"/>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lt1"/>
              </a:buClr>
              <a:buSzPts val="3600"/>
              <a:buFont typeface="Calibri"/>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6"/>
          <p:cNvSpPr txBox="1"/>
          <p:nvPr>
            <p:ph idx="1" type="body"/>
          </p:nvPr>
        </p:nvSpPr>
        <p:spPr>
          <a:xfrm>
            <a:off x="685801" y="3505200"/>
            <a:ext cx="10131428" cy="838200"/>
          </a:xfrm>
          <a:prstGeom prst="rect">
            <a:avLst/>
          </a:prstGeom>
          <a:noFill/>
          <a:ln>
            <a:noFill/>
          </a:ln>
        </p:spPr>
        <p:txBody>
          <a:bodyPr anchorCtr="0" anchor="b" bIns="45700" lIns="91425" spcFirstLastPara="1" rIns="91425" wrap="square" tIns="45700"/>
          <a:lstStyle>
            <a:lvl1pPr indent="-228600" lvl="0" marL="457200" algn="l">
              <a:spcBef>
                <a:spcPts val="0"/>
              </a:spcBef>
              <a:spcAft>
                <a:spcPts val="0"/>
              </a:spcAft>
              <a:buSzPts val="2800"/>
              <a:buNone/>
              <a:defRPr b="0" sz="28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2" name="Google Shape;122;p16"/>
          <p:cNvSpPr txBox="1"/>
          <p:nvPr>
            <p:ph idx="2" type="body"/>
          </p:nvPr>
        </p:nvSpPr>
        <p:spPr>
          <a:xfrm>
            <a:off x="685800" y="4343400"/>
            <a:ext cx="10131428" cy="1447800"/>
          </a:xfrm>
          <a:prstGeom prst="rect">
            <a:avLst/>
          </a:prstGeom>
          <a:noFill/>
          <a:ln>
            <a:noFill/>
          </a:ln>
        </p:spPr>
        <p:txBody>
          <a:bodyPr anchorCtr="0" anchor="t" bIns="45700" lIns="91425" spcFirstLastPara="1" rIns="91425" wrap="square" tIns="45700"/>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23" name="Google Shape;123;p1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6" name="Shape 126"/>
        <p:cNvGrpSpPr/>
        <p:nvPr/>
      </p:nvGrpSpPr>
      <p:grpSpPr>
        <a:xfrm>
          <a:off x="0" y="0"/>
          <a:ext cx="0" cy="0"/>
          <a:chOff x="0" y="0"/>
          <a:chExt cx="0" cy="0"/>
        </a:xfrm>
      </p:grpSpPr>
      <p:pic>
        <p:nvPicPr>
          <p:cNvPr descr="Celestia-R1---OverlayContentHD.png" id="127" name="Google Shape;127;p1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8" name="Google Shape;128;p17"/>
          <p:cNvSpPr txBox="1"/>
          <p:nvPr>
            <p:ph idx="1" type="body"/>
          </p:nvPr>
        </p:nvSpPr>
        <p:spPr>
          <a:xfrm rot="5400000">
            <a:off x="3926947" y="-1099079"/>
            <a:ext cx="3649133" cy="10131425"/>
          </a:xfrm>
          <a:prstGeom prst="rect">
            <a:avLst/>
          </a:prstGeom>
          <a:noFill/>
          <a:ln>
            <a:noFill/>
          </a:ln>
        </p:spPr>
        <p:txBody>
          <a:bodyPr anchorCtr="0" anchor="t" bIns="45700" lIns="91425" spcFirstLastPara="1" rIns="91425" wrap="square" tIns="45700"/>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9" name="Google Shape;129;p1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MY"/>
              <a:t>‹#›</a:t>
            </a:fld>
            <a:endParaRPr/>
          </a:p>
        </p:txBody>
      </p:sp>
      <p:sp>
        <p:nvSpPr>
          <p:cNvPr id="132" name="Google Shape;132;p1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3" name="Shape 133"/>
        <p:cNvGrpSpPr/>
        <p:nvPr/>
      </p:nvGrpSpPr>
      <p:grpSpPr>
        <a:xfrm>
          <a:off x="0" y="0"/>
          <a:ext cx="0" cy="0"/>
          <a:chOff x="0" y="0"/>
          <a:chExt cx="0" cy="0"/>
        </a:xfrm>
      </p:grpSpPr>
      <p:pic>
        <p:nvPicPr>
          <p:cNvPr descr="Celestia-R1---OverlayContentHD.png" id="134" name="Google Shape;134;p1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5" name="Google Shape;135;p18"/>
          <p:cNvSpPr txBox="1"/>
          <p:nvPr>
            <p:ph type="title"/>
          </p:nvPr>
        </p:nvSpPr>
        <p:spPr>
          <a:xfrm rot="5400000">
            <a:off x="7147151" y="2121124"/>
            <a:ext cx="5181601" cy="2158552"/>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8"/>
          <p:cNvSpPr txBox="1"/>
          <p:nvPr>
            <p:ph idx="1" type="body"/>
          </p:nvPr>
        </p:nvSpPr>
        <p:spPr>
          <a:xfrm rot="5400000">
            <a:off x="2011058" y="-715658"/>
            <a:ext cx="5181600" cy="7832116"/>
          </a:xfrm>
          <a:prstGeom prst="rect">
            <a:avLst/>
          </a:prstGeom>
          <a:noFill/>
          <a:ln>
            <a:noFill/>
          </a:ln>
        </p:spPr>
        <p:txBody>
          <a:bodyPr anchorCtr="0" anchor="t" bIns="45700" lIns="91425" spcFirstLastPara="1" rIns="91425" wrap="square" tIns="45700"/>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37" name="Google Shape;137;p1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46" name="Shape 146"/>
        <p:cNvGrpSpPr/>
        <p:nvPr/>
      </p:nvGrpSpPr>
      <p:grpSpPr>
        <a:xfrm>
          <a:off x="0" y="0"/>
          <a:ext cx="0" cy="0"/>
          <a:chOff x="0" y="0"/>
          <a:chExt cx="0" cy="0"/>
        </a:xfrm>
      </p:grpSpPr>
      <p:pic>
        <p:nvPicPr>
          <p:cNvPr descr="Celestia-R1---OverlayContentHD.png" id="147" name="Google Shape;147;p2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48" name="Google Shape;148;p20"/>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20"/>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50" name="Google Shape;150;p2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8" name="Shape 18"/>
        <p:cNvGrpSpPr/>
        <p:nvPr/>
      </p:nvGrpSpPr>
      <p:grpSpPr>
        <a:xfrm>
          <a:off x="0" y="0"/>
          <a:ext cx="0" cy="0"/>
          <a:chOff x="0" y="0"/>
          <a:chExt cx="0" cy="0"/>
        </a:xfrm>
      </p:grpSpPr>
      <p:pic>
        <p:nvPicPr>
          <p:cNvPr descr="Celestia-R1---OverlayContentHD.png" id="19" name="Google Shape;19;p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0" name="Google Shape;20;p3"/>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22" name="Google Shape;22;p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5" name="Shape 25"/>
        <p:cNvGrpSpPr/>
        <p:nvPr/>
      </p:nvGrpSpPr>
      <p:grpSpPr>
        <a:xfrm>
          <a:off x="0" y="0"/>
          <a:ext cx="0" cy="0"/>
          <a:chOff x="0" y="0"/>
          <a:chExt cx="0" cy="0"/>
        </a:xfrm>
      </p:grpSpPr>
      <p:pic>
        <p:nvPicPr>
          <p:cNvPr descr="Celestia-R1---OverlayContentHD.png" id="26" name="Google Shape;26;p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7" name="Google Shape;27;p4"/>
          <p:cNvSpPr txBox="1"/>
          <p:nvPr>
            <p:ph type="title"/>
          </p:nvPr>
        </p:nvSpPr>
        <p:spPr>
          <a:xfrm>
            <a:off x="685800" y="3308581"/>
            <a:ext cx="10131427" cy="146880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4000"/>
              <a:buFont typeface="Calibri"/>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 type="body"/>
          </p:nvPr>
        </p:nvSpPr>
        <p:spPr>
          <a:xfrm>
            <a:off x="685799" y="4777381"/>
            <a:ext cx="10131428" cy="860400"/>
          </a:xfrm>
          <a:prstGeom prst="rect">
            <a:avLst/>
          </a:prstGeom>
          <a:noFill/>
          <a:ln>
            <a:noFill/>
          </a:ln>
        </p:spPr>
        <p:txBody>
          <a:bodyPr anchorCtr="0" anchor="t" bIns="45700" lIns="91425" spcFirstLastPara="1" rIns="91425" wrap="square" tIns="45700"/>
          <a:lstStyle>
            <a:lvl1pPr indent="-228600" lvl="0" marL="457200" algn="l">
              <a:spcBef>
                <a:spcPts val="0"/>
              </a:spcBef>
              <a:spcAft>
                <a:spcPts val="0"/>
              </a:spcAft>
              <a:buSzPts val="2000"/>
              <a:buNone/>
              <a:defRPr sz="2000" cap="none">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29" name="Google Shape;29;p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2" name="Shape 32"/>
        <p:cNvGrpSpPr/>
        <p:nvPr/>
      </p:nvGrpSpPr>
      <p:grpSpPr>
        <a:xfrm>
          <a:off x="0" y="0"/>
          <a:ext cx="0" cy="0"/>
          <a:chOff x="0" y="0"/>
          <a:chExt cx="0" cy="0"/>
        </a:xfrm>
      </p:grpSpPr>
      <p:pic>
        <p:nvPicPr>
          <p:cNvPr descr="Celestia-R1---OverlayContentHD.png" id="33" name="Google Shape;33;p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4" name="Google Shape;34;p5"/>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 type="body"/>
          </p:nvPr>
        </p:nvSpPr>
        <p:spPr>
          <a:xfrm>
            <a:off x="685802" y="2142067"/>
            <a:ext cx="4995334" cy="3649134"/>
          </a:xfrm>
          <a:prstGeom prst="rect">
            <a:avLst/>
          </a:prstGeom>
          <a:noFill/>
          <a:ln>
            <a:noFill/>
          </a:ln>
        </p:spPr>
        <p:txBody>
          <a:bodyPr anchorCtr="0" anchor="ctr" bIns="45700" lIns="91425" spcFirstLastPara="1" rIns="91425" wrap="square" tIns="45700"/>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36" name="Google Shape;36;p5"/>
          <p:cNvSpPr txBox="1"/>
          <p:nvPr>
            <p:ph idx="2" type="body"/>
          </p:nvPr>
        </p:nvSpPr>
        <p:spPr>
          <a:xfrm>
            <a:off x="5821895" y="2142067"/>
            <a:ext cx="4995332" cy="3649133"/>
          </a:xfrm>
          <a:prstGeom prst="rect">
            <a:avLst/>
          </a:prstGeom>
          <a:noFill/>
          <a:ln>
            <a:noFill/>
          </a:ln>
        </p:spPr>
        <p:txBody>
          <a:bodyPr anchorCtr="0" anchor="ctr" bIns="45700" lIns="91425" spcFirstLastPara="1" rIns="91425" wrap="square" tIns="45700"/>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37" name="Google Shape;37;p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lt1"/>
              </a:buClr>
              <a:buSzPts val="36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 type="body"/>
          </p:nvPr>
        </p:nvSpPr>
        <p:spPr>
          <a:xfrm>
            <a:off x="973670" y="2218267"/>
            <a:ext cx="4709054" cy="576262"/>
          </a:xfrm>
          <a:prstGeom prst="rect">
            <a:avLst/>
          </a:prstGeom>
          <a:noFill/>
          <a:ln>
            <a:noFill/>
          </a:ln>
        </p:spPr>
        <p:txBody>
          <a:bodyPr anchorCtr="0" anchor="b" bIns="45700" lIns="91425" spcFirstLastPara="1" rIns="91425" wrap="square" tIns="45700"/>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43" name="Google Shape;43;p6"/>
          <p:cNvSpPr txBox="1"/>
          <p:nvPr>
            <p:ph idx="2" type="body"/>
          </p:nvPr>
        </p:nvSpPr>
        <p:spPr>
          <a:xfrm>
            <a:off x="685801" y="2870201"/>
            <a:ext cx="4996923" cy="2920998"/>
          </a:xfrm>
          <a:prstGeom prst="rect">
            <a:avLst/>
          </a:prstGeom>
          <a:noFill/>
          <a:ln>
            <a:noFill/>
          </a:ln>
        </p:spPr>
        <p:txBody>
          <a:bodyPr anchorCtr="0" anchor="t" bIns="45700" lIns="91425" spcFirstLastPara="1" rIns="91425" wrap="square" tIns="45700"/>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4" name="Google Shape;44;p6"/>
          <p:cNvSpPr txBox="1"/>
          <p:nvPr>
            <p:ph idx="3" type="body"/>
          </p:nvPr>
        </p:nvSpPr>
        <p:spPr>
          <a:xfrm>
            <a:off x="6096003" y="2226734"/>
            <a:ext cx="4722813" cy="576262"/>
          </a:xfrm>
          <a:prstGeom prst="rect">
            <a:avLst/>
          </a:prstGeom>
          <a:noFill/>
          <a:ln>
            <a:noFill/>
          </a:ln>
        </p:spPr>
        <p:txBody>
          <a:bodyPr anchorCtr="0" anchor="b" bIns="45700" lIns="91425" spcFirstLastPara="1" rIns="91425" wrap="square" tIns="45700"/>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45" name="Google Shape;45;p6"/>
          <p:cNvSpPr txBox="1"/>
          <p:nvPr>
            <p:ph idx="4" type="body"/>
          </p:nvPr>
        </p:nvSpPr>
        <p:spPr>
          <a:xfrm>
            <a:off x="5823483" y="2870201"/>
            <a:ext cx="4995334" cy="2920998"/>
          </a:xfrm>
          <a:prstGeom prst="rect">
            <a:avLst/>
          </a:prstGeom>
          <a:noFill/>
          <a:ln>
            <a:noFill/>
          </a:ln>
        </p:spPr>
        <p:txBody>
          <a:bodyPr anchorCtr="0" anchor="t" bIns="45700" lIns="91425" spcFirstLastPara="1" rIns="91425" wrap="square" tIns="45700"/>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6" name="Google Shape;46;p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pic>
        <p:nvPicPr>
          <p:cNvPr descr="Celestia-R1---OverlayContentHD.png" id="50" name="Google Shape;50;p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1" name="Google Shape;51;p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5" name="Shape 55"/>
        <p:cNvGrpSpPr/>
        <p:nvPr/>
      </p:nvGrpSpPr>
      <p:grpSpPr>
        <a:xfrm>
          <a:off x="0" y="0"/>
          <a:ext cx="0" cy="0"/>
          <a:chOff x="0" y="0"/>
          <a:chExt cx="0" cy="0"/>
        </a:xfrm>
      </p:grpSpPr>
      <p:pic>
        <p:nvPicPr>
          <p:cNvPr descr="Celestia-R1---OverlayContentHD.png" id="56" name="Google Shape;56;p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7" name="Google Shape;57;p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0" name="Shape 60"/>
        <p:cNvGrpSpPr/>
        <p:nvPr/>
      </p:nvGrpSpPr>
      <p:grpSpPr>
        <a:xfrm>
          <a:off x="0" y="0"/>
          <a:ext cx="0" cy="0"/>
          <a:chOff x="0" y="0"/>
          <a:chExt cx="0" cy="0"/>
        </a:xfrm>
      </p:grpSpPr>
      <p:pic>
        <p:nvPicPr>
          <p:cNvPr descr="Celestia-R1---OverlayContentHD.png" id="61" name="Google Shape;61;p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2" name="Google Shape;62;p9"/>
          <p:cNvSpPr txBox="1"/>
          <p:nvPr>
            <p:ph type="title"/>
          </p:nvPr>
        </p:nvSpPr>
        <p:spPr>
          <a:xfrm>
            <a:off x="685800" y="2074333"/>
            <a:ext cx="3680885" cy="137160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 type="body"/>
          </p:nvPr>
        </p:nvSpPr>
        <p:spPr>
          <a:xfrm>
            <a:off x="4648201" y="609601"/>
            <a:ext cx="6169026" cy="5181600"/>
          </a:xfrm>
          <a:prstGeom prst="rect">
            <a:avLst/>
          </a:prstGeom>
          <a:noFill/>
          <a:ln>
            <a:noFill/>
          </a:ln>
        </p:spPr>
        <p:txBody>
          <a:bodyPr anchorCtr="0" anchor="ctr" bIns="45700" lIns="91425" spcFirstLastPara="1" rIns="91425" wrap="square" tIns="45700"/>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64" name="Google Shape;64;p9"/>
          <p:cNvSpPr txBox="1"/>
          <p:nvPr>
            <p:ph idx="2" type="body"/>
          </p:nvPr>
        </p:nvSpPr>
        <p:spPr>
          <a:xfrm>
            <a:off x="685800" y="3445933"/>
            <a:ext cx="3680885" cy="1828800"/>
          </a:xfrm>
          <a:prstGeom prst="rect">
            <a:avLst/>
          </a:prstGeom>
          <a:noFill/>
          <a:ln>
            <a:noFill/>
          </a:ln>
        </p:spPr>
        <p:txBody>
          <a:bodyPr anchorCtr="0" anchor="t" bIns="45700" lIns="91425" spcFirstLastPara="1" rIns="91425" wrap="square" tIns="45700"/>
          <a:lstStyle>
            <a:lvl1pPr indent="-228600" lvl="0" marL="457200" algn="l">
              <a:spcBef>
                <a:spcPts val="0"/>
              </a:spcBef>
              <a:spcAft>
                <a:spcPts val="0"/>
              </a:spcAft>
              <a:buSzPts val="1600"/>
              <a:buNone/>
              <a:defRPr sz="16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65" name="Google Shape;65;p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8" name="Shape 68"/>
        <p:cNvGrpSpPr/>
        <p:nvPr/>
      </p:nvGrpSpPr>
      <p:grpSpPr>
        <a:xfrm>
          <a:off x="0" y="0"/>
          <a:ext cx="0" cy="0"/>
          <a:chOff x="0" y="0"/>
          <a:chExt cx="0" cy="0"/>
        </a:xfrm>
      </p:grpSpPr>
      <p:pic>
        <p:nvPicPr>
          <p:cNvPr descr="Celestia-R1---OverlayContentHD.png" id="69" name="Google Shape;69;p1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0" name="Google Shape;70;p10"/>
          <p:cNvSpPr txBox="1"/>
          <p:nvPr>
            <p:ph type="title"/>
          </p:nvPr>
        </p:nvSpPr>
        <p:spPr>
          <a:xfrm>
            <a:off x="685800" y="1600200"/>
            <a:ext cx="6164653" cy="137160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2800"/>
              <a:buFont typeface="Calibri"/>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7536253" y="914400"/>
            <a:ext cx="3280974" cy="4572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txBody>
          <a:bodyPr anchorCtr="0" anchor="t" bIns="45700" lIns="91425" spcFirstLastPara="1" rIns="91425" wrap="square" tIns="45700"/>
          <a:lstStyle>
            <a:lvl1pPr lvl="0" marR="0" rtl="0" algn="ctr">
              <a:spcBef>
                <a:spcPts val="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lvl="1"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3pPr>
            <a:lvl4pPr lvl="3"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4pPr>
            <a:lvl5pPr lvl="4"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5pPr>
            <a:lvl6pPr lvl="5"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6pPr>
            <a:lvl7pPr lvl="6"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7pPr>
            <a:lvl8pPr lvl="7"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8pPr>
            <a:lvl9pPr lvl="8" marR="0" rtl="0" algn="l">
              <a:spcBef>
                <a:spcPts val="1000"/>
              </a:spcBef>
              <a:spcAft>
                <a:spcPts val="1000"/>
              </a:spcAft>
              <a:buClr>
                <a:schemeClr val="lt1"/>
              </a:buClr>
              <a:buSzPts val="1600"/>
              <a:buFont typeface="Arial"/>
              <a:buNone/>
              <a:defRPr b="0" i="0" sz="1600" u="none" cap="none" strike="noStrike">
                <a:solidFill>
                  <a:schemeClr val="lt1"/>
                </a:solidFill>
                <a:latin typeface="Calibri"/>
                <a:ea typeface="Calibri"/>
                <a:cs typeface="Calibri"/>
                <a:sym typeface="Calibri"/>
              </a:defRPr>
            </a:lvl9pPr>
          </a:lstStyle>
          <a:p/>
        </p:txBody>
      </p:sp>
      <p:sp>
        <p:nvSpPr>
          <p:cNvPr id="72" name="Google Shape;72;p10"/>
          <p:cNvSpPr txBox="1"/>
          <p:nvPr>
            <p:ph idx="1" type="body"/>
          </p:nvPr>
        </p:nvSpPr>
        <p:spPr>
          <a:xfrm>
            <a:off x="685800" y="2971800"/>
            <a:ext cx="6164653" cy="1828800"/>
          </a:xfrm>
          <a:prstGeom prst="rect">
            <a:avLst/>
          </a:prstGeom>
          <a:noFill/>
          <a:ln>
            <a:noFill/>
          </a:ln>
        </p:spPr>
        <p:txBody>
          <a:bodyPr anchorCtr="0" anchor="t" bIns="45700" lIns="91425" spcFirstLastPara="1" rIns="91425" wrap="square" tIns="45700"/>
          <a:lstStyle>
            <a:lvl1pPr indent="-228600" lvl="0" marL="457200" algn="l">
              <a:spcBef>
                <a:spcPts val="0"/>
              </a:spcBef>
              <a:spcAft>
                <a:spcPts val="0"/>
              </a:spcAft>
              <a:buSzPts val="1800"/>
              <a:buNone/>
              <a:defRPr sz="18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73" name="Google Shape;73;p1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18.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1"/>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8" name="Google Shape;8;p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Google Shape;9;p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Google Shape;10;p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MY"/>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140" name="Shape 140"/>
        <p:cNvGrpSpPr/>
        <p:nvPr/>
      </p:nvGrpSpPr>
      <p:grpSpPr>
        <a:xfrm>
          <a:off x="0" y="0"/>
          <a:ext cx="0" cy="0"/>
          <a:chOff x="0" y="0"/>
          <a:chExt cx="0" cy="0"/>
        </a:xfrm>
      </p:grpSpPr>
      <p:sp>
        <p:nvSpPr>
          <p:cNvPr id="141" name="Google Shape;141;p19"/>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42" name="Google Shape;142;p19"/>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lstStyle>
            <a:lvl1pPr indent="-342900" lvl="0" marL="457200" marR="0" rtl="0" algn="l">
              <a:spcBef>
                <a:spcPts val="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1pPr>
            <a:lvl2pPr indent="-330200" lvl="1" marL="914400" marR="0" rtl="0" algn="l">
              <a:spcBef>
                <a:spcPts val="1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2pPr>
            <a:lvl3pPr indent="-317500" lvl="2" marL="1371600" marR="0" rtl="0" algn="l">
              <a:spcBef>
                <a:spcPts val="10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indent="-304800" lvl="3" marL="1828800" marR="0" rtl="0" algn="l">
              <a:spcBef>
                <a:spcPts val="10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spcBef>
                <a:spcPts val="10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04800" lvl="5" marL="2743200" marR="0" rtl="0" algn="l">
              <a:spcBef>
                <a:spcPts val="10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6pPr>
            <a:lvl7pPr indent="-304800" lvl="6" marL="3200400" marR="0" rtl="0" algn="l">
              <a:spcBef>
                <a:spcPts val="10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7pPr>
            <a:lvl8pPr indent="-304800" lvl="7" marL="3657600" marR="0" rtl="0" algn="l">
              <a:spcBef>
                <a:spcPts val="10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8pPr>
            <a:lvl9pPr indent="-304800" lvl="8" marL="4114800" marR="0" rtl="0" algn="l">
              <a:spcBef>
                <a:spcPts val="1000"/>
              </a:spcBef>
              <a:spcAft>
                <a:spcPts val="100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9pPr>
          </a:lstStyle>
          <a:p/>
        </p:txBody>
      </p:sp>
      <p:sp>
        <p:nvSpPr>
          <p:cNvPr id="143" name="Google Shape;143;p1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4" name="Google Shape;144;p1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5" name="Google Shape;145;p1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Calibri"/>
                <a:ea typeface="Calibri"/>
                <a:cs typeface="Calibri"/>
                <a:sym typeface="Calibri"/>
              </a:defRPr>
            </a:lvl1pPr>
            <a:lvl2pPr indent="0" lvl="1" marL="0" marR="0" rtl="0" algn="r">
              <a:spcBef>
                <a:spcPts val="0"/>
              </a:spcBef>
              <a:buNone/>
              <a:defRPr b="0" i="0" sz="1000" u="none" cap="none" strike="noStrike">
                <a:solidFill>
                  <a:schemeClr val="dk1"/>
                </a:solidFill>
                <a:latin typeface="Calibri"/>
                <a:ea typeface="Calibri"/>
                <a:cs typeface="Calibri"/>
                <a:sym typeface="Calibri"/>
              </a:defRPr>
            </a:lvl2pPr>
            <a:lvl3pPr indent="0" lvl="2" marL="0" marR="0" rtl="0" algn="r">
              <a:spcBef>
                <a:spcPts val="0"/>
              </a:spcBef>
              <a:buNone/>
              <a:defRPr b="0" i="0" sz="1000" u="none" cap="none" strike="noStrike">
                <a:solidFill>
                  <a:schemeClr val="dk1"/>
                </a:solidFill>
                <a:latin typeface="Calibri"/>
                <a:ea typeface="Calibri"/>
                <a:cs typeface="Calibri"/>
                <a:sym typeface="Calibri"/>
              </a:defRPr>
            </a:lvl3pPr>
            <a:lvl4pPr indent="0" lvl="3" marL="0" marR="0" rtl="0" algn="r">
              <a:spcBef>
                <a:spcPts val="0"/>
              </a:spcBef>
              <a:buNone/>
              <a:defRPr b="0" i="0" sz="1000" u="none" cap="none" strike="noStrike">
                <a:solidFill>
                  <a:schemeClr val="dk1"/>
                </a:solidFill>
                <a:latin typeface="Calibri"/>
                <a:ea typeface="Calibri"/>
                <a:cs typeface="Calibri"/>
                <a:sym typeface="Calibri"/>
              </a:defRPr>
            </a:lvl4pPr>
            <a:lvl5pPr indent="0" lvl="4" marL="0" marR="0" rtl="0" algn="r">
              <a:spcBef>
                <a:spcPts val="0"/>
              </a:spcBef>
              <a:buNone/>
              <a:defRPr b="0" i="0" sz="1000" u="none" cap="none" strike="noStrike">
                <a:solidFill>
                  <a:schemeClr val="dk1"/>
                </a:solidFill>
                <a:latin typeface="Calibri"/>
                <a:ea typeface="Calibri"/>
                <a:cs typeface="Calibri"/>
                <a:sym typeface="Calibri"/>
              </a:defRPr>
            </a:lvl5pPr>
            <a:lvl6pPr indent="0" lvl="5" marL="0" marR="0" rtl="0" algn="r">
              <a:spcBef>
                <a:spcPts val="0"/>
              </a:spcBef>
              <a:buNone/>
              <a:defRPr b="0" i="0" sz="1000" u="none" cap="none" strike="noStrike">
                <a:solidFill>
                  <a:schemeClr val="dk1"/>
                </a:solidFill>
                <a:latin typeface="Calibri"/>
                <a:ea typeface="Calibri"/>
                <a:cs typeface="Calibri"/>
                <a:sym typeface="Calibri"/>
              </a:defRPr>
            </a:lvl6pPr>
            <a:lvl7pPr indent="0" lvl="6" marL="0" marR="0" rtl="0" algn="r">
              <a:spcBef>
                <a:spcPts val="0"/>
              </a:spcBef>
              <a:buNone/>
              <a:defRPr b="0" i="0" sz="1000" u="none" cap="none" strike="noStrike">
                <a:solidFill>
                  <a:schemeClr val="dk1"/>
                </a:solidFill>
                <a:latin typeface="Calibri"/>
                <a:ea typeface="Calibri"/>
                <a:cs typeface="Calibri"/>
                <a:sym typeface="Calibri"/>
              </a:defRPr>
            </a:lvl7pPr>
            <a:lvl8pPr indent="0" lvl="7" marL="0" marR="0" rtl="0" algn="r">
              <a:spcBef>
                <a:spcPts val="0"/>
              </a:spcBef>
              <a:buNone/>
              <a:defRPr b="0" i="0" sz="1000" u="none" cap="none" strike="noStrike">
                <a:solidFill>
                  <a:schemeClr val="dk1"/>
                </a:solidFill>
                <a:latin typeface="Calibri"/>
                <a:ea typeface="Calibri"/>
                <a:cs typeface="Calibri"/>
                <a:sym typeface="Calibri"/>
              </a:defRPr>
            </a:lvl8pPr>
            <a:lvl9pPr indent="0" lvl="8" marL="0" marR="0" rtl="0" algn="r">
              <a:spcBef>
                <a:spcPts val="0"/>
              </a:spcBef>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MY"/>
              <a:t>‹#›</a:t>
            </a:fld>
            <a:endParaRPr/>
          </a:p>
        </p:txBody>
      </p:sp>
    </p:spTree>
  </p:cSld>
  <p:clrMap accent1="accent1" accent2="accent2" accent3="accent3" accent4="accent4" accent5="accent5" accent6="accent6" bg1="lt1" bg2="dk2" tx1="dk1" tx2="lt2" folHlink="folHlink" hlink="hlink"/>
  <p:sldLayoutIdLst>
    <p:sldLayoutId id="2147483665"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56" name="Shape 156"/>
        <p:cNvGrpSpPr/>
        <p:nvPr/>
      </p:nvGrpSpPr>
      <p:grpSpPr>
        <a:xfrm>
          <a:off x="0" y="0"/>
          <a:ext cx="0" cy="0"/>
          <a:chOff x="0" y="0"/>
          <a:chExt cx="0" cy="0"/>
        </a:xfrm>
      </p:grpSpPr>
      <p:sp>
        <p:nvSpPr>
          <p:cNvPr id="157" name="Google Shape;157;p21"/>
          <p:cNvSpPr txBox="1"/>
          <p:nvPr>
            <p:ph type="ctrTitle"/>
          </p:nvPr>
        </p:nvSpPr>
        <p:spPr>
          <a:xfrm>
            <a:off x="3535650" y="1139775"/>
            <a:ext cx="8045700" cy="318420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chemeClr val="lt1"/>
              </a:buClr>
              <a:buSzPts val="8000"/>
              <a:buFont typeface="Calibri"/>
              <a:buNone/>
            </a:pPr>
            <a:r>
              <a:rPr lang="en-MY" sz="8000"/>
              <a:t>ADDITION &amp; SUBTRACTION QUIZ</a:t>
            </a:r>
            <a:endParaRPr/>
          </a:p>
        </p:txBody>
      </p:sp>
      <p:sp>
        <p:nvSpPr>
          <p:cNvPr id="158" name="Google Shape;158;p21"/>
          <p:cNvSpPr txBox="1"/>
          <p:nvPr/>
        </p:nvSpPr>
        <p:spPr>
          <a:xfrm>
            <a:off x="5599125" y="4675025"/>
            <a:ext cx="6311700" cy="19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MY" sz="2000">
                <a:solidFill>
                  <a:srgbClr val="FFFFFF"/>
                </a:solidFill>
                <a:latin typeface="Calibri"/>
                <a:ea typeface="Calibri"/>
                <a:cs typeface="Calibri"/>
                <a:sym typeface="Calibri"/>
              </a:rPr>
              <a:t>1.Nur Sabrina Bt Mohd Ikhwan Azali Nanda       WIF 170127</a:t>
            </a:r>
            <a:endParaRPr sz="2000">
              <a:solidFill>
                <a:srgbClr val="FFFFF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MY" sz="2000">
                <a:solidFill>
                  <a:srgbClr val="FFFFFF"/>
                </a:solidFill>
                <a:latin typeface="Calibri"/>
                <a:ea typeface="Calibri"/>
                <a:cs typeface="Calibri"/>
                <a:sym typeface="Calibri"/>
              </a:rPr>
              <a:t>2.Jeremy Nathan A/L Pakea Nathan                    WIF170060</a:t>
            </a:r>
            <a:endParaRPr sz="2000">
              <a:solidFill>
                <a:srgbClr val="FFFFF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MY" sz="2000">
                <a:solidFill>
                  <a:srgbClr val="FFFFFF"/>
                </a:solidFill>
                <a:latin typeface="Calibri"/>
                <a:ea typeface="Calibri"/>
                <a:cs typeface="Calibri"/>
                <a:sym typeface="Calibri"/>
              </a:rPr>
              <a:t>3.Mohd. Luqman Hakim bin Mohd. Sykry          WIF170088</a:t>
            </a:r>
            <a:endParaRPr sz="2000">
              <a:solidFill>
                <a:srgbClr val="FFFFF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MY" sz="2000">
                <a:solidFill>
                  <a:srgbClr val="FFFFFF"/>
                </a:solidFill>
                <a:latin typeface="Calibri"/>
                <a:ea typeface="Calibri"/>
                <a:cs typeface="Calibri"/>
                <a:sym typeface="Calibri"/>
              </a:rPr>
              <a:t>4.Haritharan Nair a/l Paramasivam                      WIF170055</a:t>
            </a:r>
            <a:endParaRPr sz="2000">
              <a:solidFill>
                <a:srgbClr val="FFFFF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MY" sz="2000">
                <a:solidFill>
                  <a:srgbClr val="FFFFFF"/>
                </a:solidFill>
                <a:latin typeface="Calibri"/>
                <a:ea typeface="Calibri"/>
                <a:cs typeface="Calibri"/>
                <a:sym typeface="Calibri"/>
              </a:rPr>
              <a:t>5.Ganesh A/L Manickam                                        WIF170050</a:t>
            </a:r>
            <a:endParaRPr sz="2000">
              <a:solidFill>
                <a:srgbClr val="FFFFF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MY" sz="2000">
                <a:solidFill>
                  <a:srgbClr val="FFFFFF"/>
                </a:solidFill>
                <a:latin typeface="Calibri"/>
                <a:ea typeface="Calibri"/>
                <a:cs typeface="Calibri"/>
                <a:sym typeface="Calibri"/>
              </a:rPr>
              <a:t>6.Kelued Abdella                                                      WIF170706</a:t>
            </a:r>
            <a:endParaRPr sz="2000">
              <a:solidFill>
                <a:srgbClr val="FFFFFF"/>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59" name="Google Shape;159;p21"/>
          <p:cNvPicPr preferRelativeResize="0"/>
          <p:nvPr/>
        </p:nvPicPr>
        <p:blipFill>
          <a:blip r:embed="rId3">
            <a:alphaModFix/>
          </a:blip>
          <a:stretch>
            <a:fillRect/>
          </a:stretch>
        </p:blipFill>
        <p:spPr>
          <a:xfrm>
            <a:off x="2030600" y="514250"/>
            <a:ext cx="3071923" cy="3071923"/>
          </a:xfrm>
          <a:prstGeom prst="rect">
            <a:avLst/>
          </a:prstGeom>
          <a:noFill/>
          <a:ln>
            <a:noFill/>
          </a:ln>
        </p:spPr>
      </p:pic>
      <p:pic>
        <p:nvPicPr>
          <p:cNvPr id="160" name="Google Shape;160;p21"/>
          <p:cNvPicPr preferRelativeResize="0"/>
          <p:nvPr/>
        </p:nvPicPr>
        <p:blipFill>
          <a:blip r:embed="rId4">
            <a:alphaModFix/>
          </a:blip>
          <a:stretch>
            <a:fillRect/>
          </a:stretch>
        </p:blipFill>
        <p:spPr>
          <a:xfrm>
            <a:off x="565975" y="2839400"/>
            <a:ext cx="2143125" cy="2143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236" name="Shape 236"/>
        <p:cNvGrpSpPr/>
        <p:nvPr/>
      </p:nvGrpSpPr>
      <p:grpSpPr>
        <a:xfrm>
          <a:off x="0" y="0"/>
          <a:ext cx="0" cy="0"/>
          <a:chOff x="0" y="0"/>
          <a:chExt cx="0" cy="0"/>
        </a:xfrm>
      </p:grpSpPr>
      <p:sp>
        <p:nvSpPr>
          <p:cNvPr id="237" name="Google Shape;237;p30"/>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8" name="Google Shape;238;p30"/>
          <p:cNvSpPr/>
          <p:nvPr/>
        </p:nvSpPr>
        <p:spPr>
          <a:xfrm>
            <a:off x="0" y="0"/>
            <a:ext cx="12192000" cy="2270839"/>
          </a:xfrm>
          <a:custGeom>
            <a:rect b="b" l="l" r="r" t="t"/>
            <a:pathLst>
              <a:path extrusionOk="0" h="2270839" w="12192000">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39" name="Google Shape;239;p30"/>
          <p:cNvPicPr preferRelativeResize="0"/>
          <p:nvPr/>
        </p:nvPicPr>
        <p:blipFill rotWithShape="1">
          <a:blip r:embed="rId3">
            <a:alphaModFix/>
          </a:blip>
          <a:srcRect b="63148" l="25898" r="0" t="0"/>
          <a:stretch/>
        </p:blipFill>
        <p:spPr>
          <a:xfrm>
            <a:off x="4071257" y="1"/>
            <a:ext cx="8117568" cy="2270839"/>
          </a:xfrm>
          <a:custGeom>
            <a:rect b="b" l="l" r="r" t="t"/>
            <a:pathLst>
              <a:path extrusionOk="0" h="2270839" w="8117568">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a:noFill/>
          <a:ln>
            <a:noFill/>
          </a:ln>
        </p:spPr>
      </p:pic>
      <p:sp>
        <p:nvSpPr>
          <p:cNvPr id="240" name="Google Shape;240;p30"/>
          <p:cNvSpPr txBox="1"/>
          <p:nvPr>
            <p:ph type="title"/>
          </p:nvPr>
        </p:nvSpPr>
        <p:spPr>
          <a:xfrm>
            <a:off x="1030288" y="609600"/>
            <a:ext cx="10131300" cy="11103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MY">
                <a:solidFill>
                  <a:schemeClr val="lt1"/>
                </a:solidFill>
              </a:rPr>
              <a:t>DESIGN </a:t>
            </a:r>
            <a:endParaRPr/>
          </a:p>
        </p:txBody>
      </p:sp>
      <p:pic>
        <p:nvPicPr>
          <p:cNvPr id="241" name="Google Shape;241;p30"/>
          <p:cNvPicPr preferRelativeResize="0"/>
          <p:nvPr/>
        </p:nvPicPr>
        <p:blipFill>
          <a:blip r:embed="rId4">
            <a:alphaModFix/>
          </a:blip>
          <a:stretch>
            <a:fillRect/>
          </a:stretch>
        </p:blipFill>
        <p:spPr>
          <a:xfrm>
            <a:off x="1807688" y="1719900"/>
            <a:ext cx="8576626" cy="48243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245" name="Shape 245"/>
        <p:cNvGrpSpPr/>
        <p:nvPr/>
      </p:nvGrpSpPr>
      <p:grpSpPr>
        <a:xfrm>
          <a:off x="0" y="0"/>
          <a:ext cx="0" cy="0"/>
          <a:chOff x="0" y="0"/>
          <a:chExt cx="0" cy="0"/>
        </a:xfrm>
      </p:grpSpPr>
      <p:sp>
        <p:nvSpPr>
          <p:cNvPr id="246" name="Google Shape;246;p31"/>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7" name="Google Shape;247;p31"/>
          <p:cNvSpPr/>
          <p:nvPr/>
        </p:nvSpPr>
        <p:spPr>
          <a:xfrm>
            <a:off x="0" y="0"/>
            <a:ext cx="12192000" cy="2270839"/>
          </a:xfrm>
          <a:custGeom>
            <a:rect b="b" l="l" r="r" t="t"/>
            <a:pathLst>
              <a:path extrusionOk="0" h="2270839" w="12192000">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48" name="Google Shape;248;p31"/>
          <p:cNvPicPr preferRelativeResize="0"/>
          <p:nvPr/>
        </p:nvPicPr>
        <p:blipFill rotWithShape="1">
          <a:blip r:embed="rId3">
            <a:alphaModFix/>
          </a:blip>
          <a:srcRect b="63148" l="25899" r="0" t="0"/>
          <a:stretch/>
        </p:blipFill>
        <p:spPr>
          <a:xfrm>
            <a:off x="4071257" y="1"/>
            <a:ext cx="8117568" cy="2270839"/>
          </a:xfrm>
          <a:custGeom>
            <a:rect b="b" l="l" r="r" t="t"/>
            <a:pathLst>
              <a:path extrusionOk="0" h="2270839" w="8117568">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a:noFill/>
          <a:ln>
            <a:noFill/>
          </a:ln>
        </p:spPr>
      </p:pic>
      <p:sp>
        <p:nvSpPr>
          <p:cNvPr id="249" name="Google Shape;249;p31"/>
          <p:cNvSpPr txBox="1"/>
          <p:nvPr>
            <p:ph type="title"/>
          </p:nvPr>
        </p:nvSpPr>
        <p:spPr>
          <a:xfrm>
            <a:off x="1030288" y="609600"/>
            <a:ext cx="10131425" cy="111034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MY">
                <a:solidFill>
                  <a:schemeClr val="lt1"/>
                </a:solidFill>
              </a:rPr>
              <a:t>FUNCTIONALITIES </a:t>
            </a:r>
            <a:endParaRPr/>
          </a:p>
        </p:txBody>
      </p:sp>
      <p:sp>
        <p:nvSpPr>
          <p:cNvPr id="250" name="Google Shape;250;p31"/>
          <p:cNvSpPr txBox="1"/>
          <p:nvPr>
            <p:ph idx="1" type="body"/>
          </p:nvPr>
        </p:nvSpPr>
        <p:spPr>
          <a:xfrm>
            <a:off x="685801" y="2592572"/>
            <a:ext cx="10820400" cy="3198627"/>
          </a:xfrm>
          <a:prstGeom prst="rect">
            <a:avLst/>
          </a:prstGeom>
          <a:noFill/>
          <a:ln>
            <a:noFill/>
          </a:ln>
        </p:spPr>
        <p:txBody>
          <a:bodyPr anchorCtr="0" anchor="ctr" bIns="45700" lIns="91425" spcFirstLastPara="1" rIns="91425" wrap="square" tIns="45700">
            <a:noAutofit/>
          </a:bodyPr>
          <a:lstStyle/>
          <a:p>
            <a:pPr indent="-381000" lvl="0" marL="457200" rtl="0" algn="l">
              <a:spcBef>
                <a:spcPts val="0"/>
              </a:spcBef>
              <a:spcAft>
                <a:spcPts val="0"/>
              </a:spcAft>
              <a:buSzPts val="2400"/>
              <a:buChar char="•"/>
            </a:pPr>
            <a:r>
              <a:rPr lang="en-MY" sz="2400">
                <a:latin typeface="Arial"/>
                <a:ea typeface="Arial"/>
                <a:cs typeface="Arial"/>
                <a:sym typeface="Arial"/>
              </a:rPr>
              <a:t>Addition &amp; Subtraction quiz.</a:t>
            </a:r>
            <a:endParaRPr sz="2400">
              <a:latin typeface="Arial"/>
              <a:ea typeface="Arial"/>
              <a:cs typeface="Arial"/>
              <a:sym typeface="Arial"/>
            </a:endParaRPr>
          </a:p>
          <a:p>
            <a:pPr indent="-381000" lvl="0" marL="457200" rtl="0" algn="l">
              <a:spcBef>
                <a:spcPts val="0"/>
              </a:spcBef>
              <a:spcAft>
                <a:spcPts val="0"/>
              </a:spcAft>
              <a:buSzPts val="2400"/>
              <a:buChar char="•"/>
            </a:pPr>
            <a:r>
              <a:rPr lang="en-MY" sz="2400">
                <a:latin typeface="Arial"/>
                <a:ea typeface="Arial"/>
                <a:cs typeface="Arial"/>
                <a:sym typeface="Arial"/>
              </a:rPr>
              <a:t>Contact Us</a:t>
            </a:r>
            <a:endParaRPr sz="2400">
              <a:latin typeface="Arial"/>
              <a:ea typeface="Arial"/>
              <a:cs typeface="Arial"/>
              <a:sym typeface="Arial"/>
            </a:endParaRPr>
          </a:p>
          <a:p>
            <a:pPr indent="-381000" lvl="0" marL="457200" rtl="0" algn="l">
              <a:spcBef>
                <a:spcPts val="0"/>
              </a:spcBef>
              <a:spcAft>
                <a:spcPts val="0"/>
              </a:spcAft>
              <a:buSzPts val="2400"/>
              <a:buChar char="•"/>
            </a:pPr>
            <a:r>
              <a:rPr lang="en-MY" sz="2400">
                <a:latin typeface="Arial"/>
                <a:ea typeface="Arial"/>
                <a:cs typeface="Arial"/>
                <a:sym typeface="Arial"/>
              </a:rPr>
              <a:t>Information on Alzheimer’s disease</a:t>
            </a:r>
            <a:endParaRPr sz="2400">
              <a:latin typeface="Arial"/>
              <a:ea typeface="Arial"/>
              <a:cs typeface="Arial"/>
              <a:sym typeface="Arial"/>
            </a:endParaRPr>
          </a:p>
          <a:p>
            <a:pPr indent="-381000" lvl="0" marL="457200" rtl="0" algn="l">
              <a:spcBef>
                <a:spcPts val="0"/>
              </a:spcBef>
              <a:spcAft>
                <a:spcPts val="0"/>
              </a:spcAft>
              <a:buSzPts val="2400"/>
              <a:buChar char="•"/>
            </a:pPr>
            <a:r>
              <a:rPr lang="en-MY" sz="2400">
                <a:latin typeface="Arial"/>
                <a:ea typeface="Arial"/>
                <a:cs typeface="Arial"/>
                <a:sym typeface="Arial"/>
              </a:rPr>
              <a:t>Login</a:t>
            </a:r>
            <a:endParaRPr sz="2400">
              <a:latin typeface="Arial"/>
              <a:ea typeface="Arial"/>
              <a:cs typeface="Arial"/>
              <a:sym typeface="Arial"/>
            </a:endParaRPr>
          </a:p>
          <a:p>
            <a:pPr indent="-381000" lvl="0" marL="457200" rtl="0" algn="l">
              <a:spcBef>
                <a:spcPts val="0"/>
              </a:spcBef>
              <a:spcAft>
                <a:spcPts val="0"/>
              </a:spcAft>
              <a:buSzPts val="2400"/>
              <a:buChar char="•"/>
            </a:pPr>
            <a:r>
              <a:rPr lang="en-MY" sz="2400">
                <a:latin typeface="Arial"/>
                <a:ea typeface="Arial"/>
                <a:cs typeface="Arial"/>
                <a:sym typeface="Arial"/>
              </a:rPr>
              <a:t>Sign up</a:t>
            </a:r>
            <a:endParaRPr sz="24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254" name="Shape 254"/>
        <p:cNvGrpSpPr/>
        <p:nvPr/>
      </p:nvGrpSpPr>
      <p:grpSpPr>
        <a:xfrm>
          <a:off x="0" y="0"/>
          <a:ext cx="0" cy="0"/>
          <a:chOff x="0" y="0"/>
          <a:chExt cx="0" cy="0"/>
        </a:xfrm>
      </p:grpSpPr>
      <p:sp>
        <p:nvSpPr>
          <p:cNvPr id="255" name="Google Shape;255;p32"/>
          <p:cNvSpPr/>
          <p:nvPr/>
        </p:nvSpPr>
        <p:spPr>
          <a:xfrm>
            <a:off x="0" y="0"/>
            <a:ext cx="12192000" cy="6858000"/>
          </a:xfrm>
          <a:prstGeom prst="rect">
            <a:avLst/>
          </a:prstGeom>
          <a:gradFill>
            <a:gsLst>
              <a:gs pos="0">
                <a:srgbClr val="606060"/>
              </a:gs>
              <a:gs pos="100000">
                <a:schemeClr val="dk1"/>
              </a:gs>
            </a:gsLst>
            <a:lin ang="474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56" name="Google Shape;256;p32"/>
          <p:cNvPicPr preferRelativeResize="0"/>
          <p:nvPr/>
        </p:nvPicPr>
        <p:blipFill rotWithShape="1">
          <a:blip r:embed="rId3">
            <a:alphaModFix/>
          </a:blip>
          <a:srcRect b="0" l="0" r="0" t="0"/>
          <a:stretch/>
        </p:blipFill>
        <p:spPr>
          <a:xfrm>
            <a:off x="0" y="340568"/>
            <a:ext cx="12188825" cy="6856214"/>
          </a:xfrm>
          <a:prstGeom prst="rect">
            <a:avLst/>
          </a:prstGeom>
          <a:noFill/>
          <a:ln>
            <a:noFill/>
          </a:ln>
        </p:spPr>
      </p:pic>
      <p:sp>
        <p:nvSpPr>
          <p:cNvPr id="257" name="Google Shape;257;p32"/>
          <p:cNvSpPr/>
          <p:nvPr/>
        </p:nvSpPr>
        <p:spPr>
          <a:xfrm flipH="1">
            <a:off x="0" y="0"/>
            <a:ext cx="10541643" cy="6858000"/>
          </a:xfrm>
          <a:custGeom>
            <a:rect b="b" l="l" r="r" t="t"/>
            <a:pathLst>
              <a:path extrusionOk="0" h="6858000" w="10541643">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8" name="Google Shape;258;p32"/>
          <p:cNvSpPr txBox="1"/>
          <p:nvPr>
            <p:ph type="title"/>
          </p:nvPr>
        </p:nvSpPr>
        <p:spPr>
          <a:xfrm>
            <a:off x="685802" y="609600"/>
            <a:ext cx="7739741" cy="92286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3200"/>
              <a:buFont typeface="Calibri"/>
              <a:buNone/>
            </a:pPr>
            <a:r>
              <a:rPr lang="en-MY" sz="3200"/>
              <a:t>QUIZ QUESTIONS</a:t>
            </a:r>
            <a:endParaRPr/>
          </a:p>
        </p:txBody>
      </p:sp>
      <p:pic>
        <p:nvPicPr>
          <p:cNvPr id="259" name="Google Shape;259;p32"/>
          <p:cNvPicPr preferRelativeResize="0"/>
          <p:nvPr/>
        </p:nvPicPr>
        <p:blipFill>
          <a:blip r:embed="rId4">
            <a:alphaModFix/>
          </a:blip>
          <a:stretch>
            <a:fillRect/>
          </a:stretch>
        </p:blipFill>
        <p:spPr>
          <a:xfrm>
            <a:off x="713975" y="1727875"/>
            <a:ext cx="9113699" cy="4416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263" name="Shape 263"/>
        <p:cNvGrpSpPr/>
        <p:nvPr/>
      </p:nvGrpSpPr>
      <p:grpSpPr>
        <a:xfrm>
          <a:off x="0" y="0"/>
          <a:ext cx="0" cy="0"/>
          <a:chOff x="0" y="0"/>
          <a:chExt cx="0" cy="0"/>
        </a:xfrm>
      </p:grpSpPr>
      <p:sp>
        <p:nvSpPr>
          <p:cNvPr id="264" name="Google Shape;264;p33"/>
          <p:cNvSpPr/>
          <p:nvPr/>
        </p:nvSpPr>
        <p:spPr>
          <a:xfrm>
            <a:off x="0" y="0"/>
            <a:ext cx="12192000" cy="6858000"/>
          </a:xfrm>
          <a:prstGeom prst="rect">
            <a:avLst/>
          </a:prstGeom>
          <a:gradFill>
            <a:gsLst>
              <a:gs pos="0">
                <a:srgbClr val="606060"/>
              </a:gs>
              <a:gs pos="100000">
                <a:schemeClr val="dk1"/>
              </a:gs>
            </a:gsLst>
            <a:lin ang="473996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65" name="Google Shape;265;p33"/>
          <p:cNvPicPr preferRelativeResize="0"/>
          <p:nvPr/>
        </p:nvPicPr>
        <p:blipFill rotWithShape="1">
          <a:blip r:embed="rId3">
            <a:alphaModFix/>
          </a:blip>
          <a:srcRect b="0" l="0" r="0" t="0"/>
          <a:stretch/>
        </p:blipFill>
        <p:spPr>
          <a:xfrm>
            <a:off x="0" y="340568"/>
            <a:ext cx="12188827" cy="6856215"/>
          </a:xfrm>
          <a:prstGeom prst="rect">
            <a:avLst/>
          </a:prstGeom>
          <a:noFill/>
          <a:ln>
            <a:noFill/>
          </a:ln>
        </p:spPr>
      </p:pic>
      <p:sp>
        <p:nvSpPr>
          <p:cNvPr id="266" name="Google Shape;266;p33"/>
          <p:cNvSpPr/>
          <p:nvPr/>
        </p:nvSpPr>
        <p:spPr>
          <a:xfrm flipH="1">
            <a:off x="0" y="0"/>
            <a:ext cx="10541643" cy="6858000"/>
          </a:xfrm>
          <a:custGeom>
            <a:rect b="b" l="l" r="r" t="t"/>
            <a:pathLst>
              <a:path extrusionOk="0" h="6858000" w="10541643">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7" name="Google Shape;267;p33"/>
          <p:cNvSpPr txBox="1"/>
          <p:nvPr>
            <p:ph type="title"/>
          </p:nvPr>
        </p:nvSpPr>
        <p:spPr>
          <a:xfrm>
            <a:off x="685802" y="609600"/>
            <a:ext cx="7739700" cy="922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3200"/>
              <a:buFont typeface="Calibri"/>
              <a:buNone/>
            </a:pPr>
            <a:r>
              <a:rPr lang="en-MY" sz="3200"/>
              <a:t>QUIZ QUESTIONS</a:t>
            </a:r>
            <a:endParaRPr/>
          </a:p>
        </p:txBody>
      </p:sp>
      <p:pic>
        <p:nvPicPr>
          <p:cNvPr id="268" name="Google Shape;268;p33"/>
          <p:cNvPicPr preferRelativeResize="0"/>
          <p:nvPr/>
        </p:nvPicPr>
        <p:blipFill>
          <a:blip r:embed="rId4">
            <a:alphaModFix/>
          </a:blip>
          <a:stretch>
            <a:fillRect/>
          </a:stretch>
        </p:blipFill>
        <p:spPr>
          <a:xfrm>
            <a:off x="702488" y="1689399"/>
            <a:ext cx="9136675" cy="4407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272" name="Shape 272"/>
        <p:cNvGrpSpPr/>
        <p:nvPr/>
      </p:nvGrpSpPr>
      <p:grpSpPr>
        <a:xfrm>
          <a:off x="0" y="0"/>
          <a:ext cx="0" cy="0"/>
          <a:chOff x="0" y="0"/>
          <a:chExt cx="0" cy="0"/>
        </a:xfrm>
      </p:grpSpPr>
      <p:sp>
        <p:nvSpPr>
          <p:cNvPr id="273" name="Google Shape;273;p34"/>
          <p:cNvSpPr/>
          <p:nvPr/>
        </p:nvSpPr>
        <p:spPr>
          <a:xfrm>
            <a:off x="0" y="0"/>
            <a:ext cx="12192000" cy="6858000"/>
          </a:xfrm>
          <a:prstGeom prst="rect">
            <a:avLst/>
          </a:prstGeom>
          <a:gradFill>
            <a:gsLst>
              <a:gs pos="0">
                <a:srgbClr val="606060"/>
              </a:gs>
              <a:gs pos="100000">
                <a:schemeClr val="dk1"/>
              </a:gs>
            </a:gsLst>
            <a:lin ang="474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74" name="Google Shape;274;p34"/>
          <p:cNvPicPr preferRelativeResize="0"/>
          <p:nvPr/>
        </p:nvPicPr>
        <p:blipFill rotWithShape="1">
          <a:blip r:embed="rId3">
            <a:alphaModFix/>
          </a:blip>
          <a:srcRect b="0" l="0" r="0" t="0"/>
          <a:stretch/>
        </p:blipFill>
        <p:spPr>
          <a:xfrm>
            <a:off x="0" y="340568"/>
            <a:ext cx="12188825" cy="6856214"/>
          </a:xfrm>
          <a:prstGeom prst="rect">
            <a:avLst/>
          </a:prstGeom>
          <a:noFill/>
          <a:ln>
            <a:noFill/>
          </a:ln>
        </p:spPr>
      </p:pic>
      <p:sp>
        <p:nvSpPr>
          <p:cNvPr id="275" name="Google Shape;275;p34"/>
          <p:cNvSpPr/>
          <p:nvPr/>
        </p:nvSpPr>
        <p:spPr>
          <a:xfrm flipH="1">
            <a:off x="0" y="0"/>
            <a:ext cx="10541643" cy="6858000"/>
          </a:xfrm>
          <a:custGeom>
            <a:rect b="b" l="l" r="r" t="t"/>
            <a:pathLst>
              <a:path extrusionOk="0" h="6858000" w="10541643">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6" name="Google Shape;276;p34"/>
          <p:cNvSpPr txBox="1"/>
          <p:nvPr>
            <p:ph type="title"/>
          </p:nvPr>
        </p:nvSpPr>
        <p:spPr>
          <a:xfrm>
            <a:off x="685802" y="609600"/>
            <a:ext cx="7739741" cy="92286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3200"/>
              <a:buFont typeface="Calibri"/>
              <a:buNone/>
            </a:pPr>
            <a:r>
              <a:rPr lang="en-MY" sz="3200"/>
              <a:t>CONCLUSION</a:t>
            </a:r>
            <a:endParaRPr/>
          </a:p>
        </p:txBody>
      </p:sp>
      <p:sp>
        <p:nvSpPr>
          <p:cNvPr id="277" name="Google Shape;277;p34"/>
          <p:cNvSpPr txBox="1"/>
          <p:nvPr>
            <p:ph idx="1" type="body"/>
          </p:nvPr>
        </p:nvSpPr>
        <p:spPr>
          <a:xfrm>
            <a:off x="685803" y="1817423"/>
            <a:ext cx="8305798" cy="3973777"/>
          </a:xfrm>
          <a:prstGeom prst="rect">
            <a:avLst/>
          </a:prstGeom>
          <a:noFill/>
          <a:ln>
            <a:noFill/>
          </a:ln>
        </p:spPr>
        <p:txBody>
          <a:bodyPr anchorCtr="0" anchor="ctr" bIns="45700" lIns="91425" spcFirstLastPara="1" rIns="91425" wrap="square" tIns="45700">
            <a:noAutofit/>
          </a:bodyPr>
          <a:lstStyle/>
          <a:p>
            <a:pPr indent="0" lvl="0" marL="114300" rtl="0" algn="l">
              <a:spcBef>
                <a:spcPts val="0"/>
              </a:spcBef>
              <a:spcAft>
                <a:spcPts val="0"/>
              </a:spcAft>
              <a:buSzPts val="1800"/>
              <a:buNone/>
            </a:pPr>
            <a:r>
              <a:rPr lang="en-MY" sz="2400">
                <a:solidFill>
                  <a:srgbClr val="262626"/>
                </a:solidFill>
                <a:latin typeface="Arial"/>
                <a:ea typeface="Arial"/>
                <a:cs typeface="Arial"/>
                <a:sym typeface="Arial"/>
              </a:rPr>
              <a:t>As a closure, we hope to achieve an environment where everyone is aware of how critical and dangerous this Alzheimer’s disease and other dementias as possible. There are six pillars of Alzheimer’s prevention which is regular exercises, social engangement, healthy diet, quality sleep, stress mangement and mental stimulation. We hope through playing our game more or less we manage to trigger their mental stimulation.</a:t>
            </a:r>
            <a:endParaRPr sz="2400">
              <a:solidFill>
                <a:srgbClr val="262626"/>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64" name="Shape 164"/>
        <p:cNvGrpSpPr/>
        <p:nvPr/>
      </p:nvGrpSpPr>
      <p:grpSpPr>
        <a:xfrm>
          <a:off x="0" y="0"/>
          <a:ext cx="0" cy="0"/>
          <a:chOff x="0" y="0"/>
          <a:chExt cx="0" cy="0"/>
        </a:xfrm>
      </p:grpSpPr>
      <p:sp>
        <p:nvSpPr>
          <p:cNvPr id="165" name="Google Shape;165;p22"/>
          <p:cNvSpPr/>
          <p:nvPr/>
        </p:nvSpPr>
        <p:spPr>
          <a:xfrm>
            <a:off x="0" y="0"/>
            <a:ext cx="12192000" cy="6858000"/>
          </a:xfrm>
          <a:prstGeom prst="rect">
            <a:avLst/>
          </a:prstGeom>
          <a:gradFill>
            <a:gsLst>
              <a:gs pos="0">
                <a:srgbClr val="606060"/>
              </a:gs>
              <a:gs pos="100000">
                <a:schemeClr val="dk1"/>
              </a:gs>
            </a:gsLst>
            <a:lin ang="474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66" name="Google Shape;166;p22"/>
          <p:cNvPicPr preferRelativeResize="0"/>
          <p:nvPr/>
        </p:nvPicPr>
        <p:blipFill rotWithShape="1">
          <a:blip r:embed="rId3">
            <a:alphaModFix/>
          </a:blip>
          <a:srcRect b="0" l="0" r="0" t="0"/>
          <a:stretch/>
        </p:blipFill>
        <p:spPr>
          <a:xfrm>
            <a:off x="0" y="0"/>
            <a:ext cx="12188825" cy="6856214"/>
          </a:xfrm>
          <a:prstGeom prst="rect">
            <a:avLst/>
          </a:prstGeom>
          <a:noFill/>
          <a:ln>
            <a:noFill/>
          </a:ln>
        </p:spPr>
      </p:pic>
      <p:sp>
        <p:nvSpPr>
          <p:cNvPr id="167" name="Google Shape;167;p22"/>
          <p:cNvSpPr txBox="1"/>
          <p:nvPr>
            <p:ph type="title"/>
          </p:nvPr>
        </p:nvSpPr>
        <p:spPr>
          <a:xfrm>
            <a:off x="6774495" y="858043"/>
            <a:ext cx="4042732" cy="501253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4000"/>
              <a:buFont typeface="Calibri"/>
              <a:buNone/>
            </a:pPr>
            <a:r>
              <a:rPr lang="en-MY" sz="4000">
                <a:solidFill>
                  <a:srgbClr val="FFFFFF"/>
                </a:solidFill>
              </a:rPr>
              <a:t>INTRODUCTION</a:t>
            </a:r>
            <a:endParaRPr/>
          </a:p>
        </p:txBody>
      </p:sp>
      <p:sp>
        <p:nvSpPr>
          <p:cNvPr id="168" name="Google Shape;168;p22"/>
          <p:cNvSpPr/>
          <p:nvPr/>
        </p:nvSpPr>
        <p:spPr>
          <a:xfrm flipH="1">
            <a:off x="0" y="0"/>
            <a:ext cx="6342791" cy="6858000"/>
          </a:xfrm>
          <a:custGeom>
            <a:rect b="b" l="l" r="r" t="t"/>
            <a:pathLst>
              <a:path extrusionOk="0" h="6858000" w="6342791">
                <a:moveTo>
                  <a:pt x="6342791" y="0"/>
                </a:moveTo>
                <a:lnTo>
                  <a:pt x="5297762" y="0"/>
                </a:lnTo>
                <a:lnTo>
                  <a:pt x="4654296" y="0"/>
                </a:lnTo>
                <a:lnTo>
                  <a:pt x="4470448" y="0"/>
                </a:lnTo>
                <a:lnTo>
                  <a:pt x="3926162"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3926162" y="6858000"/>
                </a:lnTo>
                <a:lnTo>
                  <a:pt x="4470448" y="6858000"/>
                </a:lnTo>
                <a:lnTo>
                  <a:pt x="4654296" y="6858000"/>
                </a:lnTo>
                <a:lnTo>
                  <a:pt x="5297762" y="6858000"/>
                </a:lnTo>
                <a:lnTo>
                  <a:pt x="6342791" y="685800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9" name="Google Shape;169;p22"/>
          <p:cNvSpPr txBox="1"/>
          <p:nvPr/>
        </p:nvSpPr>
        <p:spPr>
          <a:xfrm>
            <a:off x="121800" y="2395650"/>
            <a:ext cx="5750400" cy="1896600"/>
          </a:xfrm>
          <a:prstGeom prst="rect">
            <a:avLst/>
          </a:prstGeom>
          <a:noFill/>
          <a:ln>
            <a:noFill/>
          </a:ln>
        </p:spPr>
        <p:txBody>
          <a:bodyPr anchorCtr="0" anchor="t" bIns="91425" lIns="91425" spcFirstLastPara="1" rIns="91425" wrap="square" tIns="91425">
            <a:noAutofit/>
          </a:bodyPr>
          <a:lstStyle/>
          <a:p>
            <a:pPr indent="-171450" lvl="0" marL="285750" rtl="0" algn="l">
              <a:spcBef>
                <a:spcPts val="0"/>
              </a:spcBef>
              <a:spcAft>
                <a:spcPts val="0"/>
              </a:spcAft>
              <a:buClr>
                <a:schemeClr val="dk1"/>
              </a:buClr>
              <a:buSzPts val="1800"/>
              <a:buFont typeface="Arial"/>
              <a:buNone/>
            </a:pPr>
            <a:r>
              <a:rPr lang="en-MY" sz="1650">
                <a:solidFill>
                  <a:srgbClr val="808285"/>
                </a:solidFill>
                <a:highlight>
                  <a:schemeClr val="lt1"/>
                </a:highlight>
              </a:rPr>
              <a:t>   </a:t>
            </a:r>
            <a:r>
              <a:rPr lang="en-MY" sz="2400">
                <a:highlight>
                  <a:schemeClr val="lt1"/>
                </a:highlight>
              </a:rPr>
              <a:t>Alzheimer's is a type of dementia that causes problems with memory, thinking and behavior. In order to battle this progressive disease, we have decided to come up with a simple addition &amp; subtraction quiz to help slow down the progress of this disease.</a:t>
            </a:r>
            <a:endParaRPr sz="24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73" name="Shape 173"/>
        <p:cNvGrpSpPr/>
        <p:nvPr/>
      </p:nvGrpSpPr>
      <p:grpSpPr>
        <a:xfrm>
          <a:off x="0" y="0"/>
          <a:ext cx="0" cy="0"/>
          <a:chOff x="0" y="0"/>
          <a:chExt cx="0" cy="0"/>
        </a:xfrm>
      </p:grpSpPr>
      <p:sp>
        <p:nvSpPr>
          <p:cNvPr id="174" name="Google Shape;174;p23"/>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5" name="Google Shape;175;p23"/>
          <p:cNvSpPr/>
          <p:nvPr/>
        </p:nvSpPr>
        <p:spPr>
          <a:xfrm>
            <a:off x="0" y="0"/>
            <a:ext cx="12192000" cy="2270839"/>
          </a:xfrm>
          <a:custGeom>
            <a:rect b="b" l="l" r="r" t="t"/>
            <a:pathLst>
              <a:path extrusionOk="0" h="2270839" w="12192000">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76" name="Google Shape;176;p23"/>
          <p:cNvPicPr preferRelativeResize="0"/>
          <p:nvPr/>
        </p:nvPicPr>
        <p:blipFill rotWithShape="1">
          <a:blip r:embed="rId3">
            <a:alphaModFix/>
          </a:blip>
          <a:srcRect b="63148" l="25899" r="0" t="0"/>
          <a:stretch/>
        </p:blipFill>
        <p:spPr>
          <a:xfrm>
            <a:off x="4071257" y="1"/>
            <a:ext cx="8117568" cy="2270839"/>
          </a:xfrm>
          <a:custGeom>
            <a:rect b="b" l="l" r="r" t="t"/>
            <a:pathLst>
              <a:path extrusionOk="0" h="2270839" w="8117568">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a:noFill/>
          <a:ln>
            <a:noFill/>
          </a:ln>
        </p:spPr>
      </p:pic>
      <p:sp>
        <p:nvSpPr>
          <p:cNvPr id="177" name="Google Shape;177;p23"/>
          <p:cNvSpPr txBox="1"/>
          <p:nvPr>
            <p:ph type="title"/>
          </p:nvPr>
        </p:nvSpPr>
        <p:spPr>
          <a:xfrm>
            <a:off x="1030288" y="609600"/>
            <a:ext cx="10131425" cy="111034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MY">
                <a:solidFill>
                  <a:schemeClr val="lt1"/>
                </a:solidFill>
              </a:rPr>
              <a:t>OBJECTIVES</a:t>
            </a:r>
            <a:endParaRPr/>
          </a:p>
        </p:txBody>
      </p:sp>
      <p:sp>
        <p:nvSpPr>
          <p:cNvPr id="178" name="Google Shape;178;p23"/>
          <p:cNvSpPr txBox="1"/>
          <p:nvPr>
            <p:ph idx="1" type="body"/>
          </p:nvPr>
        </p:nvSpPr>
        <p:spPr>
          <a:xfrm>
            <a:off x="685801" y="2592572"/>
            <a:ext cx="10820400" cy="3198627"/>
          </a:xfrm>
          <a:prstGeom prst="rect">
            <a:avLst/>
          </a:prstGeom>
          <a:noFill/>
          <a:ln>
            <a:noFill/>
          </a:ln>
        </p:spPr>
        <p:txBody>
          <a:bodyPr anchorCtr="0" anchor="ctr" bIns="45700" lIns="91425" spcFirstLastPara="1" rIns="91425" wrap="square" tIns="45700">
            <a:noAutofit/>
          </a:bodyPr>
          <a:lstStyle/>
          <a:p>
            <a:pPr indent="-381000" lvl="0" marL="457200" rtl="0" algn="l">
              <a:spcBef>
                <a:spcPts val="0"/>
              </a:spcBef>
              <a:spcAft>
                <a:spcPts val="0"/>
              </a:spcAft>
              <a:buSzPts val="2400"/>
              <a:buChar char="•"/>
            </a:pPr>
            <a:r>
              <a:rPr lang="en-MY" sz="2400">
                <a:latin typeface="Arial"/>
                <a:ea typeface="Arial"/>
                <a:cs typeface="Arial"/>
                <a:sym typeface="Arial"/>
              </a:rPr>
              <a:t>To aid in slowing down the progress of Alzheimer’s disease through our quiz.</a:t>
            </a:r>
            <a:endParaRPr sz="2400">
              <a:latin typeface="Arial"/>
              <a:ea typeface="Arial"/>
              <a:cs typeface="Arial"/>
              <a:sym typeface="Arial"/>
            </a:endParaRPr>
          </a:p>
          <a:p>
            <a:pPr indent="-381000" lvl="0" marL="457200" rtl="0" algn="l">
              <a:spcBef>
                <a:spcPts val="0"/>
              </a:spcBef>
              <a:spcAft>
                <a:spcPts val="0"/>
              </a:spcAft>
              <a:buSzPts val="2400"/>
              <a:buChar char="•"/>
            </a:pPr>
            <a:r>
              <a:rPr lang="en-MY" sz="2400">
                <a:latin typeface="Arial"/>
                <a:ea typeface="Arial"/>
                <a:cs typeface="Arial"/>
                <a:sym typeface="Arial"/>
              </a:rPr>
              <a:t>To help raise awareness among UM students about Alzheimer’s disease.</a:t>
            </a:r>
            <a:endParaRPr sz="2400">
              <a:latin typeface="Arial"/>
              <a:ea typeface="Arial"/>
              <a:cs typeface="Arial"/>
              <a:sym typeface="Arial"/>
            </a:endParaRPr>
          </a:p>
          <a:p>
            <a:pPr indent="-381000" lvl="0" marL="457200" rtl="0" algn="l">
              <a:spcBef>
                <a:spcPts val="0"/>
              </a:spcBef>
              <a:spcAft>
                <a:spcPts val="0"/>
              </a:spcAft>
              <a:buSzPts val="2400"/>
              <a:buChar char="•"/>
            </a:pPr>
            <a:r>
              <a:rPr lang="en-MY" sz="2400">
                <a:latin typeface="Arial"/>
                <a:ea typeface="Arial"/>
                <a:cs typeface="Arial"/>
                <a:sym typeface="Arial"/>
              </a:rPr>
              <a:t>To shed light on how </a:t>
            </a:r>
            <a:r>
              <a:rPr lang="en-MY" sz="2400">
                <a:latin typeface="Arial"/>
                <a:ea typeface="Arial"/>
                <a:cs typeface="Arial"/>
                <a:sym typeface="Arial"/>
              </a:rPr>
              <a:t>Alzheimer’s</a:t>
            </a:r>
            <a:r>
              <a:rPr lang="en-MY" sz="2400">
                <a:latin typeface="Arial"/>
                <a:ea typeface="Arial"/>
                <a:cs typeface="Arial"/>
                <a:sym typeface="Arial"/>
              </a:rPr>
              <a:t> affects the brains hoping that this will lead to a better understanding hence leading to new treatments.</a:t>
            </a:r>
            <a:endParaRPr sz="2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82" name="Shape 182"/>
        <p:cNvGrpSpPr/>
        <p:nvPr/>
      </p:nvGrpSpPr>
      <p:grpSpPr>
        <a:xfrm>
          <a:off x="0" y="0"/>
          <a:ext cx="0" cy="0"/>
          <a:chOff x="0" y="0"/>
          <a:chExt cx="0" cy="0"/>
        </a:xfrm>
      </p:grpSpPr>
      <p:sp>
        <p:nvSpPr>
          <p:cNvPr id="183" name="Google Shape;183;p24"/>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4" name="Google Shape;184;p24"/>
          <p:cNvSpPr/>
          <p:nvPr/>
        </p:nvSpPr>
        <p:spPr>
          <a:xfrm>
            <a:off x="0" y="0"/>
            <a:ext cx="12192000" cy="2270839"/>
          </a:xfrm>
          <a:custGeom>
            <a:rect b="b" l="l" r="r" t="t"/>
            <a:pathLst>
              <a:path extrusionOk="0" h="2270839" w="12192000">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85" name="Google Shape;185;p24"/>
          <p:cNvPicPr preferRelativeResize="0"/>
          <p:nvPr/>
        </p:nvPicPr>
        <p:blipFill rotWithShape="1">
          <a:blip r:embed="rId3">
            <a:alphaModFix/>
          </a:blip>
          <a:srcRect b="63148" l="25898" r="0" t="0"/>
          <a:stretch/>
        </p:blipFill>
        <p:spPr>
          <a:xfrm>
            <a:off x="4071257" y="1"/>
            <a:ext cx="8117568" cy="2270839"/>
          </a:xfrm>
          <a:custGeom>
            <a:rect b="b" l="l" r="r" t="t"/>
            <a:pathLst>
              <a:path extrusionOk="0" h="2270839" w="8117568">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a:noFill/>
          <a:ln>
            <a:noFill/>
          </a:ln>
        </p:spPr>
      </p:pic>
      <p:sp>
        <p:nvSpPr>
          <p:cNvPr id="186" name="Google Shape;186;p24"/>
          <p:cNvSpPr txBox="1"/>
          <p:nvPr>
            <p:ph type="title"/>
          </p:nvPr>
        </p:nvSpPr>
        <p:spPr>
          <a:xfrm>
            <a:off x="1030288" y="609600"/>
            <a:ext cx="10131300" cy="11103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MY">
                <a:solidFill>
                  <a:schemeClr val="lt1"/>
                </a:solidFill>
              </a:rPr>
              <a:t>DESIGN </a:t>
            </a:r>
            <a:endParaRPr/>
          </a:p>
        </p:txBody>
      </p:sp>
      <p:pic>
        <p:nvPicPr>
          <p:cNvPr id="187" name="Google Shape;187;p24"/>
          <p:cNvPicPr preferRelativeResize="0"/>
          <p:nvPr/>
        </p:nvPicPr>
        <p:blipFill>
          <a:blip r:embed="rId4">
            <a:alphaModFix/>
          </a:blip>
          <a:stretch>
            <a:fillRect/>
          </a:stretch>
        </p:blipFill>
        <p:spPr>
          <a:xfrm>
            <a:off x="734313" y="1455550"/>
            <a:ext cx="10723370" cy="5270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91" name="Shape 191"/>
        <p:cNvGrpSpPr/>
        <p:nvPr/>
      </p:nvGrpSpPr>
      <p:grpSpPr>
        <a:xfrm>
          <a:off x="0" y="0"/>
          <a:ext cx="0" cy="0"/>
          <a:chOff x="0" y="0"/>
          <a:chExt cx="0" cy="0"/>
        </a:xfrm>
      </p:grpSpPr>
      <p:sp>
        <p:nvSpPr>
          <p:cNvPr id="192" name="Google Shape;192;p25"/>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3" name="Google Shape;193;p25"/>
          <p:cNvSpPr/>
          <p:nvPr/>
        </p:nvSpPr>
        <p:spPr>
          <a:xfrm>
            <a:off x="0" y="0"/>
            <a:ext cx="12192000" cy="2270839"/>
          </a:xfrm>
          <a:custGeom>
            <a:rect b="b" l="l" r="r" t="t"/>
            <a:pathLst>
              <a:path extrusionOk="0" h="2270839" w="12192000">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94" name="Google Shape;194;p25"/>
          <p:cNvPicPr preferRelativeResize="0"/>
          <p:nvPr/>
        </p:nvPicPr>
        <p:blipFill rotWithShape="1">
          <a:blip r:embed="rId3">
            <a:alphaModFix/>
          </a:blip>
          <a:srcRect b="63148" l="25898" r="0" t="0"/>
          <a:stretch/>
        </p:blipFill>
        <p:spPr>
          <a:xfrm>
            <a:off x="4071257" y="1"/>
            <a:ext cx="8117568" cy="2270839"/>
          </a:xfrm>
          <a:custGeom>
            <a:rect b="b" l="l" r="r" t="t"/>
            <a:pathLst>
              <a:path extrusionOk="0" h="2270839" w="8117568">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a:noFill/>
          <a:ln>
            <a:noFill/>
          </a:ln>
        </p:spPr>
      </p:pic>
      <p:sp>
        <p:nvSpPr>
          <p:cNvPr id="195" name="Google Shape;195;p25"/>
          <p:cNvSpPr txBox="1"/>
          <p:nvPr>
            <p:ph type="title"/>
          </p:nvPr>
        </p:nvSpPr>
        <p:spPr>
          <a:xfrm>
            <a:off x="1030288" y="609600"/>
            <a:ext cx="10131300" cy="11103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MY">
                <a:solidFill>
                  <a:schemeClr val="lt1"/>
                </a:solidFill>
              </a:rPr>
              <a:t>DESIGN </a:t>
            </a:r>
            <a:endParaRPr/>
          </a:p>
        </p:txBody>
      </p:sp>
      <p:pic>
        <p:nvPicPr>
          <p:cNvPr id="196" name="Google Shape;196;p25"/>
          <p:cNvPicPr preferRelativeResize="0"/>
          <p:nvPr/>
        </p:nvPicPr>
        <p:blipFill>
          <a:blip r:embed="rId4">
            <a:alphaModFix/>
          </a:blip>
          <a:stretch>
            <a:fillRect/>
          </a:stretch>
        </p:blipFill>
        <p:spPr>
          <a:xfrm>
            <a:off x="1528800" y="1505050"/>
            <a:ext cx="9134401" cy="5138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200" name="Shape 200"/>
        <p:cNvGrpSpPr/>
        <p:nvPr/>
      </p:nvGrpSpPr>
      <p:grpSpPr>
        <a:xfrm>
          <a:off x="0" y="0"/>
          <a:ext cx="0" cy="0"/>
          <a:chOff x="0" y="0"/>
          <a:chExt cx="0" cy="0"/>
        </a:xfrm>
      </p:grpSpPr>
      <p:sp>
        <p:nvSpPr>
          <p:cNvPr id="201" name="Google Shape;201;p26"/>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2" name="Google Shape;202;p26"/>
          <p:cNvSpPr/>
          <p:nvPr/>
        </p:nvSpPr>
        <p:spPr>
          <a:xfrm>
            <a:off x="0" y="0"/>
            <a:ext cx="12192000" cy="2270839"/>
          </a:xfrm>
          <a:custGeom>
            <a:rect b="b" l="l" r="r" t="t"/>
            <a:pathLst>
              <a:path extrusionOk="0" h="2270839" w="12192000">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03" name="Google Shape;203;p26"/>
          <p:cNvPicPr preferRelativeResize="0"/>
          <p:nvPr/>
        </p:nvPicPr>
        <p:blipFill rotWithShape="1">
          <a:blip r:embed="rId3">
            <a:alphaModFix/>
          </a:blip>
          <a:srcRect b="63148" l="25898" r="0" t="0"/>
          <a:stretch/>
        </p:blipFill>
        <p:spPr>
          <a:xfrm>
            <a:off x="4071257" y="1"/>
            <a:ext cx="8117568" cy="2270839"/>
          </a:xfrm>
          <a:custGeom>
            <a:rect b="b" l="l" r="r" t="t"/>
            <a:pathLst>
              <a:path extrusionOk="0" h="2270839" w="8117568">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a:noFill/>
          <a:ln>
            <a:noFill/>
          </a:ln>
        </p:spPr>
      </p:pic>
      <p:sp>
        <p:nvSpPr>
          <p:cNvPr id="204" name="Google Shape;204;p26"/>
          <p:cNvSpPr txBox="1"/>
          <p:nvPr>
            <p:ph type="title"/>
          </p:nvPr>
        </p:nvSpPr>
        <p:spPr>
          <a:xfrm>
            <a:off x="1030288" y="609600"/>
            <a:ext cx="10131300" cy="11103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MY">
                <a:solidFill>
                  <a:schemeClr val="lt1"/>
                </a:solidFill>
              </a:rPr>
              <a:t>DESIGN </a:t>
            </a:r>
            <a:endParaRPr/>
          </a:p>
        </p:txBody>
      </p:sp>
      <p:pic>
        <p:nvPicPr>
          <p:cNvPr id="205" name="Google Shape;205;p26"/>
          <p:cNvPicPr preferRelativeResize="0"/>
          <p:nvPr/>
        </p:nvPicPr>
        <p:blipFill>
          <a:blip r:embed="rId4">
            <a:alphaModFix/>
          </a:blip>
          <a:stretch>
            <a:fillRect/>
          </a:stretch>
        </p:blipFill>
        <p:spPr>
          <a:xfrm>
            <a:off x="1528750" y="1505075"/>
            <a:ext cx="9134401" cy="5138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209" name="Shape 209"/>
        <p:cNvGrpSpPr/>
        <p:nvPr/>
      </p:nvGrpSpPr>
      <p:grpSpPr>
        <a:xfrm>
          <a:off x="0" y="0"/>
          <a:ext cx="0" cy="0"/>
          <a:chOff x="0" y="0"/>
          <a:chExt cx="0" cy="0"/>
        </a:xfrm>
      </p:grpSpPr>
      <p:sp>
        <p:nvSpPr>
          <p:cNvPr id="210" name="Google Shape;210;p27"/>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1" name="Google Shape;211;p27"/>
          <p:cNvSpPr/>
          <p:nvPr/>
        </p:nvSpPr>
        <p:spPr>
          <a:xfrm>
            <a:off x="0" y="0"/>
            <a:ext cx="12192000" cy="2270839"/>
          </a:xfrm>
          <a:custGeom>
            <a:rect b="b" l="l" r="r" t="t"/>
            <a:pathLst>
              <a:path extrusionOk="0" h="2270839" w="12192000">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12" name="Google Shape;212;p27"/>
          <p:cNvPicPr preferRelativeResize="0"/>
          <p:nvPr/>
        </p:nvPicPr>
        <p:blipFill rotWithShape="1">
          <a:blip r:embed="rId3">
            <a:alphaModFix/>
          </a:blip>
          <a:srcRect b="63148" l="25898" r="0" t="0"/>
          <a:stretch/>
        </p:blipFill>
        <p:spPr>
          <a:xfrm>
            <a:off x="4071257" y="1"/>
            <a:ext cx="8117568" cy="2270839"/>
          </a:xfrm>
          <a:custGeom>
            <a:rect b="b" l="l" r="r" t="t"/>
            <a:pathLst>
              <a:path extrusionOk="0" h="2270839" w="8117568">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a:noFill/>
          <a:ln>
            <a:noFill/>
          </a:ln>
        </p:spPr>
      </p:pic>
      <p:sp>
        <p:nvSpPr>
          <p:cNvPr id="213" name="Google Shape;213;p27"/>
          <p:cNvSpPr txBox="1"/>
          <p:nvPr>
            <p:ph type="title"/>
          </p:nvPr>
        </p:nvSpPr>
        <p:spPr>
          <a:xfrm>
            <a:off x="1030288" y="609600"/>
            <a:ext cx="10131300" cy="11103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MY">
                <a:solidFill>
                  <a:schemeClr val="lt1"/>
                </a:solidFill>
              </a:rPr>
              <a:t>DESIGN </a:t>
            </a:r>
            <a:endParaRPr/>
          </a:p>
        </p:txBody>
      </p:sp>
      <p:pic>
        <p:nvPicPr>
          <p:cNvPr id="214" name="Google Shape;214;p27"/>
          <p:cNvPicPr preferRelativeResize="0"/>
          <p:nvPr/>
        </p:nvPicPr>
        <p:blipFill>
          <a:blip r:embed="rId4">
            <a:alphaModFix/>
          </a:blip>
          <a:stretch>
            <a:fillRect/>
          </a:stretch>
        </p:blipFill>
        <p:spPr>
          <a:xfrm>
            <a:off x="1579513" y="1578650"/>
            <a:ext cx="9032975" cy="5081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218" name="Shape 218"/>
        <p:cNvGrpSpPr/>
        <p:nvPr/>
      </p:nvGrpSpPr>
      <p:grpSpPr>
        <a:xfrm>
          <a:off x="0" y="0"/>
          <a:ext cx="0" cy="0"/>
          <a:chOff x="0" y="0"/>
          <a:chExt cx="0" cy="0"/>
        </a:xfrm>
      </p:grpSpPr>
      <p:sp>
        <p:nvSpPr>
          <p:cNvPr id="219" name="Google Shape;219;p28"/>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0" name="Google Shape;220;p28"/>
          <p:cNvSpPr/>
          <p:nvPr/>
        </p:nvSpPr>
        <p:spPr>
          <a:xfrm>
            <a:off x="0" y="0"/>
            <a:ext cx="12192000" cy="2270839"/>
          </a:xfrm>
          <a:custGeom>
            <a:rect b="b" l="l" r="r" t="t"/>
            <a:pathLst>
              <a:path extrusionOk="0" h="2270839" w="12192000">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21" name="Google Shape;221;p28"/>
          <p:cNvPicPr preferRelativeResize="0"/>
          <p:nvPr/>
        </p:nvPicPr>
        <p:blipFill rotWithShape="1">
          <a:blip r:embed="rId3">
            <a:alphaModFix/>
          </a:blip>
          <a:srcRect b="63148" l="25898" r="0" t="0"/>
          <a:stretch/>
        </p:blipFill>
        <p:spPr>
          <a:xfrm>
            <a:off x="4071257" y="1"/>
            <a:ext cx="8117568" cy="2270839"/>
          </a:xfrm>
          <a:custGeom>
            <a:rect b="b" l="l" r="r" t="t"/>
            <a:pathLst>
              <a:path extrusionOk="0" h="2270839" w="8117568">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a:noFill/>
          <a:ln>
            <a:noFill/>
          </a:ln>
        </p:spPr>
      </p:pic>
      <p:sp>
        <p:nvSpPr>
          <p:cNvPr id="222" name="Google Shape;222;p28"/>
          <p:cNvSpPr txBox="1"/>
          <p:nvPr>
            <p:ph type="title"/>
          </p:nvPr>
        </p:nvSpPr>
        <p:spPr>
          <a:xfrm>
            <a:off x="1030288" y="609600"/>
            <a:ext cx="10131300" cy="11103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MY">
                <a:solidFill>
                  <a:schemeClr val="lt1"/>
                </a:solidFill>
              </a:rPr>
              <a:t>DESIGN </a:t>
            </a:r>
            <a:endParaRPr/>
          </a:p>
        </p:txBody>
      </p:sp>
      <p:pic>
        <p:nvPicPr>
          <p:cNvPr id="223" name="Google Shape;223;p28"/>
          <p:cNvPicPr preferRelativeResize="0"/>
          <p:nvPr/>
        </p:nvPicPr>
        <p:blipFill>
          <a:blip r:embed="rId4">
            <a:alphaModFix/>
          </a:blip>
          <a:stretch>
            <a:fillRect/>
          </a:stretch>
        </p:blipFill>
        <p:spPr>
          <a:xfrm>
            <a:off x="1646055" y="1637050"/>
            <a:ext cx="8899780" cy="5006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227" name="Shape 227"/>
        <p:cNvGrpSpPr/>
        <p:nvPr/>
      </p:nvGrpSpPr>
      <p:grpSpPr>
        <a:xfrm>
          <a:off x="0" y="0"/>
          <a:ext cx="0" cy="0"/>
          <a:chOff x="0" y="0"/>
          <a:chExt cx="0" cy="0"/>
        </a:xfrm>
      </p:grpSpPr>
      <p:sp>
        <p:nvSpPr>
          <p:cNvPr id="228" name="Google Shape;228;p29"/>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9" name="Google Shape;229;p29"/>
          <p:cNvSpPr/>
          <p:nvPr/>
        </p:nvSpPr>
        <p:spPr>
          <a:xfrm>
            <a:off x="0" y="0"/>
            <a:ext cx="12192000" cy="2270839"/>
          </a:xfrm>
          <a:custGeom>
            <a:rect b="b" l="l" r="r" t="t"/>
            <a:pathLst>
              <a:path extrusionOk="0" h="2270839" w="12192000">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30" name="Google Shape;230;p29"/>
          <p:cNvPicPr preferRelativeResize="0"/>
          <p:nvPr/>
        </p:nvPicPr>
        <p:blipFill rotWithShape="1">
          <a:blip r:embed="rId3">
            <a:alphaModFix/>
          </a:blip>
          <a:srcRect b="63148" l="25898" r="0" t="0"/>
          <a:stretch/>
        </p:blipFill>
        <p:spPr>
          <a:xfrm>
            <a:off x="4071257" y="1"/>
            <a:ext cx="8117568" cy="2270839"/>
          </a:xfrm>
          <a:custGeom>
            <a:rect b="b" l="l" r="r" t="t"/>
            <a:pathLst>
              <a:path extrusionOk="0" h="2270839" w="8117568">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a:noFill/>
          <a:ln>
            <a:noFill/>
          </a:ln>
        </p:spPr>
      </p:pic>
      <p:sp>
        <p:nvSpPr>
          <p:cNvPr id="231" name="Google Shape;231;p29"/>
          <p:cNvSpPr txBox="1"/>
          <p:nvPr>
            <p:ph type="title"/>
          </p:nvPr>
        </p:nvSpPr>
        <p:spPr>
          <a:xfrm>
            <a:off x="1030288" y="609600"/>
            <a:ext cx="10131300" cy="11103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MY">
                <a:solidFill>
                  <a:schemeClr val="lt1"/>
                </a:solidFill>
              </a:rPr>
              <a:t>DESIGN </a:t>
            </a:r>
            <a:endParaRPr/>
          </a:p>
        </p:txBody>
      </p:sp>
      <p:pic>
        <p:nvPicPr>
          <p:cNvPr id="232" name="Google Shape;232;p29"/>
          <p:cNvPicPr preferRelativeResize="0"/>
          <p:nvPr/>
        </p:nvPicPr>
        <p:blipFill>
          <a:blip r:embed="rId4">
            <a:alphaModFix/>
          </a:blip>
          <a:stretch>
            <a:fillRect/>
          </a:stretch>
        </p:blipFill>
        <p:spPr>
          <a:xfrm>
            <a:off x="1642388" y="1567500"/>
            <a:ext cx="8907126" cy="50102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elestial">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elestial">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