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E"/>
    <a:srgbClr val="FFFFC5"/>
    <a:srgbClr val="01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>
      <p:cViewPr>
        <p:scale>
          <a:sx n="75" d="100"/>
          <a:sy n="75" d="100"/>
        </p:scale>
        <p:origin x="35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5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DFEA-A6E8-4D63-AE69-8D5BA6AC9C4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F4BA-D904-4C8F-9C5F-9E0BF3D5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82" y="-2421854"/>
            <a:ext cx="13933715" cy="92798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549624" y="1997013"/>
            <a:ext cx="12192000" cy="229951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3000"/>
              </a:lnSpc>
            </a:pPr>
            <a:r>
              <a:rPr lang="en-US" sz="18000" spc="-1000" dirty="0" smtClean="0">
                <a:ln w="22225">
                  <a:noFill/>
                </a:ln>
                <a:solidFill>
                  <a:schemeClr val="bg1">
                    <a:lumMod val="85000"/>
                    <a:alpha val="65000"/>
                  </a:schemeClr>
                </a:solidFill>
                <a:latin typeface="Futura XBlkIt BT" panose="020B0903020204090204" pitchFamily="34" charset="0"/>
              </a:rPr>
              <a:t>FINAL</a:t>
            </a:r>
            <a:endParaRPr lang="en-US" sz="18000" spc="-1000" dirty="0">
              <a:ln w="22225">
                <a:noFill/>
              </a:ln>
              <a:solidFill>
                <a:schemeClr val="bg1">
                  <a:lumMod val="85000"/>
                  <a:alpha val="65000"/>
                </a:schemeClr>
              </a:solidFill>
              <a:latin typeface="Futura XBlkIt BT" panose="020B090302020409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672882" y="3329366"/>
            <a:ext cx="13740582" cy="2286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3000"/>
              </a:lnSpc>
            </a:pPr>
            <a:r>
              <a:rPr lang="en-US" sz="18000" spc="-1000" dirty="0" smtClean="0">
                <a:ln w="22225">
                  <a:noFill/>
                </a:ln>
                <a:solidFill>
                  <a:schemeClr val="bg1">
                    <a:lumMod val="75000"/>
                    <a:alpha val="65000"/>
                  </a:schemeClr>
                </a:solidFill>
                <a:latin typeface="Futura XBlkIt BT" panose="020B0903020204090204" pitchFamily="34" charset="0"/>
              </a:rPr>
              <a:t>PROJECT</a:t>
            </a:r>
            <a:endParaRPr lang="en-US" sz="18000" spc="-1000" dirty="0">
              <a:ln w="22225">
                <a:noFill/>
              </a:ln>
              <a:solidFill>
                <a:schemeClr val="bg1">
                  <a:lumMod val="75000"/>
                  <a:alpha val="65000"/>
                </a:schemeClr>
              </a:solidFill>
              <a:latin typeface="Futura XBlkIt BT" panose="020B090302020409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845249" y="139899"/>
            <a:ext cx="12192000" cy="229951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3000"/>
              </a:lnSpc>
            </a:pPr>
            <a:r>
              <a:rPr lang="en-US" sz="18000" spc="-1000" dirty="0" smtClean="0">
                <a:ln w="22225">
                  <a:noFill/>
                </a:ln>
                <a:solidFill>
                  <a:schemeClr val="bg1">
                    <a:lumMod val="85000"/>
                    <a:alpha val="65000"/>
                  </a:schemeClr>
                </a:solidFill>
                <a:latin typeface="Futura XBlkIt BT" panose="020B0903020204090204" pitchFamily="34" charset="0"/>
              </a:rPr>
              <a:t>SDCND</a:t>
            </a:r>
            <a:endParaRPr lang="en-US" sz="18000" spc="-1000" dirty="0">
              <a:ln w="22225">
                <a:noFill/>
              </a:ln>
              <a:solidFill>
                <a:schemeClr val="bg1">
                  <a:lumMod val="85000"/>
                  <a:alpha val="65000"/>
                </a:schemeClr>
              </a:solidFill>
              <a:latin typeface="Futura XBlkIt BT" panose="020B090302020409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713074" y="4741020"/>
            <a:ext cx="11010900" cy="2286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3000"/>
              </a:lnSpc>
            </a:pPr>
            <a:r>
              <a:rPr lang="en-US" sz="12000" spc="-1000" dirty="0" smtClean="0">
                <a:ln w="22225">
                  <a:noFill/>
                </a:ln>
                <a:solidFill>
                  <a:schemeClr val="bg1">
                    <a:lumMod val="75000"/>
                    <a:alpha val="65000"/>
                  </a:schemeClr>
                </a:solidFill>
                <a:latin typeface="Futura XBlkIt BT" panose="020B0903020204090204" pitchFamily="34" charset="0"/>
              </a:rPr>
              <a:t>PART 1</a:t>
            </a:r>
            <a:endParaRPr lang="en-US" sz="12000" spc="-1000" dirty="0">
              <a:ln w="22225">
                <a:noFill/>
              </a:ln>
              <a:solidFill>
                <a:schemeClr val="bg1">
                  <a:lumMod val="75000"/>
                  <a:alpha val="65000"/>
                </a:schemeClr>
              </a:solidFill>
              <a:latin typeface="Futura XBlkIt BT" panose="020B0903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XBlkIt BT</vt:lpstr>
      <vt:lpstr>Office Theme</vt:lpstr>
      <vt:lpstr>PowerPoint Presentation</vt:lpstr>
    </vt:vector>
  </TitlesOfParts>
  <Company>U.S.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Kidnapped Vehicle</dc:title>
  <dc:creator>SHANNON, JEREMY E CIV USAF AFMC 72 ABW/SCPD</dc:creator>
  <cp:lastModifiedBy>SHANNON, JEREMY E CIV USAF AFMC 72 ABW/SCPD</cp:lastModifiedBy>
  <cp:revision>12</cp:revision>
  <dcterms:created xsi:type="dcterms:W3CDTF">2017-05-26T20:02:26Z</dcterms:created>
  <dcterms:modified xsi:type="dcterms:W3CDTF">2017-11-08T21:36:26Z</dcterms:modified>
</cp:coreProperties>
</file>