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80"/>
  </p:normalViewPr>
  <p:slideViewPr>
    <p:cSldViewPr snapToGrid="0" snapToObjects="1">
      <p:cViewPr>
        <p:scale>
          <a:sx n="100" d="100"/>
          <a:sy n="100" d="100"/>
        </p:scale>
        <p:origin x="13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1948" y="1400505"/>
            <a:ext cx="7937370" cy="2958077"/>
            <a:chOff x="2011948" y="1400505"/>
            <a:chExt cx="7937370" cy="295807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370" r="-370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70" r="-925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20696" y="1716640"/>
              <a:ext cx="2627995" cy="26279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334174" y="2077943"/>
              <a:ext cx="2256898" cy="22568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778467" y="2287831"/>
              <a:ext cx="2044197" cy="20441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0&lt;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≪1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329" r="-519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3790301" y="3561326"/>
              <a:ext cx="781699" cy="7816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9654" y="1798411"/>
              <a:ext cx="2552133" cy="25521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536543" y="3675341"/>
              <a:ext cx="672929" cy="672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10977" y="3793827"/>
              <a:ext cx="560509" cy="5605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59392" y="4008721"/>
              <a:ext cx="345615" cy="3456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20350" y="3578913"/>
              <a:ext cx="777954" cy="7779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49083" y="2729188"/>
            <a:ext cx="6432717" cy="1175536"/>
            <a:chOff x="476083" y="2119587"/>
            <a:chExt cx="11177053" cy="2042532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042532"/>
              <a:chOff x="476083" y="2119587"/>
              <a:chExt cx="3221052" cy="20425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038369"/>
              <a:chOff x="8433482" y="2123750"/>
              <a:chExt cx="3219654" cy="20383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46694" y="670810"/>
            <a:ext cx="6434906" cy="1178703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407246" y="1927423"/>
            <a:ext cx="4339016" cy="2718375"/>
            <a:chOff x="2335880" y="1062642"/>
            <a:chExt cx="7343150" cy="4600452"/>
          </a:xfrm>
        </p:grpSpPr>
        <p:grpSp>
          <p:nvGrpSpPr>
            <p:cNvPr id="60" name="Group 59"/>
            <p:cNvGrpSpPr/>
            <p:nvPr/>
          </p:nvGrpSpPr>
          <p:grpSpPr>
            <a:xfrm>
              <a:off x="2335880" y="1062642"/>
              <a:ext cx="3221051" cy="2045593"/>
              <a:chOff x="2335880" y="1062642"/>
              <a:chExt cx="3221051" cy="204559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330461" y="1065703"/>
              <a:ext cx="3219654" cy="2042532"/>
              <a:chOff x="6330461" y="1065703"/>
              <a:chExt cx="3219654" cy="20425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2335880" y="3620562"/>
              <a:ext cx="3221051" cy="2042532"/>
              <a:chOff x="2335880" y="3620562"/>
              <a:chExt cx="3221051" cy="204253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6330461" y="3621690"/>
              <a:ext cx="3348569" cy="2041404"/>
              <a:chOff x="6330461" y="3621690"/>
              <a:chExt cx="3348569" cy="204140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289731" y="4782086"/>
            <a:ext cx="6467573" cy="935014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20796" y="231966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9964" y="44451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36568" y="488258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99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102</cp:revision>
  <dcterms:created xsi:type="dcterms:W3CDTF">2016-10-22T04:17:39Z</dcterms:created>
  <dcterms:modified xsi:type="dcterms:W3CDTF">2016-10-24T18:41:36Z</dcterms:modified>
</cp:coreProperties>
</file>