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a) Description of Model" id="{04DC9BD1-A2C3-534D-8F45-BAAC49A8EE85}">
          <p14:sldIdLst>
            <p14:sldId id="256"/>
          </p14:sldIdLst>
        </p14:section>
        <p14:section name="(b) Shape of Tree vs. r" id="{C8F95527-17A6-4D4C-9E93-CA638BE65346}">
          <p14:sldIdLst>
            <p14:sldId id="257"/>
            <p14:sldId id="258"/>
            <p14:sldId id="259"/>
          </p14:sldIdLst>
        </p14:section>
        <p14:section name="(c) (Un)Ranked and (Un)Ordered Trees" id="{09A54724-97C0-8B44-BFD4-AADFC12D8C9E}">
          <p14:sldIdLst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580"/>
  </p:normalViewPr>
  <p:slideViewPr>
    <p:cSldViewPr snapToGrid="0" snapToObjects="1">
      <p:cViewPr>
        <p:scale>
          <a:sx n="100" d="100"/>
          <a:sy n="100" d="100"/>
        </p:scale>
        <p:origin x="13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1948" y="1400505"/>
            <a:ext cx="7937370" cy="2958077"/>
            <a:chOff x="2011948" y="1400505"/>
            <a:chExt cx="7937370" cy="2958077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75338" y="434077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214648" y="2033753"/>
              <a:ext cx="2312278" cy="231227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444359" y="2653861"/>
              <a:ext cx="1702675" cy="1702675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390291" y="3379077"/>
              <a:ext cx="977459" cy="977459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75337" y="3405354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75337" y="2653861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375336" y="203375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375336" y="1408387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041145" y="1547458"/>
                  <a:ext cx="3296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45" y="1547458"/>
                  <a:ext cx="3296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370" r="-370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393481" y="1547458"/>
                  <a:ext cx="3296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481" y="1547458"/>
                  <a:ext cx="3296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370" r="-925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2269010" y="1408387"/>
              <a:ext cx="0" cy="294814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011948" y="2499972"/>
                  <a:ext cx="180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948" y="2499972"/>
                  <a:ext cx="18024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5805680" y="143466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6690" y="2040168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2638" y="268991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95696" y="3431632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566489" y="1400505"/>
              <a:ext cx="0" cy="6332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641606" y="1563240"/>
                  <a:ext cx="30174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1563240"/>
                  <a:ext cx="30174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449" r="-1020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9566489" y="2033753"/>
              <a:ext cx="0" cy="6561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9641606" y="2207945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2207945"/>
                  <a:ext cx="30771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000" r="-10000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9566489" y="2689915"/>
              <a:ext cx="0" cy="74171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641606" y="2905358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2905358"/>
                  <a:ext cx="30771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2000" r="-10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>
              <a:off x="9566489" y="3921579"/>
              <a:ext cx="0" cy="4349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641606" y="3983123"/>
                  <a:ext cx="2669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3983123"/>
                  <a:ext cx="26699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953" r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842209" y="3921579"/>
              <a:ext cx="430866" cy="430866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49861" y="3958472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375335" y="392333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9565632" y="3431632"/>
              <a:ext cx="2" cy="4899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641606" y="3522716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3522716"/>
                  <a:ext cx="30771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000" r="-10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76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620696" y="1716640"/>
              <a:ext cx="2627995" cy="262799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071730" y="2453833"/>
              <a:ext cx="1891219" cy="18912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99335" y="3112407"/>
              <a:ext cx="1225188" cy="1225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599592" y="3725003"/>
              <a:ext cx="622126" cy="6221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385" r="-846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5768585" y="2814054"/>
              <a:ext cx="1529719" cy="15297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949780" y="3399443"/>
              <a:ext cx="948052" cy="94805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334174" y="2077943"/>
              <a:ext cx="2256898" cy="22568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8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99335" y="3112407"/>
              <a:ext cx="1225188" cy="1225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599592" y="3725003"/>
              <a:ext cx="622126" cy="6221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768585" y="2814054"/>
              <a:ext cx="1529719" cy="15297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949780" y="3399443"/>
              <a:ext cx="948052" cy="94805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778467" y="2287831"/>
              <a:ext cx="2044197" cy="20441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213221" y="4360061"/>
                  <a:ext cx="14082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0&lt;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≪1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221" y="4360061"/>
                  <a:ext cx="140820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329" r="-519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3790301" y="3561326"/>
              <a:ext cx="781699" cy="7816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11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769654" y="1798411"/>
              <a:ext cx="2552133" cy="255213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071730" y="2453833"/>
              <a:ext cx="1891219" cy="18912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385" r="-846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5768585" y="2814054"/>
              <a:ext cx="1529719" cy="15297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536543" y="3675341"/>
              <a:ext cx="672929" cy="672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310977" y="3793827"/>
              <a:ext cx="560509" cy="5605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859392" y="4008721"/>
              <a:ext cx="345615" cy="3456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520350" y="3578913"/>
              <a:ext cx="777954" cy="7779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7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76083" y="1955800"/>
            <a:ext cx="11177053" cy="2206319"/>
            <a:chOff x="476083" y="1955800"/>
            <a:chExt cx="11177053" cy="2206319"/>
          </a:xfrm>
        </p:grpSpPr>
        <p:grpSp>
          <p:nvGrpSpPr>
            <p:cNvPr id="3" name="Group 2"/>
            <p:cNvGrpSpPr/>
            <p:nvPr/>
          </p:nvGrpSpPr>
          <p:grpSpPr>
            <a:xfrm>
              <a:off x="476083" y="2119587"/>
              <a:ext cx="3221052" cy="2042532"/>
              <a:chOff x="476083" y="2119587"/>
              <a:chExt cx="3221052" cy="2042532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477481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086609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1847382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617931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162133" y="2450306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76083" y="3762009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Topology 1</a:t>
                </a:r>
                <a:endParaRPr lang="en-US" sz="20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8433482" y="2123750"/>
              <a:ext cx="3219654" cy="2038369"/>
              <a:chOff x="8433482" y="2123750"/>
              <a:chExt cx="3219654" cy="2038369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8433482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0042610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10573932" y="3189773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9118134" y="2454469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9778528" y="3088128"/>
                <a:ext cx="640330" cy="64033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8433482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Topology 3</a:t>
                </a:r>
                <a:endParaRPr lang="en-US" sz="20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158852" y="1955800"/>
              <a:ext cx="3816748" cy="2206319"/>
              <a:chOff x="4158852" y="1955800"/>
              <a:chExt cx="3816748" cy="2206319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611114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019890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4470664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Topology 2</a:t>
                </a:r>
                <a:endParaRPr lang="en-US" sz="20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158852" y="1955800"/>
                <a:ext cx="3816748" cy="2206319"/>
              </a:xfrm>
              <a:prstGeom prst="rect">
                <a:avLst/>
              </a:prstGeom>
              <a:noFill/>
              <a:ln w="508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111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76083" y="2114781"/>
            <a:ext cx="11177053" cy="2047338"/>
            <a:chOff x="476083" y="2114781"/>
            <a:chExt cx="11177053" cy="2047338"/>
          </a:xfrm>
        </p:grpSpPr>
        <p:grpSp>
          <p:nvGrpSpPr>
            <p:cNvPr id="3" name="Group 2"/>
            <p:cNvGrpSpPr/>
            <p:nvPr/>
          </p:nvGrpSpPr>
          <p:grpSpPr>
            <a:xfrm>
              <a:off x="476083" y="2123750"/>
              <a:ext cx="3221051" cy="2038369"/>
              <a:chOff x="476083" y="2123750"/>
              <a:chExt cx="3221051" cy="203836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476083" y="3762009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1</a:t>
                </a:r>
                <a:endParaRPr lang="en-US" sz="2000" dirty="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476083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085211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375827" y="2559859"/>
                <a:ext cx="1166116" cy="116611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076758" y="2916325"/>
                <a:ext cx="804065" cy="8040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52993" y="3363393"/>
                <a:ext cx="365322" cy="3653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973569" y="2133499"/>
                <a:ext cx="223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0</a:t>
                </a:r>
                <a:endParaRPr lang="en-US" sz="2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778832" y="2931079"/>
                <a:ext cx="223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2</a:t>
                </a:r>
                <a:endParaRPr lang="en-US" sz="2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41351" y="3353231"/>
                <a:ext cx="223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3</a:t>
                </a:r>
                <a:endParaRPr lang="en-US" sz="20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418744" y="2607766"/>
                <a:ext cx="223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470664" y="2119587"/>
              <a:ext cx="3219654" cy="2042532"/>
              <a:chOff x="4470664" y="2119587"/>
              <a:chExt cx="3219654" cy="20425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982304" y="3380794"/>
                <a:ext cx="349056" cy="3490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101555" y="3081325"/>
                <a:ext cx="643227" cy="6432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4470664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2</a:t>
                </a:r>
                <a:endParaRPr lang="en-US" sz="2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658935" y="2794075"/>
                <a:ext cx="223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971491" y="2133499"/>
                <a:ext cx="223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0</a:t>
                </a:r>
                <a:endParaRPr lang="en-US" sz="2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89612" y="3111597"/>
                <a:ext cx="223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2</a:t>
                </a:r>
                <a:endParaRPr lang="en-US" sz="2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232081" y="3363393"/>
                <a:ext cx="223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3</a:t>
                </a:r>
                <a:endParaRPr lang="en-US" sz="20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8433482" y="2114781"/>
              <a:ext cx="3219654" cy="2047338"/>
              <a:chOff x="8433482" y="2114781"/>
              <a:chExt cx="3219654" cy="204733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433482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3</a:t>
                </a:r>
                <a:endParaRPr lang="en-US" sz="2000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8433482" y="2126516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0042610" y="2126515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10474325" y="3127680"/>
                <a:ext cx="597111" cy="59710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10975533" y="3380795"/>
                <a:ext cx="344975" cy="34497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9358192" y="2817557"/>
                <a:ext cx="911158" cy="91115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9930968" y="2114781"/>
                <a:ext cx="223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0</a:t>
                </a:r>
                <a:endParaRPr lang="en-US" sz="2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231863" y="2807821"/>
                <a:ext cx="223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952633" y="3133310"/>
                <a:ext cx="223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2</a:t>
                </a:r>
                <a:endParaRPr lang="en-US" sz="2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1203103" y="3377227"/>
                <a:ext cx="223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3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949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35880" y="1062642"/>
            <a:ext cx="7343150" cy="4600452"/>
            <a:chOff x="2335880" y="1062642"/>
            <a:chExt cx="7343150" cy="4600452"/>
          </a:xfrm>
        </p:grpSpPr>
        <p:grpSp>
          <p:nvGrpSpPr>
            <p:cNvPr id="2" name="Group 1"/>
            <p:cNvGrpSpPr/>
            <p:nvPr/>
          </p:nvGrpSpPr>
          <p:grpSpPr>
            <a:xfrm>
              <a:off x="2335880" y="1062642"/>
              <a:ext cx="3221051" cy="2045593"/>
              <a:chOff x="2335880" y="1062642"/>
              <a:chExt cx="3221051" cy="2045593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2335880" y="2708125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1</a:t>
                </a:r>
                <a:endParaRPr lang="en-US" sz="2000" dirty="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V="1">
                <a:off x="2335880" y="106264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945008" y="106264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705781" y="173020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4476330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885106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6330461" y="1065703"/>
              <a:ext cx="3219654" cy="2042532"/>
              <a:chOff x="6330461" y="1065703"/>
              <a:chExt cx="3219654" cy="20425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6330461" y="1065704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939589" y="1065703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470911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879687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330461" y="2708125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2</a:t>
                </a:r>
                <a:endParaRPr lang="en-US" sz="2000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7244116" y="1736265"/>
                <a:ext cx="956369" cy="95636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2335880" y="3620562"/>
              <a:ext cx="3221051" cy="2042532"/>
              <a:chOff x="2335880" y="3620562"/>
              <a:chExt cx="3221051" cy="204253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2335880" y="362056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945008" y="362056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3705781" y="428812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885106" y="468658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335880" y="5262984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3</a:t>
                </a:r>
                <a:endParaRPr lang="en-US" sz="2000" dirty="0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4284284" y="4663264"/>
                <a:ext cx="568051" cy="56805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6330461" y="3621690"/>
              <a:ext cx="3348569" cy="2041404"/>
              <a:chOff x="6330461" y="3621690"/>
              <a:chExt cx="3348569" cy="2041404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6330461" y="5262984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4</a:t>
                </a:r>
                <a:endParaRPr lang="en-US" sz="2000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V="1">
                <a:off x="6459376" y="362169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068504" y="362169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7371583" y="4301761"/>
                <a:ext cx="938145" cy="9381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340249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8744545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334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7481" y="2118560"/>
            <a:ext cx="11173483" cy="1615345"/>
            <a:chOff x="477481" y="2118560"/>
            <a:chExt cx="11173483" cy="161534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667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258" r="-2258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26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58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91</cp:revision>
  <dcterms:created xsi:type="dcterms:W3CDTF">2016-10-22T04:17:39Z</dcterms:created>
  <dcterms:modified xsi:type="dcterms:W3CDTF">2016-10-24T18:33:12Z</dcterms:modified>
</cp:coreProperties>
</file>