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99"/>
  </p:normalViewPr>
  <p:slideViewPr>
    <p:cSldViewPr snapToGrid="0" snapToObjects="1">
      <p:cViewPr>
        <p:scale>
          <a:sx n="100" d="100"/>
          <a:sy n="100" d="100"/>
        </p:scale>
        <p:origin x="13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1948" y="1400505"/>
            <a:ext cx="7937370" cy="2958077"/>
            <a:chOff x="2011948" y="1400505"/>
            <a:chExt cx="7937370" cy="295807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45" y="1547458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370" r="-370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481" y="1547458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70" r="-925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20696" y="1716640"/>
              <a:ext cx="2627995" cy="26279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334174" y="2077943"/>
              <a:ext cx="2256898" cy="22568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99335" y="3112407"/>
              <a:ext cx="1225188" cy="1225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99592" y="3725003"/>
              <a:ext cx="622126" cy="6221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949780" y="3399443"/>
              <a:ext cx="948052" cy="9480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778467" y="2287831"/>
              <a:ext cx="2044197" cy="20441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0&lt;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≪1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221" y="4360061"/>
                  <a:ext cx="140820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329" r="-519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3790301" y="3561326"/>
              <a:ext cx="781699" cy="7816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69654" y="1798411"/>
              <a:ext cx="2552133" cy="25521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071730" y="2453833"/>
              <a:ext cx="1891219" cy="1891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510" y="4360061"/>
                  <a:ext cx="7916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5" r="-846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5768585" y="2814054"/>
              <a:ext cx="1529719" cy="15297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536543" y="3675341"/>
              <a:ext cx="672929" cy="672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10977" y="3793827"/>
              <a:ext cx="560509" cy="5605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59392" y="4008721"/>
              <a:ext cx="345615" cy="3456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20350" y="3578913"/>
              <a:ext cx="777954" cy="7779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Topology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225471"/>
            <a:chOff x="476083" y="2119587"/>
            <a:chExt cx="11177053" cy="2042532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042532"/>
              <a:chOff x="476083" y="2119587"/>
              <a:chExt cx="3221052" cy="20425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038369"/>
              <a:chOff x="8433482" y="2123750"/>
              <a:chExt cx="3219654" cy="20383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Topology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43069" y="202058"/>
            <a:ext cx="2290838" cy="14586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99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106</cp:revision>
  <dcterms:created xsi:type="dcterms:W3CDTF">2016-10-22T04:17:39Z</dcterms:created>
  <dcterms:modified xsi:type="dcterms:W3CDTF">2016-10-24T19:07:15Z</dcterms:modified>
</cp:coreProperties>
</file>