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</p14:sldIdLst>
        </p14:section>
        <p14:section name="(c) (Un)Ranked and (Un)Ordered Trees" id="{09A54724-97C0-8B44-BFD4-AADFC12D8C9E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>
        <p:scale>
          <a:sx n="82" d="100"/>
          <a:sy n="82" d="100"/>
        </p:scale>
        <p:origin x="169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75338" y="4340773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14648" y="2033753"/>
            <a:ext cx="2312278" cy="231227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44359" y="2653861"/>
            <a:ext cx="1702675" cy="170267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90291" y="3379077"/>
            <a:ext cx="977459" cy="97745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75337" y="3405354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75337" y="2653861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75336" y="2033753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75336" y="1408387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41145" y="1547458"/>
                <a:ext cx="329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𝝀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45" y="1547458"/>
                <a:ext cx="329642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0370" r="-3704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93481" y="1547458"/>
                <a:ext cx="329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𝝀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1" y="1547458"/>
                <a:ext cx="32964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0370" r="-925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269010" y="1408387"/>
            <a:ext cx="0" cy="294814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11948" y="2499972"/>
                <a:ext cx="1802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𝜏</m:t>
                      </m:r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48" y="2499972"/>
                <a:ext cx="18024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805680" y="1434665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446690" y="2040168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072638" y="2689915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6295696" y="3431632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566489" y="1400505"/>
            <a:ext cx="0" cy="63324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641606" y="1563240"/>
                <a:ext cx="3017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1563240"/>
                <a:ext cx="30174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2449" r="-10204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9566489" y="2033753"/>
            <a:ext cx="0" cy="65616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641606" y="2207945"/>
                <a:ext cx="307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2207945"/>
                <a:ext cx="30771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2000" r="-10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9566489" y="2689915"/>
            <a:ext cx="0" cy="7417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641606" y="2905358"/>
                <a:ext cx="307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2905358"/>
                <a:ext cx="30771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2000" r="-10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9566489" y="3431632"/>
            <a:ext cx="0" cy="92490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641606" y="3740195"/>
                <a:ext cx="2669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3740195"/>
                <a:ext cx="26699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953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20696" y="1716640"/>
            <a:ext cx="2627995" cy="26279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71730" y="2453833"/>
            <a:ext cx="1891219" cy="18912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99335" y="3112407"/>
            <a:ext cx="1225188" cy="12251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599592" y="3725003"/>
            <a:ext cx="622126" cy="622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5768585" y="2814054"/>
            <a:ext cx="1529719" cy="15297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49780" y="3399443"/>
            <a:ext cx="948052" cy="948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334174" y="2077943"/>
            <a:ext cx="2256898" cy="22568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99335" y="3112407"/>
            <a:ext cx="1225188" cy="12251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599592" y="3725003"/>
            <a:ext cx="622126" cy="622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68585" y="2814054"/>
            <a:ext cx="1529719" cy="15297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49780" y="3399443"/>
            <a:ext cx="948052" cy="948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78467" y="2287831"/>
            <a:ext cx="2044197" cy="20441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13221" y="4360061"/>
                <a:ext cx="1408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0&lt;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≪1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221" y="4360061"/>
                <a:ext cx="140820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329" r="-519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90301" y="3561326"/>
            <a:ext cx="781699" cy="7816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69654" y="1798411"/>
            <a:ext cx="2552133" cy="25521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71730" y="2453833"/>
            <a:ext cx="1891219" cy="18912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5768585" y="2814054"/>
            <a:ext cx="1529719" cy="15297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536543" y="3675341"/>
            <a:ext cx="672929" cy="6729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0977" y="3793827"/>
            <a:ext cx="560509" cy="5605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59392" y="4008721"/>
            <a:ext cx="345615" cy="3456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20350" y="3578913"/>
            <a:ext cx="777954" cy="7779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77481" y="2119588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86609" y="2119587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47382" y="2787147"/>
            <a:ext cx="941569" cy="9415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617931" y="3185610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62133" y="2450306"/>
            <a:ext cx="1275647" cy="1275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70664" y="2119588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79792" y="2119587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840565" y="2787147"/>
            <a:ext cx="941569" cy="9415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611114" y="3185610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433482" y="2123751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042610" y="2123750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573932" y="3189773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118134" y="2454469"/>
            <a:ext cx="1275647" cy="1275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19890" y="3185610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778528" y="3088128"/>
            <a:ext cx="640330" cy="6403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6083" y="3762009"/>
            <a:ext cx="322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Topology 1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470664" y="3762009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Topology 2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8433482" y="3762009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Topology 3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4158852" y="1955800"/>
            <a:ext cx="3816748" cy="220631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1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4470664" y="2119588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79792" y="2119587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840565" y="2787147"/>
            <a:ext cx="941569" cy="9415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82304" y="3380794"/>
            <a:ext cx="349056" cy="349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01555" y="3081325"/>
            <a:ext cx="643227" cy="6432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6083" y="3762009"/>
            <a:ext cx="322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Ranking 1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470664" y="3762009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Ranking 2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8433482" y="3762009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Ranking 3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76083" y="2123751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85211" y="2123750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375827" y="2559859"/>
            <a:ext cx="1166116" cy="11661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076758" y="2916325"/>
            <a:ext cx="804065" cy="8040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2993" y="3363393"/>
            <a:ext cx="365322" cy="365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433482" y="2126516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042610" y="2126515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474325" y="3127680"/>
            <a:ext cx="597111" cy="597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975533" y="3380795"/>
            <a:ext cx="344975" cy="3449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358192" y="2817557"/>
            <a:ext cx="911158" cy="9111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73569" y="2133499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658935" y="2794075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2778832" y="2931079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741351" y="3353231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5971491" y="2133499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8744" y="2607766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989612" y="3111597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2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7232081" y="3363393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3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9930968" y="2114781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231863" y="2807821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0952633" y="3133310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2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203103" y="3377227"/>
            <a:ext cx="22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49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6330461" y="1065704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39589" y="1065703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470911" y="2131726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79687" y="2131726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5880" y="2708125"/>
            <a:ext cx="322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Ordering 1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330461" y="2708125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Ordering 2</a:t>
            </a:r>
            <a:endParaRPr lang="en-US" sz="2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335880" y="3620563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45008" y="3620562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705781" y="4288122"/>
            <a:ext cx="941569" cy="9415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85106" y="4686585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35880" y="5262984"/>
            <a:ext cx="322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Ordering 3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330461" y="5262984"/>
            <a:ext cx="321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Ordering 4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335880" y="1062643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45008" y="1062642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705781" y="1730202"/>
            <a:ext cx="941569" cy="9415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476330" y="2128665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85106" y="2128665"/>
            <a:ext cx="547268" cy="5472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44116" y="1736265"/>
            <a:ext cx="956369" cy="95636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84284" y="4663264"/>
            <a:ext cx="568051" cy="5680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459376" y="3621691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068504" y="3621690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371583" y="4301761"/>
            <a:ext cx="938145" cy="938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340249" y="4758906"/>
            <a:ext cx="471340" cy="4713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744545" y="4758906"/>
            <a:ext cx="471340" cy="4713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4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477481" y="2119588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86609" y="2119587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05975" y="3330390"/>
            <a:ext cx="403515" cy="4035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62133" y="2450306"/>
            <a:ext cx="1275647" cy="1275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83468" y="3010225"/>
            <a:ext cx="715725" cy="7157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38385" y="251014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385" y="2510148"/>
                <a:ext cx="18332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780278" y="30471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278" y="3047110"/>
                <a:ext cx="186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219857" y="3368087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7" y="3368087"/>
                <a:ext cx="1690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85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4470664" y="2122353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79792" y="2122352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229578" y="3010226"/>
            <a:ext cx="718998" cy="7189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155316" y="2453071"/>
            <a:ext cx="1275647" cy="1275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566952" y="3299294"/>
            <a:ext cx="428915" cy="428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6331568" y="251291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568" y="2512913"/>
                <a:ext cx="18332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481978" y="336808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78" y="3368086"/>
                <a:ext cx="186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878261" y="304087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261" y="3040876"/>
                <a:ext cx="1690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85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431310" y="2118561"/>
            <a:ext cx="1609128" cy="16091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040438" y="2118560"/>
            <a:ext cx="1610526" cy="1610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0859804" y="3329363"/>
            <a:ext cx="403515" cy="4035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9115962" y="2449279"/>
            <a:ext cx="1275647" cy="1275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837297" y="3009198"/>
            <a:ext cx="715725" cy="7157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10292214" y="250912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214" y="2509121"/>
                <a:ext cx="18332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9734107" y="304608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107" y="3046083"/>
                <a:ext cx="1690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11173686" y="336706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686" y="336706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388942" y="2786120"/>
            <a:ext cx="134000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505846" y="2786120"/>
            <a:ext cx="134000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6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57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85</cp:revision>
  <dcterms:created xsi:type="dcterms:W3CDTF">2016-10-22T04:17:39Z</dcterms:created>
  <dcterms:modified xsi:type="dcterms:W3CDTF">2016-10-22T21:11:28Z</dcterms:modified>
</cp:coreProperties>
</file>