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01"/>
  </p:normalViewPr>
  <p:slideViewPr>
    <p:cSldViewPr snapToGrid="0" snapToObjects="1">
      <p:cViewPr>
        <p:scale>
          <a:sx n="205" d="100"/>
          <a:sy n="205" d="100"/>
        </p:scale>
        <p:origin x="14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75338" y="434077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14648" y="2033753"/>
            <a:ext cx="2312278" cy="231227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44359" y="2653861"/>
            <a:ext cx="1702675" cy="170267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0291" y="3379077"/>
            <a:ext cx="977459" cy="977459"/>
          </a:xfrm>
          <a:prstGeom prst="line">
            <a:avLst/>
          </a:prstGeom>
          <a:ln w="508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75337" y="3405354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75337" y="2653861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75336" y="203375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75336" y="1408387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370" r="-370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370" r="-925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269010" y="1408387"/>
            <a:ext cx="0" cy="29481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𝜏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05680" y="143466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6690" y="2040168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072638" y="268991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295696" y="3431632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6489" y="1400505"/>
            <a:ext cx="0" cy="63324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449" r="-1020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566489" y="2033753"/>
            <a:ext cx="0" cy="6561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9566489" y="2689915"/>
            <a:ext cx="0" cy="7417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2000" r="-10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9566489" y="3921579"/>
            <a:ext cx="0" cy="434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9641606" y="3983123"/>
                <a:ext cx="2669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3983123"/>
                <a:ext cx="26699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953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5842209" y="3921579"/>
            <a:ext cx="430866" cy="430866"/>
          </a:xfrm>
          <a:prstGeom prst="line">
            <a:avLst/>
          </a:prstGeom>
          <a:ln w="508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9861" y="3958472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75335" y="392333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565632" y="3431632"/>
            <a:ext cx="2" cy="48994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641606" y="3522716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3522716"/>
                <a:ext cx="307712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000" r="-10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20696" y="1716640"/>
            <a:ext cx="2627995" cy="26279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34174" y="2077943"/>
            <a:ext cx="2256898" cy="22568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78467" y="2287831"/>
            <a:ext cx="2044197" cy="2044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0&lt;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≪1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329" r="-51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90301" y="3561326"/>
            <a:ext cx="781699" cy="7816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69654" y="1798411"/>
            <a:ext cx="2552133" cy="25521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536543" y="3675341"/>
            <a:ext cx="672929" cy="6729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0977" y="3793827"/>
            <a:ext cx="560509" cy="5605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59392" y="4008721"/>
            <a:ext cx="345615" cy="3456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20350" y="3578913"/>
            <a:ext cx="777954" cy="7779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77481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86609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47382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617931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62133" y="2450306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0664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79792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0565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11114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33482" y="212375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42610" y="212375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573932" y="3189773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118134" y="2454469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19890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78528" y="3088128"/>
            <a:ext cx="640330" cy="6403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083" y="3762009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70664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3482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3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4158852" y="1955800"/>
            <a:ext cx="3816748" cy="220631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4470664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79792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0565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82304" y="3380794"/>
            <a:ext cx="349056" cy="349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01555" y="3081325"/>
            <a:ext cx="643227" cy="6432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083" y="3762009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70664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3482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3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76083" y="212375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85211" y="212375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75827" y="2559859"/>
            <a:ext cx="1166116" cy="1166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76758" y="2916325"/>
            <a:ext cx="804065" cy="8040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993" y="3363393"/>
            <a:ext cx="365322" cy="365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433482" y="2126516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42610" y="2126515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474325" y="3127680"/>
            <a:ext cx="597111" cy="597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975533" y="3380795"/>
            <a:ext cx="344975" cy="3449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58192" y="2817557"/>
            <a:ext cx="911158" cy="9111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3569" y="213349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658935" y="279407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78832" y="293107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351" y="335323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971491" y="213349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8744" y="2607766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989612" y="3111597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2081" y="3363393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3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9930968" y="211478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231863" y="280782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0952633" y="3133310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203103" y="3377227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6330461" y="1065704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39589" y="1065703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470911" y="2131726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79687" y="2131726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5880" y="2708125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330461" y="2708125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2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335880" y="362056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45008" y="362056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05781" y="4288122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85106" y="468658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5880" y="5262984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30461" y="5262984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4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335880" y="106264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45008" y="106264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05781" y="1730202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6330" y="212866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85106" y="212866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4116" y="1736265"/>
            <a:ext cx="956369" cy="9563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84284" y="4663264"/>
            <a:ext cx="568051" cy="5680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459376" y="362169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68504" y="362169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71583" y="4301761"/>
            <a:ext cx="938145" cy="938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340249" y="4758906"/>
            <a:ext cx="471340" cy="4713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744545" y="4758906"/>
            <a:ext cx="471340" cy="4713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477481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609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05975" y="3330390"/>
            <a:ext cx="403515" cy="4035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62133" y="2450306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83468" y="3010225"/>
            <a:ext cx="715725" cy="715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8385" y="251014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385" y="2510148"/>
                <a:ext cx="1833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0278" y="30471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78" y="304711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219857" y="3368087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7" y="3368087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4470664" y="212235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79792" y="212235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29578" y="3010226"/>
            <a:ext cx="718998" cy="7189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55316" y="2453071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566952" y="3299294"/>
            <a:ext cx="428915" cy="428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31568" y="25129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68" y="2512913"/>
                <a:ext cx="1833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1978" y="3368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78" y="3368086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878261" y="3040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61" y="3040876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431310" y="211856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40438" y="211856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859804" y="3329363"/>
            <a:ext cx="403515" cy="4035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115962" y="2449279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837297" y="3009198"/>
            <a:ext cx="715725" cy="715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292214" y="250912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14" y="2509121"/>
                <a:ext cx="1833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734107" y="304608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07" y="3046083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173686" y="336706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686" y="336706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388942" y="2786120"/>
            <a:ext cx="13400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505846" y="2786120"/>
            <a:ext cx="13400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88</cp:revision>
  <dcterms:created xsi:type="dcterms:W3CDTF">2016-10-22T04:17:39Z</dcterms:created>
  <dcterms:modified xsi:type="dcterms:W3CDTF">2016-10-24T00:28:40Z</dcterms:modified>
</cp:coreProperties>
</file>