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99"/>
  </p:normalViewPr>
  <p:slideViewPr>
    <p:cSldViewPr snapToGrid="0" snapToObjects="1">
      <p:cViewPr>
        <p:scale>
          <a:sx n="100" d="100"/>
          <a:sy n="100" d="100"/>
        </p:scale>
        <p:origin x="13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1948" y="1400505"/>
            <a:ext cx="7937370" cy="2958077"/>
            <a:chOff x="2011948" y="1400505"/>
            <a:chExt cx="7937370" cy="295807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5338" y="434077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14648" y="2033753"/>
              <a:ext cx="2312278" cy="231227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44359" y="2653861"/>
              <a:ext cx="1702675" cy="1702675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0291" y="3379077"/>
              <a:ext cx="977459" cy="977459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75337" y="3405354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5337" y="2653861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5336" y="203375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5336" y="1408387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370" r="-370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70" r="-925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2269010" y="1408387"/>
              <a:ext cx="0" cy="29481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5805680" y="143466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6690" y="2040168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638" y="268991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5696" y="343163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6489" y="1400505"/>
              <a:ext cx="0" cy="633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49" r="-1020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9566489" y="2033753"/>
              <a:ext cx="0" cy="6561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000" r="-1000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566489" y="2689915"/>
              <a:ext cx="0" cy="7417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9566489" y="3921579"/>
              <a:ext cx="0" cy="4349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953" r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842209" y="3921579"/>
              <a:ext cx="430866" cy="43086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49861" y="395847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75335" y="392333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565632" y="3431632"/>
              <a:ext cx="2" cy="4899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20696" y="1716640"/>
              <a:ext cx="2627995" cy="26279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334174" y="2077943"/>
              <a:ext cx="2256898" cy="22568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778467" y="2287831"/>
              <a:ext cx="2044197" cy="20441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0&lt;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≪1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329" r="-519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3790301" y="3561326"/>
              <a:ext cx="781699" cy="7816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9654" y="1798411"/>
              <a:ext cx="2552133" cy="25521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536543" y="3675341"/>
              <a:ext cx="672929" cy="672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10977" y="3793827"/>
              <a:ext cx="560509" cy="5605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59392" y="4008721"/>
              <a:ext cx="345615" cy="3456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20350" y="3578913"/>
              <a:ext cx="777954" cy="7779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6394" y="257888"/>
            <a:ext cx="6705969" cy="1225471"/>
            <a:chOff x="476083" y="2119587"/>
            <a:chExt cx="11177053" cy="2042532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042532"/>
              <a:chOff x="476083" y="2119587"/>
              <a:chExt cx="3221052" cy="20425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038369"/>
              <a:chOff x="8433482" y="2123750"/>
              <a:chExt cx="3219654" cy="20383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26394" y="2009436"/>
            <a:ext cx="6708358" cy="1228792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969431" y="5490746"/>
            <a:ext cx="6765321" cy="978059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899664" y="17707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99664" y="351715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026394" y="3799144"/>
            <a:ext cx="6682652" cy="981936"/>
            <a:chOff x="500613" y="1725958"/>
            <a:chExt cx="10556322" cy="155112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00613" y="1725958"/>
              <a:ext cx="2441282" cy="1550385"/>
              <a:chOff x="2335880" y="1062642"/>
              <a:chExt cx="3221051" cy="204559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199570" y="1729019"/>
              <a:ext cx="2440223" cy="1548065"/>
              <a:chOff x="6330461" y="1065703"/>
              <a:chExt cx="3219654" cy="20425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897468" y="1725958"/>
              <a:ext cx="2441282" cy="1548065"/>
              <a:chOff x="2335880" y="3620562"/>
              <a:chExt cx="3221051" cy="20425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8519005" y="1725958"/>
              <a:ext cx="2537930" cy="1547210"/>
              <a:chOff x="6330461" y="3621690"/>
              <a:chExt cx="3348569" cy="2041404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7" name="Straight Connector 176"/>
          <p:cNvCxnSpPr/>
          <p:nvPr/>
        </p:nvCxnSpPr>
        <p:spPr>
          <a:xfrm>
            <a:off x="2899664" y="52149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99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105</cp:revision>
  <dcterms:created xsi:type="dcterms:W3CDTF">2016-10-22T04:17:39Z</dcterms:created>
  <dcterms:modified xsi:type="dcterms:W3CDTF">2016-10-24T19:03:16Z</dcterms:modified>
</cp:coreProperties>
</file>