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a) Description of Model" id="{04DC9BD1-A2C3-534D-8F45-BAAC49A8EE85}">
          <p14:sldIdLst>
            <p14:sldId id="256"/>
          </p14:sldIdLst>
        </p14:section>
        <p14:section name="(b) Shape of Tree vs. r" id="{C8F95527-17A6-4D4C-9E93-CA638BE65346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 snapToObjects="1">
      <p:cViewPr>
        <p:scale>
          <a:sx n="90" d="100"/>
          <a:sy n="90" d="100"/>
        </p:scale>
        <p:origin x="14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990E-AD98-CD44-AFF8-DD4A87834CE8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984939" y="1408387"/>
            <a:ext cx="2932386" cy="2932386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17325" y="1408387"/>
            <a:ext cx="2932386" cy="293238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75338" y="4340773"/>
            <a:ext cx="70839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14648" y="2033753"/>
            <a:ext cx="2312278" cy="231227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44359" y="2653861"/>
            <a:ext cx="1702675" cy="1702675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90291" y="3379077"/>
            <a:ext cx="977459" cy="97745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75337" y="3405354"/>
            <a:ext cx="70839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75337" y="2653861"/>
            <a:ext cx="70839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75336" y="2033753"/>
            <a:ext cx="70839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75336" y="1408387"/>
            <a:ext cx="70839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41145" y="1547458"/>
                <a:ext cx="3296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𝝀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45" y="1547458"/>
                <a:ext cx="329642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0370" r="-3704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93481" y="1547458"/>
                <a:ext cx="3296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𝝀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1" y="1547458"/>
                <a:ext cx="32964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0370" r="-9259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269010" y="1408387"/>
            <a:ext cx="0" cy="294814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11948" y="2499972"/>
                <a:ext cx="1802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𝜏</m:t>
                      </m:r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48" y="2499972"/>
                <a:ext cx="180241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805680" y="1434665"/>
            <a:ext cx="2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0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446690" y="2040168"/>
            <a:ext cx="2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072638" y="2689915"/>
            <a:ext cx="2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295696" y="3431632"/>
            <a:ext cx="2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566489" y="1400505"/>
            <a:ext cx="0" cy="63324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641606" y="1563240"/>
                <a:ext cx="3017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606" y="1563240"/>
                <a:ext cx="30174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2449" r="-10204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9566489" y="2033753"/>
            <a:ext cx="0" cy="65616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641606" y="2207945"/>
                <a:ext cx="3077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606" y="2207945"/>
                <a:ext cx="30771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2000" r="-10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9566489" y="2689915"/>
            <a:ext cx="0" cy="7417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641606" y="2905358"/>
                <a:ext cx="3077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606" y="2905358"/>
                <a:ext cx="307712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22000" r="-10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9566489" y="3431632"/>
            <a:ext cx="0" cy="92490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641606" y="3740195"/>
                <a:ext cx="2669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000" b="0" i="1" dirty="0" smtClean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606" y="3740195"/>
                <a:ext cx="266996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953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6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2984939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17325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20696" y="1716640"/>
            <a:ext cx="2627995" cy="26279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071730" y="2453833"/>
            <a:ext cx="1891219" cy="18912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99335" y="3112407"/>
            <a:ext cx="1225188" cy="12251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599592" y="3725003"/>
            <a:ext cx="622126" cy="622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521510" y="4360061"/>
                <a:ext cx="7916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10" y="4360061"/>
                <a:ext cx="7916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385" r="-84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5768585" y="2814054"/>
            <a:ext cx="1529719" cy="15297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49780" y="3399443"/>
            <a:ext cx="948052" cy="948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334174" y="2077943"/>
            <a:ext cx="2256898" cy="22568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2984939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17325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99335" y="3112407"/>
            <a:ext cx="1225188" cy="12251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599592" y="3725003"/>
            <a:ext cx="622126" cy="622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68585" y="2814054"/>
            <a:ext cx="1529719" cy="15297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49780" y="3399443"/>
            <a:ext cx="948052" cy="948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778467" y="2287831"/>
            <a:ext cx="2044197" cy="20441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213221" y="4360061"/>
                <a:ext cx="1408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0&lt;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≪1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221" y="4360061"/>
                <a:ext cx="140820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329" r="-519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790301" y="3561326"/>
            <a:ext cx="781699" cy="7816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1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2984939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17325" y="1408387"/>
            <a:ext cx="2932386" cy="2932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769654" y="1798411"/>
            <a:ext cx="2552133" cy="25521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071730" y="2453833"/>
            <a:ext cx="1891219" cy="18912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521510" y="4360061"/>
                <a:ext cx="7916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10" y="4360061"/>
                <a:ext cx="7916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385" r="-84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5768585" y="2814054"/>
            <a:ext cx="1529719" cy="15297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536543" y="3675341"/>
            <a:ext cx="672929" cy="67292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10977" y="3793827"/>
            <a:ext cx="560509" cy="5605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59392" y="4008721"/>
            <a:ext cx="345615" cy="3456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20350" y="3578913"/>
            <a:ext cx="777954" cy="7779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1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40</cp:revision>
  <dcterms:created xsi:type="dcterms:W3CDTF">2016-10-22T04:17:39Z</dcterms:created>
  <dcterms:modified xsi:type="dcterms:W3CDTF">2016-10-22T19:51:39Z</dcterms:modified>
</cp:coreProperties>
</file>