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 snapToGrid="0" snapToObjects="1">
      <p:cViewPr varScale="1">
        <p:scale>
          <a:sx n="135" d="100"/>
          <a:sy n="135" d="100"/>
        </p:scale>
        <p:origin x="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解读</a:t>
            </a:r>
            <a:r>
              <a:rPr lang="en-US" altLang="zh-CN" dirty="0" smtClean="0"/>
              <a:t>LCN</a:t>
            </a:r>
            <a:r>
              <a:rPr lang="zh-CN" altLang="en-US" dirty="0" smtClean="0"/>
              <a:t>框架源码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Lorne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99241" y="2686639"/>
            <a:ext cx="933254" cy="913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9241" y="4573571"/>
            <a:ext cx="933254" cy="913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感谢</a:t>
            </a:r>
            <a:r>
              <a:rPr kumimoji="1" lang="zh-CN" altLang="en-US" dirty="0" smtClean="0"/>
              <a:t>观看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19" y="1733546"/>
            <a:ext cx="3109668" cy="42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</Words>
  <Application>Microsoft Macintosh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宋体</vt:lpstr>
      <vt:lpstr>Office Theme</vt:lpstr>
      <vt:lpstr>解读LCN框架源码</vt:lpstr>
      <vt:lpstr>感谢观看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用户</cp:lastModifiedBy>
  <cp:revision>196</cp:revision>
  <dcterms:created xsi:type="dcterms:W3CDTF">2014-01-14T12:05:24Z</dcterms:created>
  <dcterms:modified xsi:type="dcterms:W3CDTF">2017-09-19T15:29:20Z</dcterms:modified>
</cp:coreProperties>
</file>