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85F-3BF8-4FF2-81F1-C7A7A8BED9D2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6BF8-F715-4D0A-BB92-BFC6D2AA1F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78904" y="1268760"/>
          <a:ext cx="8229600" cy="448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2"/>
                <a:gridCol w="3096344"/>
                <a:gridCol w="1136144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645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244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232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222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211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….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193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190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88224" y="908720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908720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58772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300" dirty="0" smtClean="0"/>
              <a:t>&lt; </a:t>
            </a:r>
            <a:r>
              <a:rPr lang="en-US" altLang="ko-KR" b="1" spc="-300" dirty="0" smtClean="0"/>
              <a:t>1</a:t>
            </a:r>
            <a:r>
              <a:rPr lang="en-US" altLang="ko-KR" spc="-300" dirty="0" smtClean="0"/>
              <a:t> 2 3 4 5 6 7 8 9   10 	&gt;</a:t>
            </a:r>
            <a:endParaRPr lang="ko-KR" altLang="en-US" spc="-300" dirty="0"/>
          </a:p>
        </p:txBody>
      </p:sp>
      <p:sp>
        <p:nvSpPr>
          <p:cNvPr id="8" name="TextBox 7"/>
          <p:cNvSpPr txBox="1"/>
          <p:nvPr/>
        </p:nvSpPr>
        <p:spPr>
          <a:xfrm>
            <a:off x="8316416" y="5805264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WRITE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7667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자유게시판</a:t>
            </a:r>
            <a:r>
              <a:rPr lang="en-US" altLang="ko-KR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리스트보기</a:t>
            </a:r>
            <a:endParaRPr lang="ko-KR" altLang="en-US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805264"/>
            <a:ext cx="1440160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내가 쓴 글 보기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878904" y="1268760"/>
          <a:ext cx="8229600" cy="485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2"/>
                <a:gridCol w="3096344"/>
                <a:gridCol w="1136144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2015-05-24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73576">
                <a:tc gridSpan="5">
                  <a:txBody>
                    <a:bodyPr/>
                    <a:lstStyle/>
                    <a:p>
                      <a:pPr algn="just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월 말 </a:t>
                      </a:r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업데이트 후 오류가 발생하여 다시 업데이트를 실시하였습니다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/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불편함을 끼쳐드려  죄송합니다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수정 내역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</a:p>
                    <a:p>
                      <a:pPr algn="just" latinLnBrk="1"/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endParaRPr lang="en-US" altLang="ko-KR" b="0" spc="-3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/>
                      <a:r>
                        <a:rPr lang="ko-KR" altLang="en-US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감사합니다</a:t>
                      </a:r>
                      <a:r>
                        <a:rPr lang="en-US" altLang="ko-KR" b="0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PREV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업데이트 공지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b="0" spc="-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645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NEXT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접속이 안됩니다</a:t>
                      </a:r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ktwie900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2015-05-26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6237312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LIST</a:t>
            </a:r>
            <a:endParaRPr lang="ko-KR" alt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6237312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WRITE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76672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자유게시판</a:t>
            </a:r>
            <a:r>
              <a:rPr lang="en-US" altLang="ko-KR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상세보기</a:t>
            </a:r>
            <a:endParaRPr lang="ko-KR" altLang="en-US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908720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316416" y="908720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6165304"/>
            <a:ext cx="1440160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내가 쓴 글 보기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자유게시판</a:t>
            </a:r>
            <a:r>
              <a:rPr lang="en-US" altLang="ko-KR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b="1" spc="-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새글쓰기</a:t>
            </a:r>
            <a:endParaRPr lang="ko-KR" altLang="en-US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878904" y="1268760"/>
          <a:ext cx="8229600" cy="500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43204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WRITE NEW MESSAGE</a:t>
                      </a:r>
                      <a:endParaRPr lang="ko-KR" altLang="en-US" b="1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44408" y="6351131"/>
            <a:ext cx="79208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CANCLE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6351131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SAVE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908720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316416" y="908720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자유게시판 </a:t>
            </a:r>
            <a:r>
              <a:rPr lang="en-US" altLang="ko-KR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수정하기</a:t>
            </a:r>
            <a:endParaRPr lang="ko-KR" altLang="en-US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878904" y="1268760"/>
          <a:ext cx="8229600" cy="500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43204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spc="-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  MESSAGE</a:t>
                      </a:r>
                      <a:endParaRPr lang="ko-KR" altLang="en-US" b="1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3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spc="-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44408" y="6351131"/>
            <a:ext cx="79208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CANCLE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6351131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SAVE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908720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316416" y="908720"/>
            <a:ext cx="648072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148</Words>
  <Application>Microsoft Office PowerPoint</Application>
  <PresentationFormat>화면 슬라이드 쇼(4:3)</PresentationFormat>
  <Paragraphs>89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4</cp:revision>
  <dcterms:created xsi:type="dcterms:W3CDTF">2015-05-11T07:45:01Z</dcterms:created>
  <dcterms:modified xsi:type="dcterms:W3CDTF">2015-05-11T08:14:59Z</dcterms:modified>
</cp:coreProperties>
</file>