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69" r:id="rId5"/>
    <p:sldId id="271" r:id="rId6"/>
    <p:sldId id="260" r:id="rId7"/>
    <p:sldId id="273" r:id="rId8"/>
    <p:sldId id="272" r:id="rId9"/>
    <p:sldId id="274" r:id="rId10"/>
    <p:sldId id="275" r:id="rId11"/>
    <p:sldId id="276" r:id="rId12"/>
    <p:sldId id="277" r:id="rId13"/>
    <p:sldId id="278" r:id="rId14"/>
    <p:sldId id="279" r:id="rId15"/>
    <p:sldId id="281" r:id="rId16"/>
    <p:sldId id="285" r:id="rId17"/>
    <p:sldId id="283" r:id="rId18"/>
    <p:sldId id="284" r:id="rId19"/>
    <p:sldId id="286" r:id="rId20"/>
    <p:sldId id="291" r:id="rId21"/>
    <p:sldId id="289" r:id="rId22"/>
    <p:sldId id="290" r:id="rId23"/>
    <p:sldId id="287" r:id="rId24"/>
    <p:sldId id="288" r:id="rId25"/>
    <p:sldId id="267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78" y="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8B897-36EA-47F4-B5F1-A8A449C2777B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67E98-C9ED-42B1-B926-79334A7746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27165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7585-0603-4C26-A39C-CF145C4DF24E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C5-2A8B-4980-8F7C-5D4A7003E9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4272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7585-0603-4C26-A39C-CF145C4DF24E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C5-2A8B-4980-8F7C-5D4A7003E9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8084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7585-0603-4C26-A39C-CF145C4DF24E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C5-2A8B-4980-8F7C-5D4A7003E9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47263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7585-0603-4C26-A39C-CF145C4DF24E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C5-2A8B-4980-8F7C-5D4A7003E9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5472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7585-0603-4C26-A39C-CF145C4DF24E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C5-2A8B-4980-8F7C-5D4A7003E9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6560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7585-0603-4C26-A39C-CF145C4DF24E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C5-2A8B-4980-8F7C-5D4A7003E9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4635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7585-0603-4C26-A39C-CF145C4DF24E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C5-2A8B-4980-8F7C-5D4A7003E9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16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7585-0603-4C26-A39C-CF145C4DF24E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C5-2A8B-4980-8F7C-5D4A7003E9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8889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7585-0603-4C26-A39C-CF145C4DF24E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C5-2A8B-4980-8F7C-5D4A7003E9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3199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7585-0603-4C26-A39C-CF145C4DF24E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C5-2A8B-4980-8F7C-5D4A7003E9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8462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7585-0603-4C26-A39C-CF145C4DF24E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C5-2A8B-4980-8F7C-5D4A7003E9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6534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C7585-0603-4C26-A39C-CF145C4DF24E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30C5-2A8B-4980-8F7C-5D4A7003E9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0400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1683618"/>
          </a:xfrm>
        </p:spPr>
        <p:txBody>
          <a:bodyPr>
            <a:normAutofit/>
          </a:bodyPr>
          <a:lstStyle/>
          <a:p>
            <a:r>
              <a:rPr lang="en-US" altLang="ko-KR" sz="3600" b="1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EASYMEETINGROOM</a:t>
            </a:r>
            <a:r>
              <a:rPr lang="en-US" altLang="ko-KR" sz="3000" b="1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3000" b="1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8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SDS</a:t>
            </a:r>
            <a:r>
              <a:rPr lang="ko-KR" altLang="en-US" sz="28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위한 </a:t>
            </a:r>
            <a:r>
              <a:rPr lang="en-US" altLang="ko-KR" sz="28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28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sz="28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스마트 회의실 예약 시스템</a:t>
            </a:r>
            <a:endParaRPr lang="ko-KR" altLang="en-US" sz="2800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500" b="1" spc="-300" dirty="0" smtClean="0"/>
              <a:t>박병광</a:t>
            </a:r>
            <a:r>
              <a:rPr lang="en-US" altLang="ko-KR" sz="2500" b="1" spc="-300" dirty="0" smtClean="0"/>
              <a:t>, </a:t>
            </a:r>
            <a:r>
              <a:rPr lang="ko-KR" altLang="en-US" sz="2500" b="1" spc="-300" dirty="0" smtClean="0"/>
              <a:t>이준행</a:t>
            </a:r>
            <a:endParaRPr lang="ko-KR" altLang="en-US" sz="2500" b="1" spc="-300" dirty="0"/>
          </a:p>
        </p:txBody>
      </p:sp>
    </p:spTree>
    <p:extLst>
      <p:ext uri="{BB962C8B-B14F-4D97-AF65-F5344CB8AC3E}">
        <p14:creationId xmlns:p14="http://schemas.microsoft.com/office/powerpoint/2010/main" xmlns="" val="231960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/>
          <p:cNvSpPr txBox="1">
            <a:spLocks/>
          </p:cNvSpPr>
          <p:nvPr/>
        </p:nvSpPr>
        <p:spPr>
          <a:xfrm>
            <a:off x="395536" y="26064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-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CAPTURE - ROOMLIST</a:t>
            </a:r>
            <a:endParaRPr kumimoji="0" lang="ko-KR" altLang="en-US" sz="3000" b="1" i="0" u="none" strike="noStrike" kern="1200" cap="none" spc="-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 descr="C:\Users\student\Downloads\PPTPHOTOS\roomli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80728"/>
            <a:ext cx="7772351" cy="569972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71600" y="5661248"/>
            <a:ext cx="717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 smtClean="0"/>
              <a:t>예약페이지로 넘어가게 되면</a:t>
            </a:r>
            <a:r>
              <a:rPr lang="en-US" altLang="ko-KR" b="1" spc="-150" dirty="0" smtClean="0"/>
              <a:t>, </a:t>
            </a:r>
            <a:r>
              <a:rPr lang="ko-KR" altLang="en-US" b="1" spc="-150" dirty="0" smtClean="0"/>
              <a:t>보유하고 있는 회의실 목록이 나오게 됩니다</a:t>
            </a:r>
            <a:r>
              <a:rPr lang="en-US" altLang="ko-KR" b="1" spc="-150" dirty="0" smtClean="0"/>
              <a:t>. </a:t>
            </a:r>
            <a:endParaRPr lang="ko-KR" altLang="en-US" b="1" spc="-150" dirty="0"/>
          </a:p>
        </p:txBody>
      </p:sp>
    </p:spTree>
    <p:extLst>
      <p:ext uri="{BB962C8B-B14F-4D97-AF65-F5344CB8AC3E}">
        <p14:creationId xmlns:p14="http://schemas.microsoft.com/office/powerpoint/2010/main" xmlns="" val="77795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/>
          <p:cNvSpPr txBox="1">
            <a:spLocks/>
          </p:cNvSpPr>
          <p:nvPr/>
        </p:nvSpPr>
        <p:spPr>
          <a:xfrm>
            <a:off x="395536" y="26064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-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CAPTURE - RESERVATION</a:t>
            </a:r>
            <a:endParaRPr kumimoji="0" lang="ko-KR" altLang="en-US" sz="3000" b="1" i="0" u="none" strike="noStrike" kern="1200" cap="none" spc="-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t="2362" b="4330"/>
          <a:stretch>
            <a:fillRect/>
          </a:stretch>
        </p:blipFill>
        <p:spPr bwMode="auto">
          <a:xfrm>
            <a:off x="539552" y="908720"/>
            <a:ext cx="7524328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71600" y="5747656"/>
            <a:ext cx="708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/>
              <a:t>해당 방 번호를 클릭하게 되면 예약페이지가 뜨게 됩니다</a:t>
            </a:r>
            <a:r>
              <a:rPr lang="en-US" altLang="ko-KR" b="1" spc="-150" dirty="0" smtClean="0"/>
              <a:t>.</a:t>
            </a:r>
            <a:endParaRPr lang="ko-KR" altLang="en-US" b="1" spc="-150" dirty="0"/>
          </a:p>
        </p:txBody>
      </p:sp>
    </p:spTree>
    <p:extLst>
      <p:ext uri="{BB962C8B-B14F-4D97-AF65-F5344CB8AC3E}">
        <p14:creationId xmlns:p14="http://schemas.microsoft.com/office/powerpoint/2010/main" xmlns="" val="77795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/>
          <p:cNvSpPr txBox="1">
            <a:spLocks/>
          </p:cNvSpPr>
          <p:nvPr/>
        </p:nvSpPr>
        <p:spPr>
          <a:xfrm>
            <a:off x="395536" y="26064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-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CAPTURE - RESERVATION</a:t>
            </a:r>
            <a:endParaRPr kumimoji="0" lang="ko-KR" altLang="en-US" sz="3000" b="1" i="0" u="none" strike="noStrike" kern="1200" cap="none" spc="-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t="2319" b="6095"/>
          <a:stretch>
            <a:fillRect/>
          </a:stretch>
        </p:blipFill>
        <p:spPr bwMode="auto">
          <a:xfrm>
            <a:off x="611560" y="908720"/>
            <a:ext cx="7764016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51720" y="5733256"/>
            <a:ext cx="5530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 err="1" smtClean="0"/>
              <a:t>풀캘린더에</a:t>
            </a:r>
            <a:r>
              <a:rPr lang="ko-KR" altLang="en-US" b="1" spc="-150" dirty="0" smtClean="0"/>
              <a:t> 드래그하여 범위를 잡으면</a:t>
            </a:r>
            <a:r>
              <a:rPr lang="en-US" altLang="ko-KR" b="1" spc="-150" dirty="0" smtClean="0"/>
              <a:t>, </a:t>
            </a:r>
          </a:p>
          <a:p>
            <a:r>
              <a:rPr lang="ko-KR" altLang="en-US" b="1" spc="-150" dirty="0" smtClean="0"/>
              <a:t>예약하기 버튼 위에 자동적으로 해당 시간이 입력됩니다</a:t>
            </a:r>
            <a:r>
              <a:rPr lang="en-US" altLang="ko-KR" b="1" spc="-150" dirty="0" smtClean="0"/>
              <a:t>.</a:t>
            </a:r>
            <a:r>
              <a:rPr lang="ko-KR" altLang="en-US" b="1" spc="-150" dirty="0" smtClean="0"/>
              <a:t> </a:t>
            </a:r>
            <a:endParaRPr lang="ko-KR" altLang="en-US" b="1" spc="-150" dirty="0"/>
          </a:p>
        </p:txBody>
      </p:sp>
      <p:sp>
        <p:nvSpPr>
          <p:cNvPr id="6" name="직사각형 5"/>
          <p:cNvSpPr/>
          <p:nvPr/>
        </p:nvSpPr>
        <p:spPr>
          <a:xfrm>
            <a:off x="2627784" y="2996952"/>
            <a:ext cx="720080" cy="10801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724128" y="2780928"/>
            <a:ext cx="2160240" cy="2880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7795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/>
          <p:cNvSpPr txBox="1">
            <a:spLocks/>
          </p:cNvSpPr>
          <p:nvPr/>
        </p:nvSpPr>
        <p:spPr>
          <a:xfrm>
            <a:off x="395536" y="26064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-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CAPTURE - RESERVATION</a:t>
            </a:r>
            <a:endParaRPr kumimoji="0" lang="ko-KR" altLang="en-US" sz="3000" b="1" i="0" u="none" strike="noStrike" kern="1200" cap="none" spc="-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t="2444" b="5905"/>
          <a:stretch>
            <a:fillRect/>
          </a:stretch>
        </p:blipFill>
        <p:spPr bwMode="auto">
          <a:xfrm>
            <a:off x="611560" y="980728"/>
            <a:ext cx="736569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59632" y="5805264"/>
            <a:ext cx="7223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 smtClean="0"/>
              <a:t>예약하기를 누르게 되면 </a:t>
            </a:r>
            <a:r>
              <a:rPr lang="ko-KR" altLang="en-US" b="1" spc="-150" dirty="0" err="1" smtClean="0"/>
              <a:t>풀캘린더에</a:t>
            </a:r>
            <a:r>
              <a:rPr lang="ko-KR" altLang="en-US" b="1" spc="-150" dirty="0" smtClean="0"/>
              <a:t> 해당 예약정보가 보라색으로 표시되며</a:t>
            </a:r>
            <a:r>
              <a:rPr lang="en-US" altLang="ko-KR" b="1" spc="-150" dirty="0" smtClean="0"/>
              <a:t>,</a:t>
            </a:r>
          </a:p>
          <a:p>
            <a:r>
              <a:rPr lang="ko-KR" altLang="en-US" b="1" spc="-150" dirty="0" smtClean="0"/>
              <a:t>자신이 예약한 목록이 뜨게 됩니다</a:t>
            </a:r>
            <a:r>
              <a:rPr lang="en-US" altLang="ko-KR" b="1" spc="-150" dirty="0" smtClean="0"/>
              <a:t>.</a:t>
            </a:r>
            <a:endParaRPr lang="ko-KR" altLang="en-US" b="1" spc="-150" dirty="0"/>
          </a:p>
        </p:txBody>
      </p:sp>
    </p:spTree>
    <p:extLst>
      <p:ext uri="{BB962C8B-B14F-4D97-AF65-F5344CB8AC3E}">
        <p14:creationId xmlns:p14="http://schemas.microsoft.com/office/powerpoint/2010/main" xmlns="" val="77795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/>
          <p:cNvSpPr txBox="1">
            <a:spLocks/>
          </p:cNvSpPr>
          <p:nvPr/>
        </p:nvSpPr>
        <p:spPr>
          <a:xfrm>
            <a:off x="395536" y="26064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-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CAPTURE - RESERVATION</a:t>
            </a:r>
            <a:endParaRPr kumimoji="0" lang="ko-KR" altLang="en-US" sz="3000" b="1" i="0" u="none" strike="noStrike" kern="1200" cap="none" spc="-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 t="2917" b="4699"/>
          <a:stretch>
            <a:fillRect/>
          </a:stretch>
        </p:blipFill>
        <p:spPr bwMode="auto">
          <a:xfrm>
            <a:off x="611560" y="836712"/>
            <a:ext cx="7668344" cy="566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987824" y="5805264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 smtClean="0"/>
              <a:t>한번 더 예약해보았습니다</a:t>
            </a:r>
            <a:r>
              <a:rPr lang="en-US" altLang="ko-KR" b="1" spc="-150" dirty="0" smtClean="0"/>
              <a:t>.</a:t>
            </a:r>
            <a:endParaRPr lang="ko-KR" altLang="en-US" b="1" spc="-150" dirty="0"/>
          </a:p>
        </p:txBody>
      </p:sp>
    </p:spTree>
    <p:extLst>
      <p:ext uri="{BB962C8B-B14F-4D97-AF65-F5344CB8AC3E}">
        <p14:creationId xmlns:p14="http://schemas.microsoft.com/office/powerpoint/2010/main" xmlns="" val="77795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/>
          <p:cNvSpPr txBox="1">
            <a:spLocks/>
          </p:cNvSpPr>
          <p:nvPr/>
        </p:nvSpPr>
        <p:spPr>
          <a:xfrm>
            <a:off x="395536" y="26064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-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CAPTURE - RESERVATION</a:t>
            </a:r>
            <a:endParaRPr kumimoji="0" lang="ko-KR" altLang="en-US" sz="3000" b="1" i="0" u="none" strike="noStrike" kern="1200" cap="none" spc="-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 t="2086" b="11723"/>
          <a:stretch>
            <a:fillRect/>
          </a:stretch>
        </p:blipFill>
        <p:spPr bwMode="auto">
          <a:xfrm>
            <a:off x="539552" y="836712"/>
            <a:ext cx="8280920" cy="5709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5949280"/>
            <a:ext cx="8084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 smtClean="0"/>
              <a:t>다른 아이디로 들어오게 되면</a:t>
            </a:r>
            <a:r>
              <a:rPr lang="en-US" altLang="ko-KR" b="1" spc="-150" dirty="0" smtClean="0"/>
              <a:t>, </a:t>
            </a:r>
            <a:r>
              <a:rPr lang="ko-KR" altLang="en-US" b="1" spc="-150" dirty="0" smtClean="0"/>
              <a:t>자신 외의 사람들이 예약한 것은 </a:t>
            </a:r>
            <a:endParaRPr lang="en-US" altLang="ko-KR" b="1" spc="-150" dirty="0" smtClean="0"/>
          </a:p>
          <a:p>
            <a:r>
              <a:rPr lang="ko-KR" altLang="en-US" b="1" spc="-150" dirty="0" smtClean="0"/>
              <a:t>회색 배경에 </a:t>
            </a:r>
            <a:r>
              <a:rPr lang="ko-KR" altLang="en-US" b="1" spc="-150" dirty="0" err="1" smtClean="0"/>
              <a:t>사번</a:t>
            </a:r>
            <a:r>
              <a:rPr lang="ko-KR" altLang="en-US" b="1" spc="-150" dirty="0" smtClean="0"/>
              <a:t> 앞 </a:t>
            </a:r>
            <a:r>
              <a:rPr lang="ko-KR" altLang="en-US" b="1" spc="-150" dirty="0" err="1" smtClean="0"/>
              <a:t>세자리만</a:t>
            </a:r>
            <a:r>
              <a:rPr lang="ko-KR" altLang="en-US" b="1" spc="-150" dirty="0" smtClean="0"/>
              <a:t> 나오게 되며</a:t>
            </a:r>
            <a:r>
              <a:rPr lang="en-US" altLang="ko-KR" b="1" spc="-150" dirty="0" smtClean="0"/>
              <a:t>, </a:t>
            </a:r>
            <a:r>
              <a:rPr lang="ko-KR" altLang="en-US" b="1" spc="-150" dirty="0" smtClean="0"/>
              <a:t>자신이 예약한 정보만 볼 수 있게 됩니다</a:t>
            </a:r>
            <a:r>
              <a:rPr lang="en-US" altLang="ko-KR" b="1" spc="-150" dirty="0" smtClean="0"/>
              <a:t>.</a:t>
            </a:r>
            <a:r>
              <a:rPr lang="ko-KR" altLang="en-US" b="1" spc="-150" dirty="0" smtClean="0"/>
              <a:t> </a:t>
            </a:r>
            <a:endParaRPr lang="ko-KR" altLang="en-US" b="1" spc="-150" dirty="0"/>
          </a:p>
        </p:txBody>
      </p:sp>
    </p:spTree>
    <p:extLst>
      <p:ext uri="{BB962C8B-B14F-4D97-AF65-F5344CB8AC3E}">
        <p14:creationId xmlns:p14="http://schemas.microsoft.com/office/powerpoint/2010/main" xmlns="" val="77795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/>
          <p:cNvSpPr txBox="1">
            <a:spLocks/>
          </p:cNvSpPr>
          <p:nvPr/>
        </p:nvSpPr>
        <p:spPr>
          <a:xfrm>
            <a:off x="395536" y="26064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-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CAPTURE - RESERVATION</a:t>
            </a:r>
            <a:endParaRPr kumimoji="0" lang="ko-KR" altLang="en-US" sz="3000" b="1" i="0" u="none" strike="noStrike" kern="1200" cap="none" spc="-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 t="3005" b="14236"/>
          <a:stretch>
            <a:fillRect/>
          </a:stretch>
        </p:blipFill>
        <p:spPr bwMode="auto">
          <a:xfrm>
            <a:off x="35496" y="764704"/>
            <a:ext cx="8985870" cy="594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987824" y="5805264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 err="1" smtClean="0"/>
              <a:t>댓글을</a:t>
            </a:r>
            <a:r>
              <a:rPr lang="ko-KR" altLang="en-US" b="1" spc="-150" dirty="0" smtClean="0"/>
              <a:t> 입력해보겠습니다</a:t>
            </a:r>
            <a:r>
              <a:rPr lang="en-US" altLang="ko-KR" b="1" spc="-150" dirty="0" smtClean="0"/>
              <a:t>.</a:t>
            </a:r>
            <a:endParaRPr lang="ko-KR" altLang="en-US" b="1" spc="-150" dirty="0"/>
          </a:p>
        </p:txBody>
      </p:sp>
    </p:spTree>
    <p:extLst>
      <p:ext uri="{BB962C8B-B14F-4D97-AF65-F5344CB8AC3E}">
        <p14:creationId xmlns:p14="http://schemas.microsoft.com/office/powerpoint/2010/main" xmlns="" val="77795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/>
          <p:cNvSpPr txBox="1">
            <a:spLocks/>
          </p:cNvSpPr>
          <p:nvPr/>
        </p:nvSpPr>
        <p:spPr>
          <a:xfrm>
            <a:off x="395536" y="26064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-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CAPTURE - RESERVATION</a:t>
            </a:r>
            <a:endParaRPr kumimoji="0" lang="ko-KR" altLang="en-US" sz="3000" b="1" i="0" u="none" strike="noStrike" kern="1200" cap="none" spc="-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 t="2122" b="11943"/>
          <a:stretch>
            <a:fillRect/>
          </a:stretch>
        </p:blipFill>
        <p:spPr bwMode="auto">
          <a:xfrm>
            <a:off x="395536" y="836712"/>
            <a:ext cx="8484096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987824" y="623731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 smtClean="0"/>
              <a:t>입력이 되었습니다</a:t>
            </a:r>
            <a:r>
              <a:rPr lang="en-US" altLang="ko-KR" b="1" spc="-150" dirty="0" smtClean="0"/>
              <a:t>. </a:t>
            </a:r>
            <a:endParaRPr lang="ko-KR" altLang="en-US" b="1" spc="-150" dirty="0"/>
          </a:p>
        </p:txBody>
      </p:sp>
    </p:spTree>
    <p:extLst>
      <p:ext uri="{BB962C8B-B14F-4D97-AF65-F5344CB8AC3E}">
        <p14:creationId xmlns:p14="http://schemas.microsoft.com/office/powerpoint/2010/main" xmlns="" val="77795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/>
          <p:cNvSpPr txBox="1">
            <a:spLocks/>
          </p:cNvSpPr>
          <p:nvPr/>
        </p:nvSpPr>
        <p:spPr>
          <a:xfrm>
            <a:off x="395536" y="26064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-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CAPTURE - RESERVATION</a:t>
            </a:r>
            <a:endParaRPr kumimoji="0" lang="ko-KR" altLang="en-US" sz="3000" b="1" i="0" u="none" strike="noStrike" kern="1200" cap="none" spc="-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 t="2911" b="9759"/>
          <a:stretch>
            <a:fillRect/>
          </a:stretch>
        </p:blipFill>
        <p:spPr bwMode="auto">
          <a:xfrm>
            <a:off x="683568" y="836712"/>
            <a:ext cx="8160568" cy="5701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411760" y="6309320"/>
            <a:ext cx="472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 smtClean="0"/>
              <a:t>자신이 작성한 </a:t>
            </a:r>
            <a:r>
              <a:rPr lang="ko-KR" altLang="en-US" b="1" spc="-150" dirty="0" err="1" smtClean="0"/>
              <a:t>댓글에만</a:t>
            </a:r>
            <a:r>
              <a:rPr lang="ko-KR" altLang="en-US" b="1" spc="-150" dirty="0" smtClean="0"/>
              <a:t> 삭제 버튼이 나타납니다</a:t>
            </a:r>
            <a:r>
              <a:rPr lang="en-US" altLang="ko-KR" b="1" spc="-150" dirty="0" smtClean="0"/>
              <a:t>.</a:t>
            </a:r>
            <a:endParaRPr lang="ko-KR" altLang="en-US" b="1" spc="-150" dirty="0"/>
          </a:p>
        </p:txBody>
      </p:sp>
    </p:spTree>
    <p:extLst>
      <p:ext uri="{BB962C8B-B14F-4D97-AF65-F5344CB8AC3E}">
        <p14:creationId xmlns:p14="http://schemas.microsoft.com/office/powerpoint/2010/main" xmlns="" val="77795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/>
          <p:cNvSpPr txBox="1">
            <a:spLocks/>
          </p:cNvSpPr>
          <p:nvPr/>
        </p:nvSpPr>
        <p:spPr>
          <a:xfrm>
            <a:off x="395536" y="26064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-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CAPTURE - RESERVATION</a:t>
            </a:r>
            <a:endParaRPr kumimoji="0" lang="ko-KR" altLang="en-US" sz="3000" b="1" i="0" u="none" strike="noStrike" kern="1200" cap="none" spc="-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 t="3255" b="6037"/>
          <a:stretch>
            <a:fillRect/>
          </a:stretch>
        </p:blipFill>
        <p:spPr bwMode="auto">
          <a:xfrm>
            <a:off x="539552" y="953344"/>
            <a:ext cx="8136904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5796136" y="1988840"/>
            <a:ext cx="2160240" cy="2880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91880" y="1268760"/>
            <a:ext cx="5468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 err="1" smtClean="0"/>
              <a:t>피피티로</a:t>
            </a:r>
            <a:r>
              <a:rPr lang="ko-KR" altLang="en-US" b="1" spc="-150" dirty="0" smtClean="0"/>
              <a:t> 정리하다가</a:t>
            </a:r>
            <a:r>
              <a:rPr lang="en-US" altLang="ko-KR" b="1" spc="-150" dirty="0" smtClean="0"/>
              <a:t>, </a:t>
            </a:r>
          </a:p>
          <a:p>
            <a:r>
              <a:rPr lang="ko-KR" altLang="en-US" b="1" spc="-150" dirty="0" smtClean="0"/>
              <a:t>방 번호를 표시하는 것이 좋다고 생각해 추가하였습니다</a:t>
            </a:r>
            <a:r>
              <a:rPr lang="en-US" altLang="ko-KR" b="1" spc="-150" dirty="0" smtClean="0"/>
              <a:t>.</a:t>
            </a:r>
            <a:endParaRPr lang="ko-KR" altLang="en-US" b="1" spc="-150" dirty="0"/>
          </a:p>
        </p:txBody>
      </p:sp>
    </p:spTree>
    <p:extLst>
      <p:ext uri="{BB962C8B-B14F-4D97-AF65-F5344CB8AC3E}">
        <p14:creationId xmlns:p14="http://schemas.microsoft.com/office/powerpoint/2010/main" xmlns="" val="77795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3000" b="1" spc="-300" dirty="0" smtClean="0"/>
              <a:t>기획의도</a:t>
            </a:r>
            <a:endParaRPr lang="ko-KR" altLang="en-US" sz="3000" b="1" spc="-3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300" spc="-300" dirty="0" smtClean="0"/>
              <a:t>한눈에 들어오는 회의실 예약 시스템 </a:t>
            </a:r>
            <a:endParaRPr lang="en-US" altLang="ko-KR" sz="2300" spc="-300" dirty="0" smtClean="0"/>
          </a:p>
          <a:p>
            <a:r>
              <a:rPr lang="ko-KR" altLang="en-US" sz="2300" spc="-300" dirty="0" smtClean="0"/>
              <a:t>누구나 쉽게 조작할 수 있는 예약 시스템</a:t>
            </a:r>
            <a:endParaRPr lang="en-US" altLang="ko-KR" sz="2300" spc="-300" dirty="0" smtClean="0"/>
          </a:p>
          <a:p>
            <a:r>
              <a:rPr lang="ko-KR" altLang="en-US" sz="2300" spc="-300" dirty="0" smtClean="0"/>
              <a:t>오직</a:t>
            </a:r>
            <a:r>
              <a:rPr lang="en-US" altLang="ko-KR" sz="2300" spc="-300" dirty="0" smtClean="0"/>
              <a:t>, </a:t>
            </a:r>
            <a:r>
              <a:rPr lang="ko-KR" altLang="en-US" sz="2300" spc="-300" dirty="0"/>
              <a:t> </a:t>
            </a:r>
            <a:r>
              <a:rPr lang="en-US" altLang="ko-KR" sz="2300" spc="-300" dirty="0" smtClean="0"/>
              <a:t>SDS</a:t>
            </a:r>
            <a:r>
              <a:rPr lang="ko-KR" altLang="en-US" sz="2300" spc="-300" dirty="0" smtClean="0"/>
              <a:t>만 만날 수 있는 </a:t>
            </a:r>
            <a:r>
              <a:rPr lang="en-US" altLang="ko-KR" sz="2300" spc="-300" dirty="0" smtClean="0"/>
              <a:t>EASY,  EASY SYSTEM!</a:t>
            </a:r>
            <a:endParaRPr lang="ko-KR" altLang="en-US" sz="2300" spc="-300" dirty="0"/>
          </a:p>
        </p:txBody>
      </p:sp>
      <p:pic>
        <p:nvPicPr>
          <p:cNvPr id="1026" name="Picture 2" descr="http://premiumbiz.co.kr/wp-content/themes/goode/timthumb.php?src=http://premiumbiz.co.kr/wp-content/uploads/2012/06/%ED%81%B0%ED%9A%8C%EC%9D%98%EC%8B%A4%EC%A0%95%EB%A9%B4.jpg&amp;w=680&amp;h=272&amp;zc=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367337"/>
            <a:ext cx="6477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5326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3000" b="1" spc="-300" dirty="0" smtClean="0"/>
              <a:t>완료 및 미완료 기능</a:t>
            </a:r>
            <a:r>
              <a:rPr lang="en-US" altLang="ko-KR" sz="3000" b="1" spc="-300" dirty="0" smtClean="0"/>
              <a:t>, </a:t>
            </a:r>
            <a:r>
              <a:rPr lang="ko-KR" altLang="en-US" sz="3000" b="1" spc="-300" dirty="0" smtClean="0"/>
              <a:t>업데이트 계획</a:t>
            </a:r>
            <a:endParaRPr lang="ko-KR" altLang="en-US" sz="3000" b="1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556792"/>
            <a:ext cx="3108543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/>
              <a:t>완료기능</a:t>
            </a:r>
            <a:endParaRPr lang="en-US" altLang="ko-KR" b="1" dirty="0" smtClean="0"/>
          </a:p>
          <a:p>
            <a:endParaRPr lang="en-US" altLang="ko-KR" spc="-150" dirty="0" smtClean="0"/>
          </a:p>
          <a:p>
            <a:pPr marL="342900" indent="-342900">
              <a:buAutoNum type="arabicPeriod"/>
            </a:pPr>
            <a:r>
              <a:rPr lang="ko-KR" altLang="en-US" spc="-150" dirty="0" smtClean="0"/>
              <a:t>로그인 기능</a:t>
            </a:r>
            <a:endParaRPr lang="en-US" altLang="ko-KR" spc="-150" dirty="0" smtClean="0"/>
          </a:p>
          <a:p>
            <a:pPr marL="342900" indent="-342900">
              <a:buAutoNum type="arabicPeriod"/>
            </a:pPr>
            <a:r>
              <a:rPr lang="ko-KR" altLang="en-US" spc="-150" dirty="0" err="1" smtClean="0"/>
              <a:t>맵</a:t>
            </a:r>
            <a:r>
              <a:rPr lang="ko-KR" altLang="en-US" spc="-150" dirty="0" smtClean="0"/>
              <a:t> 기능</a:t>
            </a:r>
            <a:endParaRPr lang="en-US" altLang="ko-KR" spc="-150" dirty="0" smtClean="0"/>
          </a:p>
          <a:p>
            <a:pPr marL="342900" indent="-342900">
              <a:buAutoNum type="arabicPeriod"/>
            </a:pPr>
            <a:r>
              <a:rPr lang="ko-KR" altLang="en-US" spc="-150" dirty="0" smtClean="0"/>
              <a:t>예약기능</a:t>
            </a:r>
            <a:endParaRPr lang="en-US" altLang="ko-KR" spc="-150" dirty="0" smtClean="0"/>
          </a:p>
          <a:p>
            <a:pPr marL="342900" indent="-342900">
              <a:buAutoNum type="arabicPeriod"/>
            </a:pPr>
            <a:r>
              <a:rPr lang="ko-KR" altLang="en-US" spc="-150" dirty="0" smtClean="0"/>
              <a:t>예약 삭제기능</a:t>
            </a:r>
            <a:endParaRPr lang="en-US" altLang="ko-KR" spc="-150" dirty="0" smtClean="0"/>
          </a:p>
          <a:p>
            <a:pPr marL="342900" indent="-342900">
              <a:buAutoNum type="arabicPeriod"/>
            </a:pPr>
            <a:r>
              <a:rPr lang="ko-KR" altLang="en-US" spc="-150" dirty="0" smtClean="0"/>
              <a:t>회의실 평가 </a:t>
            </a:r>
            <a:r>
              <a:rPr lang="ko-KR" altLang="en-US" spc="-150" dirty="0" err="1" smtClean="0"/>
              <a:t>댓글</a:t>
            </a:r>
            <a:r>
              <a:rPr lang="ko-KR" altLang="en-US" spc="-150" dirty="0" smtClean="0"/>
              <a:t> 입력 기능</a:t>
            </a:r>
            <a:endParaRPr lang="en-US" altLang="ko-KR" spc="-150" dirty="0" smtClean="0"/>
          </a:p>
          <a:p>
            <a:pPr marL="342900" indent="-342900">
              <a:buAutoNum type="arabicPeriod"/>
            </a:pPr>
            <a:r>
              <a:rPr lang="ko-KR" altLang="en-US" spc="-150" dirty="0" smtClean="0"/>
              <a:t>회의실 평가 </a:t>
            </a:r>
            <a:r>
              <a:rPr lang="ko-KR" altLang="en-US" spc="-150" dirty="0" err="1" smtClean="0"/>
              <a:t>댓글</a:t>
            </a:r>
            <a:r>
              <a:rPr lang="ko-KR" altLang="en-US" spc="-150" dirty="0" smtClean="0"/>
              <a:t> 삭제 기능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1556792"/>
            <a:ext cx="3211135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/>
              <a:t>미완료기능</a:t>
            </a:r>
            <a:endParaRPr lang="en-US" altLang="ko-KR" b="1" dirty="0" smtClean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spc="-150" dirty="0" smtClean="0"/>
              <a:t>예약 중복 방지 기능</a:t>
            </a:r>
            <a:endParaRPr lang="en-US" altLang="ko-KR" spc="-150" dirty="0" smtClean="0"/>
          </a:p>
          <a:p>
            <a:pPr marL="342900" indent="-342900">
              <a:buAutoNum type="arabicPeriod"/>
            </a:pPr>
            <a:r>
              <a:rPr lang="ko-KR" altLang="en-US" spc="-150" dirty="0" smtClean="0"/>
              <a:t>예약 시 </a:t>
            </a:r>
            <a:r>
              <a:rPr lang="en-US" altLang="ko-KR" spc="-150" dirty="0" smtClean="0"/>
              <a:t>DB</a:t>
            </a:r>
            <a:r>
              <a:rPr lang="ko-KR" altLang="en-US" spc="-150" dirty="0" smtClean="0"/>
              <a:t>에 </a:t>
            </a:r>
            <a:endParaRPr lang="en-US" altLang="ko-KR" spc="-150" dirty="0" smtClean="0"/>
          </a:p>
          <a:p>
            <a:pPr marL="342900" indent="-342900"/>
            <a:r>
              <a:rPr lang="ko-KR" altLang="en-US" spc="-150" dirty="0" smtClean="0"/>
              <a:t>서버시간</a:t>
            </a:r>
            <a:r>
              <a:rPr lang="en-US" altLang="ko-KR" spc="-150" dirty="0" smtClean="0"/>
              <a:t>(GMT +09:00)</a:t>
            </a:r>
            <a:r>
              <a:rPr lang="ko-KR" altLang="en-US" spc="-150" dirty="0" smtClean="0"/>
              <a:t> </a:t>
            </a:r>
            <a:r>
              <a:rPr lang="ko-KR" altLang="en-US" spc="-150" dirty="0" smtClean="0"/>
              <a:t>저장 방지</a:t>
            </a:r>
            <a:endParaRPr lang="en-US" altLang="ko-KR" spc="-150" dirty="0" smtClean="0"/>
          </a:p>
          <a:p>
            <a:pPr marL="342900" indent="-342900"/>
            <a:endParaRPr lang="en-US" altLang="ko-KR" spc="-150" dirty="0" smtClean="0"/>
          </a:p>
          <a:p>
            <a:pPr marL="342900" indent="-342900"/>
            <a:endParaRPr lang="en-US" altLang="ko-KR" spc="-150" dirty="0" smtClean="0"/>
          </a:p>
          <a:p>
            <a:pPr marL="342900" indent="-342900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4509120"/>
            <a:ext cx="7128792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업데이트 계획</a:t>
            </a:r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>
              <a:buFontTx/>
              <a:buChar char="-"/>
            </a:pPr>
            <a:r>
              <a:rPr lang="ko-KR" altLang="en-US" dirty="0" smtClean="0"/>
              <a:t> 완료기능 디테일 보완 및 미완료 기능 추가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spc="-150" dirty="0" smtClean="0"/>
              <a:t> 디자인 보완</a:t>
            </a:r>
            <a:endParaRPr lang="en-US" altLang="ko-KR" spc="-150" dirty="0" smtClean="0"/>
          </a:p>
          <a:p>
            <a:pPr>
              <a:buFontTx/>
              <a:buChar char="-"/>
            </a:pPr>
            <a:r>
              <a:rPr lang="ko-KR" altLang="en-US" spc="-150" dirty="0" smtClean="0"/>
              <a:t> 실제 회의실 현황 조사 및 적용</a:t>
            </a:r>
            <a:endParaRPr lang="en-US" altLang="ko-KR" spc="-150" dirty="0" smtClean="0"/>
          </a:p>
          <a:p>
            <a:pPr>
              <a:buFontTx/>
              <a:buChar char="-"/>
            </a:pPr>
            <a:r>
              <a:rPr lang="ko-KR" altLang="en-US" spc="-150" dirty="0" smtClean="0"/>
              <a:t> </a:t>
            </a:r>
            <a:r>
              <a:rPr lang="ko-KR" altLang="en-US" spc="-150" dirty="0" err="1" smtClean="0"/>
              <a:t>맵에서</a:t>
            </a:r>
            <a:r>
              <a:rPr lang="ko-KR" altLang="en-US" spc="-150" dirty="0" smtClean="0"/>
              <a:t> 간략한 회의실 예약현황 보여주기 기능</a:t>
            </a:r>
            <a:endParaRPr lang="en-US" altLang="ko-KR" spc="-150" dirty="0" smtClean="0"/>
          </a:p>
          <a:p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411760" y="4077072"/>
            <a:ext cx="0" cy="7200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516216" y="4077072"/>
            <a:ext cx="0" cy="7200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5539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3000" b="1" spc="-300" dirty="0" smtClean="0"/>
              <a:t>회고 </a:t>
            </a:r>
            <a:r>
              <a:rPr lang="en-US" altLang="ko-KR" sz="3000" b="1" spc="-300" dirty="0" smtClean="0"/>
              <a:t>- </a:t>
            </a:r>
            <a:r>
              <a:rPr lang="ko-KR" altLang="en-US" sz="3000" b="1" spc="-300" dirty="0" smtClean="0"/>
              <a:t>박병광</a:t>
            </a:r>
            <a:endParaRPr lang="ko-KR" altLang="en-US" sz="3000" b="1" spc="-300" dirty="0"/>
          </a:p>
        </p:txBody>
      </p:sp>
      <p:sp>
        <p:nvSpPr>
          <p:cNvPr id="7" name="AutoShape 10" descr="data:image/jpeg;base64,/9j/4AAQSkZJRgABAQAAAQABAAD/2wCEAAkGBxQSEhUUEBQUFBUVFhgUFhYXFxQVFhgWFxcWFxcYFxYaHSggGBslHRcVITEiJSkrLi4uFyAzODMsNygtLisBCgoKDg0OGxAQGywkHyU0LDQ0LywsLCwsLC8sLCwsLDQsLCwsLCwsLCwsLCwsLCwsLCwsLCwsLCwsLCwsLCwsLP/AABEIALUBFwMBEQACEQEDEQH/xAAcAAEAAgMBAQEAAAAAAAAAAAAABgcDBAUCAQj/xABHEAABAwIDBQQFBwkHBQEAAAABAAIDBBEFEiEGEzFBUQciYYEUMnGRsSNCUnKhwdEVFlRikpOywtIXJDM0Q3OCY2Si4fBT/8QAGgEBAAIDAQAAAAAAAAAAAAAAAAQFAgMGAf/EADMRAAICAQIEAwcDBAMBAAAAAAABAgMEERIFEzFBFCFRMjNScYGhsRUiYSNCkcEkYtFD/9oADAMBAAIRAxEAPwC8UAQBAEAQBAEAQBAEAQBAEAQBAEAQBAEAQBAEAQBAEAQBAEAQBAEAQBAEAQBAEAQBAEAQBAEAQBAEAQBAEAQBAEAQBAEAQBAEAQBAEAQBAEAQBAEAQBAEAQBAEAQBAEAQBAEAQHl7rcdEBz5scgbxkBPhc/BbI02S6I1Svrj1Zh/OWn+kf2Xfgs/DW+n3MPFVev2H5ywfSP7LvwTw1voPFVepmhxyB3CRvnp8Vg6bF1Rmr630Z0GPB1ButZtPSAIAgCAIAgCAIAgCAIAgCAIAgCAIAgCAIAgCAIAgCAIAgCAxzyBrS52gAufYEBX+L4y+dx1IZ81vh1PUq2poUFr3Ki7Ic3ouhzsy3mgxuqmDi5o9pC88hoz4Kth4Pb+0E1Q0ZlzL3QG3QYnJCbsdpzafVPlyWqyiM+ptqvlX0J9hde2aMPbz4joeYKqrIOEtrLaE1OO5G4sDMIAgCAIAgCAIAgCAIAgCAIAgCAIAgCAIAgCAIAgCAIAgOFtjPlpnW+cQ33nX7Fvx462I0ZMtKmQHMrcptTo4DhPpUhDiRGwXdbTMTwbfoomXa4pRRMxKVP8Ac+iJpDs5TtFhEz9lqrXJlmopdj7Js/TkWMTP2W/gmrGiIdtFgwpXjd/4b7gD6LuOngRfTwVhiWuX7WV2ZUo/uicrMpxB1JPsNVd+SPkQHj28D9yrs2PSRY4M9U4k0UEnhAEAQBAEAQBAEAQBAEAQBAEAQBAEAQBAEAQBAEAQBAEBGdvD/dx9dv3qTie9RGy/dMgedW5S6kz7PfUl+uP4QqrN959C3wfdkvUQmBARvbPDpZmM3Ia4tfchxI0ykaWB11C349qrlqzRkVO2O1ET/N2s/wDzj/bP9KmeNj6ELwEvU7ux+DzxTOfM1rRkyjK4k3uD0CjZF6tSSJONjupvVkzUUlhAEAQBAEAQBAEAQBAEAQBAEAQBAEAQBAEAQBAEAQBAEBF+0E/3Yf7jfipWH71EXM9y/oV5nVzoUmpOuzk3jl+v/K1VGd7z6Fxge6+pMVDJoQGKeZrGlziAALknQIlq9EeN6LVkDxDbR++Bh/wmm2U/PHU9PBWdeD+z93X8FXZnvmft6L7kzwrEmTxh8ZuDxHMHmCORVfZXKuW2RY12RsjuibywNgQBAEAQBAEAQBAEAQBAEAQBAEAQBAEAQBAEAQBAEAQBARTtGP8AdR/uM+KlYXvl9SJne4f0K13ivNCg3FgdmbrxS/7n8rVTZ/vS74d7n6k1UInmKedrGlziAALkngESbeiPG0lqysNqdpzUuyRkiEHTkXnqfDwV1i4nLW6XX8FHl5nN/bH2fyR7eKZoQtx0MFxp9NJnYbg+s3k4fcfFabsdWx0fU30ZMqZaroWvhGKR1EYkjNweI5g8wR1VFZXKuW2Rf12xsjuj0N5YGwIAgCAIAgCAIAgCAIAgCAIAgCAIAgCAIAgCAIAgCAICI9pjrUl/+oz4qZg++X1IPEXpjyfy/JVe+V9tOZ5hZPZW68Mv+5/K1UnEfe/Q6Lhb1o+rJrUTBjS5xAa0EkngANSSoC8yyZU2121pqnZIiRCOHV9vnHw6BXmJhqtbpdfwc5m8Q5r2Q9n8kaM6mvRdSBGTeui6H3fL3Qx5h8M//wB93tXnlrp3M9Xt3aeR0sBx+Slkzs1B0e3k4fcehWnIxo3R0fXszdjZsqJarp3RcOC4rHUxCWI3adD1DhxafELn7K3XJxl1OnqsjZFTj0ZvrA2BALoAgCAID5dAfUAQBAEAQBAEAQBAEAQBAeXGyAqLHttKgzybiUsjBytADdQ3TNqOZV5j4VfLW9eZzuVxG1WtVvRI5/54Vv6Q73M/pW7wNHw/kj/qOT8X2X/hv4FtpUNnj38pfGXBrwQ3QO0voOXFacjBr5bcFoyRi8Rt5qVktUy3muuLqjOiIvtBtrDTStitnN/lMp9Qfe7wUunCsti5Ly/2QsjOqpmoPz9f4NLtEqmS0AfG4Oa57CCOBF1lhRcchJ9fMw4hJSxW10en5Ksur85fQsrsvnaymnc8hrWyEknQAZGqj4gm7kl6HS8KaWPq/VnRwzbeComdCRladI3OOj+oI+aeg5rXbhWVwU/8/wAGyniFVtjgvp/JF9rNiZI5M9GwvY86xj5hJ4i/zfDkpGLnbVts7EbM4bvluq+qNuu2VbSYfK99nTODczuneb3W9B8VrryJXZEW+mptsxYUYs4x9PN+pAbq9OaJlsHg8dXFURyi4u2x5g2NiDyKp+ITcLIyT7F9wuuM6ZRktVr/AKNam2FqDUGJ+kQ1MosMzb8Gjk7r04rKXEVy9V7RjDhOlvm/2lq4Xh7KeNscQDWtFgAqmUnJ6su4xUUkkQLb3auWOcRU0hZkHfIsbuPLUchb3qzwcSE4Oc18in4jmzrmoVvT1Iz+eFb+kP8Acz+lTvBUfD+Su/Ucn4vsj1HtlWAg79xsQbENsbHgdF48ChrTaex4lkJ6uX2RcOFVzZ4mSs4PaHDzHBUE4uEnF9jp4SU4qS6M3FiZBARPbsVTIxLSSObkvnY0NOZvMi4vmH2i6kYzr3aWLVEXKVuzWp6NfcrwbY1h4VDvcz+lXSwqH/b+Tn3xDJXlu+yM1JtrVse1zpS9oNy0htnDmNAsZ4FLi0lo/qZ18TvUk5PVFu4ViDJ4myRm7XC/4g+KoZwcJOMuqOkrnGcVKPRm2sTMhO321Rp7Q07rSmznOFjkby8z8FPwsVWvdLp+Ss4jmOlbIe0/sQf88K39If7mf0qz8FR8P5Kj9Ryfj+y/8NvCsexCplbFFO+51JsyzW83Hu+7qVHyKcamO7b5/UlYl+XfPbu8u/ki3qSMtY0OJcQACTxJ6nxVKdAjMgCAIAgIzt9i/o9K7KbPk+Tb17wNz5C6k4dXNtS7LzIubdyqW+78kUvddGcmMy83LXQy2PTd2F1kYlu7KYk+qw8tjflmY0xZ+JBA7rrHjcW+1c7lVKq7zXl1OqxLedQnr59Cq8RppIpXRzgiQG5ub5r/ADgeYPVXdFsLI6xOeyaJ1Tan/n1PTMSeIXQ5iY3EOynk4G929L8166YuxWd0eRyJqp1dn9jUutpH0NpuIPERhBswuzuAv3jawv1AtwWrkx37+5v581Vyl0/JiponyPayIFz3GzQON+t+QHVe22RrjrI8opnbPbHr+C9tnqaSOnjbUP3kgADndfxtwudSuaskpSbS0Otri4wUW9Tm9oX+Rl9jf4mrdh+/j8zTme4n8ilrrpDktCxuyM/4/tb8CqXiftx+R0HCPdy+f+ix8qrC2NPGK5sEL5XcGNJ/ALKEHOSiu5jOahFyfRFB1dS6R7nvN3PcXH2k3XUQgoRUV2OPtm7JuT7mLMvXJLqYxg5a6LoLrIx0LK7KsXu19O46t+UZ9U6OHkdfNUvEqdJKxdzoOFX7oOt9ixFWFsEB5ewEWKAqDb7Zk00hmiHyLz3gODHH+Un3H2q3wMrVcuTKPiWH/wDWH1IldWpS6Eu7P9pPRpd1IfkpD5MedAfYeBVfnYvMjvj1Ra8Ny+W+XLo/syxtp8dbSQGR2rjoxv0ncvLmVU0Uu2e1F1kXqmtyZSNXVOle58hLnPJc4+J+5dJCKglFdjk7LJWScpdWeIY3Pc1jBmc4hrW9SUnYq47me1VSsmox6lzbF7NNpItbOlfq93U9B4Dkubvuds9zOrx6I0w2xJKtJvCAIAgPhKAprtHxff1RY09yHuDxcbFx+A8ir3h1Oyvc+rOe4ndvs2LovyRTMp5WaE7Gyx/JOfL8qT6Ra2vD1f2PtVJ4n/lbu3Q6Hwn/ABNnfr9SCByvDntCV9nOL7iqDHHuTDIegcLlh99x5qv4hTvr3LqvwWfDLtlmx9GWHtdsxHWR/Rkbqx44g+PVp5hU9F0qpbol3fRG6G2RTNdRyQSOimble3iORHJzTzBXRU3RtjuicxkY8qZbWa91uNGhlpoXyPbHE0ve42a0ff0A5larbY1x3SNtNErZbYlw7FbJtpGZn2dM4DM7p+q3o0faufyMiVstX0OmxsaNENF17slajkkjPaJ/kZvY3+Jqk4fv4/MjZnuJfIpS66Q5TQsjsh/1/a34FUvE/bj8i/4T7uXzLJVYWpXHaxjFgymaePyj/YD3B5m58lZ8Np1k7H2Knil2kVWu5W11dFCTfYLZwVEFQ+QaSNMLD0AHeI/5W/ZVNn3tWpLt5l7w3HXKbl/d5EKmjLHOY8Wcxxa4eLSQfgrauanFSXcpra3XNxfY3cBxM01RHKPmuGYdWnRw93wWvIq5lbibcW7k2qRflPKHNDmm4IBB6g8FzOmnkzqzKgCA166kbKxzHgOa4EEHmDovU9HqeNalH7U4C6imyG5jdcxO8PoE/SH2q/w8nmx0fVHOZ+JyZbo9Gca6mlfobmIYrLOGCV5du25G+z7zw9wWquiFbbiupvuvnakpPoaZd1WxvTzNKi29EWl2dbKGIekTttK4d1p+Y3p9Y8/cqDMyubLRdEdLhYiphq+rJ8FCJx9QBAEAQHI2pxUUtNJLzAs0dXnRo9/wW2it2WKKNV9qrrc32KEe8kkk3JNyepOpK6dLRaI5OTbbbOhs9hvpNTFFyc67vqN1d+Hmo+Xby6myThU8y1Lt1L7EAyZbC1rW5LmzqChNocONNUyxcmuu36jtW/h5LpMS3mVJnMZtPLua7M57HEG4NiNQehHAqQ0mtGRU2nqi+tlcVFVTRy8yLOHRw0cPeuYvqdU3E6yi1W1qaNPa/ZdlZH9GRurHjiD0PUdQvab5VS3RPL6I3R2yKcmwuZs/o5jO+vYNHBw+kD9DxV6sut179Tn5YVqt5ehbmxeyLKRmZ9nzO9Z/8rejfiqTIyJXS1fQvsbHjRHRdSVqOSAgIz2i/wCQm9jf4mqTh+/j8yNme4l8ikl0hyxZPY//AK/tb8CqXiftx+Re8J93L5li1MwY1znGwaC4noALlVnXyLRvRalAY7iRqZ5JXfPdoOjRo0e5dPj1cutROVybXbY5GixpJAaLuJAA6kmwC2TkoxcmaoQc5KK7l/bO4aKenjib81tj4nmfM3PmuXsm5ycmdbCChFRXYq3tMwvc1e8A7swv/wA22DveLFW/DbdYOHoUvFKdJKxdyJKzKot7svxje026cbvhOXxLDct92o8lz+fTy7NezOj4fdzKtG/NE1UInhAEBxdqcJiqIHtmsABmzcMpGuYHwWdc5QknHqa7YRnBqXQoh4sSAcwBsHAWBHW3K66iLbS16nJzSUmo9DysjElnZzhMU9TeVwJjGZkZ5n6Xjbp5qs4lZOMUl0Za8LqrlJyfVFytbZUpenpAEAQBAfCgKq7V8Yzysp2nSMB7vrm9h5DXzVxwynydjKXil3mq18yAq1Kc7uyWPNopHSGPeOIDR3gMo4nlz09yh5eM79FrpoTsPKjRrqtdSWf2qf8Ab/8An/6UP9LfxfYm/q0fhIptbj7a2Rkgi3bmgtPeBuOI5ctfepmLjOjXz11IWZlRvS0WjRwlLIJPOyrGMkr6dx0kGdv1xxHmP4VV8Sq1SsRccLu83W/mT7aHaGKia102Yh7soyi5vYnXXhoVWU0TulpEtLr40x3TI4e0ChLs5jkzAWvkbex4i9+Clfp1/wDH+SL+pUfz/g7mz21cFY5zYQ8FgDjmaALE201Wi/GnTpu08yRRlQu12diQKOSAgIz2i/5Cb2N/japGH7+PzI2Z7iXyKRXSnLFldj/+v7W/Aql4n7cfkXvCvdv5nT7UsX3VOIWnvTEg+DB63v0HmtXD6d9m59EbuI3bKtF1ZUSvznDewStbBOyV7M4Ycwbe3etYE+xaMip2w2p6EjFtjVZvktSdjtT/AO2/8/8A0q79LfxfYs/1aPwnD2s2wbXRBhhyOa4Oa7Nex4HlzBIW/HwnTPcpfY0ZOfG6tw2kTViVZ3tiMX9Gq2OJ7r/k39LOOh8jb7VEzauZU/VE3Au5dq16PyLzaVzh0p6XoPhKAqjtF2s3rjTQO+TabSOHz3A+qOrR9pVxg4mi5k+vYpeIZmv9KH1ZAyrUpz4034LxPU9aa6mxRVb4Xtkidle03B/+5LGcFOLjLoZVWSrkpR6l4bJ7QsrYg8aPbpIz6LvwPELnMiiVM9rOnx743Q3I7q0EgIAgCA1MTrWwxPkebBjS4+SyjFykoruYzkoxcn2Pz/X1LpZHyP8AWe4uPny8uHkunrgoRUV2OSttdk3J9zA2MkgAEkkAAC5JPAAdVlKSitWYwi5NRXU3PyNU/o0/7tyjeNp+Il+Av+Efkap/Rp/3bk8bT8Q8Bf8ACPyNU/o0/wC7cnjafiHgL/hNNzCCQQQQbEHQgjiCOqkRkpJNdCJOLhJxfVGahqXQyMkZ6zHBw8uXnwXlkFODi+5lVa65qS7FhdpNQJ6Onmj1aXg36ZmuFvfoqjAWy9xZd8RanjqcenUrfKrooNSZdltY2Oqc15tvGWaTzcDe3mL+5VvE63KCkuxa8KtSnKL7lv3VKXwugIR2p4m1lNuQRnkcNOeVpuSfDgFO4fU5W7uyK/iNyhU492VLlV8c5qWX2QxWjnd+uG+5oP3qk4nL+ol/B0HCl/Sb/kiG2mK+k1T3g3Y35Nn1W8T5m5VjhVcupa9WVmffzbXp0RwsqlELU22YTUEAtp5yDqCI3WI5EKK8ylPTcTFg3vz2n38jVP6NP+7cnjafiPfAX/CffyNU/o0/7tyeNp+IeAv+E1pqZ7DlkY5juOVwLTY8DY8lurtjYtYvUj21Tqek1oY8q2GpMvDYPF/SKRhcbvYN2/2tFr+YsVzeVVyrWux1WJdzalLv0JEVHJJA+0TavdNNPAflHDvuHzGnl9Y38grDBxd73y6fkrc/M5S2R9p/YqrKrw57U38BwZ9XM2Jml9Xu+iy9ifb0UbKyFTDXv2JmHju+enZdSebbbFN3DH0rbOhbbKPnMHEeLhqR59VVYmU4Wfu6MucvEVlf7V5roVmAr5PVanNvy6nT2fxaSkmbLHy0c3k5l9WlacimNsNrN+NkypnuX1LywjE46iJssRu1w8weYPQhc3ZCVctsup1FdkbIqUejN5YmYQBAQPtOxA5G07D6/ff9UHQeZ+CsOH16z3vsVnE7Hy+XHv8Agrn0Mq43lDyX6kh2CwXeVYc4XbEM/D5x0b958lX8Qu/ZsXcs+GY/9Te+xboiHQe5U5fH3dDoPcgPhiHQe5AVHt9g27qy5os2UZhp84aO+4q5wLtYbH2KHieM+YpruRz0MqfvKzksmGzMPpNJNRPNiPlIj01vp7Ha/wDJVeXrXarYl1hf1aHRMiE2HuY90cgyvabFp+I6jxVjXfGa1RVW4k65aMNpCNQbEa3HG6yc0/JmtVSXmmduHaKtYLCd1h1DXH3kXUaWNQ3rtJscvJitN32PT9pq4j/MOHsDfwXixcdf2nrzMl/3fY41TG+RxdI5z3Hi5xJPvKkxcYrSK8iHOM5vWT1ZiNIdALkk2AA1J6AL2VsYrVnkcecnoiw90cPwzJwmlvw5Pf6x8h8FSxfiMjV9C/kvC421df8AZXnoZV3vOe5MvU28JwczTxxcnO731Rq77BbzWjJv2VN9yTiYrnak+heUFO1rQA0aADh0XPHUHvdDoPcgG6HQe5AV72o4PfdztHA7t3sOrT5H4qw4fdsm4vuVnFKOZWpLqvwQH0Mq43lDyX6kr7O60wVGRx7kwy+AeLlp89R7lAz4b4bl1RacMm65uD6Mm2120Ho0dmWMrxZg6frHwH2quxqObL+C0ysjkw8uvYqGaBz3FzyXOcSSTqSTzKv4uMVojmZwnKW6T82eBREkBoJJNgBxJPALyV0YptiGPKbSRb+xWzopIRexkf3nu6noPAcFz99ztnuZ1GNRGmtRRIntuLFaTeVHt3szuJt7GLRSHUcmyG/uB+PtVvg5Wq5cupScRwvPmQ+pGvQyrHeip5L9SQbH4w+jk1uYnnvt6dHDx+Kh5dKtjquqJ+DdKiWj84v7FvwTB7Q5pBBFwRwIKo2mnozoU9fNGRD0FARjG9koJpHTSvkBtdxDyAA0dOQstsL5xWkWaZ0Qm9ZI5GE7JUVVE2anlfJG69nCR1jY2PLqs/E2+pj4Wr0JPgOAx0jXCK/eNyXHMb8OK1TslN6yNsK4wWkTrLAzF0AQEexKkpsQzx5yXU8mV+UlpY/Le1/YftWcJyg9YmE64zWkkc/+z2n+lL+8K2eJt9TV4Wr0NzCNjoaeUSsdJmbe13kjXQ3HNYzvnNaNmcKIQesUb2NbPQ1I+UbqODho4ewjULCE5QesTKdcZ+0iK1PZ+8f4UxI6PaHfaLKVHNmupFlgwfR6Gmdiar6UJ8nhbPHP0NfgP+x8/Mmr+lD7np47+B4D+TPBsHOfXlY0fqsJPvcfuWLzpdkZLAj3ZJME2ShpjnN3vA9d+pA520sPJRrLp2e0Sq6YV+yeKrDqbFI45mSOdGMwYWOc0aGztOtxZeQtlD2T2dUZ+0jU/s+p/pS/vCs/E2epr8LV6HQwTZOGmk3jMxda3ecXWHh05LCd05rRszrphB6xRIVrNp9QC6A421EtOIgyreGMme2FvG5e/wBVoI4HT7F7FtPVHkoqS0Zxv7Pqf6Uv7wrf4mz1NHhavQ8QbFUolyiV+8ZleWiU5gL91xHEC4+xePIsa0bPVjVJ6pGXaTZqm+UqqqWRjWtzPdndla0eHIeAWML5xWifkezorm9ZLzNek2HpZWNkjkkcx7Q5rhIbFpFwQs/E2epj4Wr0OlhOxsEEgkbmc4cMzi4C/QHmsJ3TmtGzOFMIPWKO1imJxU0e8neGMBa3Mb8XENaNOpIC1G0x4pjMNPu9/IGb14jYSDYvPBt7WBPigNLaDEKS/o1S9odJG6TJYk7tgJc/QaAWOvgvU2nqjxpNaM4GHbG0c8TZoJZHxvGZrhI6xHmt3ibPU0eFq9DQiwjDHMZI2peWSTejscHvs6W9sg04/YvfE2eo8LV6E6wTCm00e7YXFoJIzOLiL9CeA8FplJyerN0IqK0R0ViZBAQztXxgU9A5geGPqHNp2uJADQ82keSeQZmKA4PZ9iUUEtdRUMkdQxjfSqXI8PaczAHx3B4h4Bt+sgNbZnaeqqHsjlxARzzRyA08tGYSyXKcoikcLOINuN7gcEBuUG2NRUMw+Bj8lS98oqyGtJa2lu2U2Is3M7KBpzQGhSbQ4o2kgr5KiJ8bqhsRg3TRmjdLu8xkGod4DkEB3KerxKulqX0lRFTRU87oI43RCTeGMgPMjr3AJvwQHCiZXtlxeWkqI4dzPvHtMYfvZGwsJBJ9Rlh7blAdP8uV9bPSR0k7KZs+HNq33jbJZ7nW7oPtA48EB5mxHE5XVm4qo2DDw1hzRNJqJREJHuf9BpvYAIDHS49X19TDHS1DKVsuHxVbgY2y5XvJuG38bDXkgPFBtfW1MNHBG+OKpnnnhknyBzQ2mNnOZGdMzrhAfZ9q62Js1PLK101NX0kBmaxo3kNQQbFnAOsbaIDt7SY9VRVk8dMN5kw908cWUHNMJMoOmp05IDnbCbSyTVDI5a8Sl8Rc6CSldTyB4tfduNg4DW/FAWJUeq76p+CAqPAsXMGF0bWVopC985IbAamV7RI71GDgAbXNufFAbeE7ZVRjp5pJRJEyuNHO7diPPHJYRSuadYyHEAjTigNip2ome2pm9NbSwmr9HpvkBM9zYQRKY2DVzi6+uoAagNKk20rXUtaIXmokp5Ymsm9Hcx+5ktne6ntcluulkB7h23lipql7KxlZI3dMiZJTuppGPleIw6RptmYCRwHJAdHaGTFKGiqaiWsilywtc20LWuZKXtBy8iyxPEXQGPFqjEKaKmlnq2Tb+qpWZBBG1rBJcvAJBPQAoDTrMaxNwxKeGqYyOhneGROiY7O1gDi0v5Cxt1XoN7Zp0k2Mvn3pDX0NNM5mRti2TPaO51Aabm/E3XgNjtYxKK1LRzSsiZUTtdO57g0Cni7zwSeGY5R70BxcB2j3OEYhHSTNc+gMggkaWvaYnOL4iOIcACW/8UB08MxevgqqBtXUR1Edex3cbGIzE9sW8GUjiOWqAjWOV9dWYcayaePcSVcbRTiNoyNZUhrCJOJdcC9+IQFmbcUcEtBO2qdkiEZeX82OaLte39YECyAr3s+k9IpcQqap5fW7gwuDxlcyAQ3jsOjtTfnZAcfZbHZ6XDjQAkzVkcLqIgXsKruSfsEOcfagM+BU+7oKKO98mNZL9cr3Nv8AYvT0vReHgQBAcDGNmWVNXT1EzszaYPywloLHPkFs7r8bDgLIDWxfYyKWeKeF5pnRskiduWtYXxyixFx6pB1B6oDSpNh3Nlhlqq2oqm0rt5Cx7YxZ4BAc5zRmeQOqA0Ng8JbLW19eInxMmcI4Q9pa4i15ZA06tDnW9x6oDrHYhpw+Oi3zrRyNlEmUXJbLvbZb246IDDXbCEzSyUtbU0rKh+8miiyZXP0u5riLsJtrZAdGk2UbG2tbvXH01xc4kC7CYxH/AMuF0B4wTZFtNLTyCVztxRtogC0DM1pBzk8jpwQGhjewO+mmkhq56ZtUAKmOPKWyWGW4J1YS3Q2QHSwrZKOnqmzxOIaylZRtjsLBkZuDm4koDkjs6YIWMjqJY5oqiWpinYGhzDMe+3Kbhzfb0QHs9ncTqWaGWeZ8s8rZ31JyiTex/wCG4ACwDbWAQHil7P3CSWWavqpZJYPRzJ3Y3tGYOBY5vq8PO5QG3hWxj2VMVRVVk1U6FrmxB7Y2BufQuOUXc62mqAy7S7KS1UmeKuqaYFm7fHGQWObfiAfVdqdQgNWXYBjBTGinlpX0sbomPAbJmY85nB4cLEl2t0B6pNhGtoqqkknkm9Kc97pXtbna9wHe00JBAPJAfJtgmej0kUM8kMtHcxTtDS4l4tIXNdoc3FAYKbs/e0Tk19TvZ3xymZuWN4dGCAO7o5n6pHIID0zs8ZJvzW1EtTJPGId4QyMsY1we3IGiwcHAG6A8TbASSwTQ1GI1MzZYxC3OGZWNDg6+UWzu09Y6oDuY9s2KqKnjMhZ6PNDMCADmMXAG/AFAQPC9kZK2XEg6pqKeKSsc2SNrW5ZmWabguFxzFwgJtDsmI6yOqhmkjDYW074bNcySOMOEdydQRmvp0QHt+y0b651ZMd6TCIGROaCxjcwc4i/FxPNAc7GdgY5pKh8cm4bU03o0jGMblNnXbJbTvDUeaA6FTss18lDIZCPQQQ0WHfvHu9ddNNUBHZ+y8FpiZW1DaffCdlPljLGvz5+NrkcdL80BJtqtnBXMiikkc2FkjZJYwAd8GEFrHHk24uUBq4rseyWp9IikMLnQPppWtaC2SNwIbcXFi2+h8LIDPg+yVPBHStcxsslJHu4pXNs8C1iR0ugOPP2eA0wgZUyRltW+sbIGNzNe4k2AJtoTxQHT2f2cqYJc82Iz1LMpG7kZG1tzazrt1uPvQEmQBAEAQBAEAQBAEAQBAEAQBAEAQBAEAQBAEAQBAEAQBAEAQBAEAQBAEAQBAEAQBAEAQBAEAQBAEAQBAEAQBAEAQBAEAQBAEAQBAEAQBAEAQBAEAQBAEAQBAEAQBAEAQBAEAQBAEAQBAEAQBAEAQBAEAQBAEAQBAEAQBAEAQBAEAQBAEAQBAEAQBAEAQBAEAQBAEAQBAEAQBAEAQBAEAQBAEAQBAEAQBAEAQBAEAQBAE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8448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83568" y="1268760"/>
          <a:ext cx="7776864" cy="48245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776864"/>
              </a:tblGrid>
              <a:tr h="509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좋았던 점</a:t>
                      </a:r>
                      <a:endParaRPr lang="ko-KR" altLang="en-US" b="1" dirty="0"/>
                    </a:p>
                  </a:txBody>
                  <a:tcPr anchor="ctr"/>
                </a:tc>
              </a:tr>
              <a:tr h="19102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</a:t>
                      </a:r>
                      <a:r>
                        <a:rPr lang="ko-KR" altLang="en-US" sz="1800" spc="-150" dirty="0" smtClean="0"/>
                        <a:t>가장 좋았던 점으로는 </a:t>
                      </a:r>
                      <a:r>
                        <a:rPr lang="en-US" altLang="ko-KR" sz="1800" spc="-150" dirty="0" smtClean="0"/>
                        <a:t>4</a:t>
                      </a:r>
                      <a:r>
                        <a:rPr lang="ko-KR" altLang="en-US" sz="1800" spc="-150" dirty="0" smtClean="0"/>
                        <a:t>주 동안 배웠던 내용들을 응용할 수 있었던 것입니다</a:t>
                      </a:r>
                      <a:r>
                        <a:rPr lang="en-US" altLang="ko-KR" sz="1800" spc="-150" dirty="0" smtClean="0"/>
                        <a:t>. </a:t>
                      </a:r>
                      <a:r>
                        <a:rPr lang="en-US" altLang="ko-KR" sz="1800" spc="-150" dirty="0" err="1" smtClean="0"/>
                        <a:t>javascript</a:t>
                      </a:r>
                      <a:r>
                        <a:rPr lang="ko-KR" altLang="en-US" sz="1800" spc="-150" dirty="0" smtClean="0"/>
                        <a:t>나 스프링 프레임워크</a:t>
                      </a:r>
                      <a:r>
                        <a:rPr lang="en-US" altLang="ko-KR" sz="1800" spc="-150" dirty="0" smtClean="0"/>
                        <a:t>, </a:t>
                      </a:r>
                      <a:r>
                        <a:rPr lang="en-US" altLang="ko-KR" sz="1800" spc="-150" dirty="0" err="1" smtClean="0"/>
                        <a:t>css</a:t>
                      </a:r>
                      <a:r>
                        <a:rPr lang="en-US" altLang="ko-KR" sz="1800" spc="-150" dirty="0" smtClean="0"/>
                        <a:t>, </a:t>
                      </a:r>
                      <a:r>
                        <a:rPr lang="en-US" altLang="ko-KR" sz="1800" spc="-150" dirty="0" err="1" smtClean="0"/>
                        <a:t>jsp</a:t>
                      </a:r>
                      <a:r>
                        <a:rPr lang="ko-KR" altLang="en-US" sz="1800" spc="-150" dirty="0" smtClean="0"/>
                        <a:t>에 대해 정확히 모르고</a:t>
                      </a:r>
                      <a:r>
                        <a:rPr lang="en-US" altLang="ko-KR" sz="1800" spc="-150" dirty="0" smtClean="0"/>
                        <a:t>,</a:t>
                      </a:r>
                      <a:r>
                        <a:rPr lang="ko-KR" altLang="en-US" sz="1800" spc="-150" dirty="0" smtClean="0"/>
                        <a:t> 사용이 서툴렀지만 조금씩이라도 혼자서 해결하려고 노력한 결과 흐름을 파악할 수 있었습니다</a:t>
                      </a:r>
                      <a:r>
                        <a:rPr lang="en-US" altLang="ko-KR" sz="1800" spc="-150" dirty="0" smtClean="0"/>
                        <a:t>. </a:t>
                      </a:r>
                      <a:r>
                        <a:rPr lang="ko-KR" altLang="en-US" sz="1800" spc="-150" dirty="0" smtClean="0"/>
                        <a:t>또한</a:t>
                      </a:r>
                      <a:r>
                        <a:rPr lang="en-US" altLang="ko-KR" sz="1800" spc="-150" dirty="0" smtClean="0"/>
                        <a:t>,</a:t>
                      </a:r>
                      <a:r>
                        <a:rPr lang="ko-KR" altLang="en-US" sz="1800" spc="-150" dirty="0" smtClean="0"/>
                        <a:t> 옆에서 모르는 것에 대해 자세하게 가르쳐준 동기가 있어서 많이 배웠습니다</a:t>
                      </a:r>
                      <a:r>
                        <a:rPr lang="en-US" altLang="ko-KR" sz="1800" spc="-150" dirty="0" smtClean="0"/>
                        <a:t>.</a:t>
                      </a:r>
                      <a:endParaRPr lang="ko-KR" altLang="en-US" spc="-150" dirty="0"/>
                    </a:p>
                  </a:txBody>
                  <a:tcPr anchor="ctr"/>
                </a:tc>
              </a:tr>
              <a:tr h="493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나빴던 점</a:t>
                      </a:r>
                      <a:endParaRPr lang="ko-KR" altLang="en-US" b="1" dirty="0"/>
                    </a:p>
                  </a:txBody>
                  <a:tcPr anchor="ctr"/>
                </a:tc>
              </a:tr>
              <a:tr h="19102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</a:t>
                      </a:r>
                      <a:r>
                        <a:rPr lang="ko-KR" altLang="en-US" spc="-150" dirty="0" smtClean="0"/>
                        <a:t>시간이 </a:t>
                      </a:r>
                      <a:r>
                        <a:rPr lang="en-US" altLang="ko-KR" spc="-150" dirty="0" smtClean="0"/>
                        <a:t>3</a:t>
                      </a:r>
                      <a:r>
                        <a:rPr lang="ko-KR" altLang="en-US" spc="-150" dirty="0" smtClean="0"/>
                        <a:t>일 밖에 주어지지 않아서 아쉬웠습니다</a:t>
                      </a:r>
                      <a:r>
                        <a:rPr lang="en-US" altLang="ko-KR" spc="-150" dirty="0" smtClean="0"/>
                        <a:t>. </a:t>
                      </a:r>
                      <a:r>
                        <a:rPr lang="ko-KR" altLang="en-US" spc="-150" dirty="0" smtClean="0"/>
                        <a:t>짧은 시간 안에 다양한 기술을 구현하기 어려웠고</a:t>
                      </a:r>
                      <a:r>
                        <a:rPr lang="en-US" altLang="ko-KR" spc="-150" dirty="0" smtClean="0"/>
                        <a:t>, </a:t>
                      </a:r>
                      <a:r>
                        <a:rPr lang="ko-KR" altLang="en-US" spc="-150" dirty="0" smtClean="0"/>
                        <a:t>조금 더 긴 시간을 가지고 프로젝트에 임했더라면 프로젝트의 질적 향상 뿐만 아니라 저의 실력도 한 단계 업그레이드 됐을 것이라고 생각합니다</a:t>
                      </a:r>
                      <a:r>
                        <a:rPr lang="en-US" altLang="ko-KR" spc="-150" dirty="0" smtClean="0"/>
                        <a:t>.</a:t>
                      </a:r>
                      <a:endParaRPr lang="ko-KR" altLang="en-US" spc="-15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3660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3000" b="1" spc="-300" dirty="0" smtClean="0"/>
              <a:t>회고 </a:t>
            </a:r>
            <a:r>
              <a:rPr lang="en-US" altLang="ko-KR" sz="3000" b="1" spc="-300" dirty="0" smtClean="0"/>
              <a:t>- </a:t>
            </a:r>
            <a:r>
              <a:rPr lang="ko-KR" altLang="en-US" sz="3000" b="1" spc="-300" dirty="0" smtClean="0"/>
              <a:t>이준행</a:t>
            </a:r>
            <a:endParaRPr lang="ko-KR" altLang="en-US" sz="3000" b="1" spc="-300" dirty="0"/>
          </a:p>
        </p:txBody>
      </p:sp>
      <p:sp>
        <p:nvSpPr>
          <p:cNvPr id="7" name="AutoShape 10" descr="data:image/jpeg;base64,/9j/4AAQSkZJRgABAQAAAQABAAD/2wCEAAkGBxQSEhUUEBQUFBUVFhgUFhYXFxQVFhgWFxcWFxcYFxYaHSggGBslHRcVITEiJSkrLi4uFyAzODMsNygtLisBCgoKDg0OGxAQGywkHyU0LDQ0LywsLCwsLC8sLCwsLDQsLCwsLCwsLCwsLCwsLCwsLCwsLCwsLCwsLCwsLCwsLP/AABEIALUBFwMBEQACEQEDEQH/xAAcAAEAAgMBAQEAAAAAAAAAAAAABgcDBAUCAQj/xABHEAABAwIDBQQFBwkHBQEAAAABAAIDBBEFEiEGEzFBUQciYYEUMnGRsSNCUnKhwdEVFlRikpOywtIXJDM0Q3OCY2Si4fBT/8QAGgEBAAIDAQAAAAAAAAAAAAAAAAQFAgMGAf/EADMRAAICAQIEAwcDBAMBAAAAAAABAgMEERIFEzFBFCFRMjNScYGhsRUiYSNCkcEkYtFD/9oADAMBAAIRAxEAPwC8UAQBAEAQBAEAQBAEAQBAEAQBAEAQBAEAQBAEAQBAEAQBAEAQBAEAQBAEAQBAEAQBAEAQBAEAQBAEAQBAEAQBAEAQBAEAQBAEAQBAEAQBAEAQBAEAQBAEAQBAEAQBAEAQBAEAQHl7rcdEBz5scgbxkBPhc/BbI02S6I1Svrj1Zh/OWn+kf2Xfgs/DW+n3MPFVev2H5ywfSP7LvwTw1voPFVepmhxyB3CRvnp8Vg6bF1Rmr630Z0GPB1ButZtPSAIAgCAIAgCAIAgCAIAgCAIAgCAIAgCAIAgCAIAgCAIAgCAxzyBrS52gAufYEBX+L4y+dx1IZ81vh1PUq2poUFr3Ki7Ic3ouhzsy3mgxuqmDi5o9pC88hoz4Kth4Pb+0E1Q0ZlzL3QG3QYnJCbsdpzafVPlyWqyiM+ptqvlX0J9hde2aMPbz4joeYKqrIOEtrLaE1OO5G4sDMIAgCAIAgCAIAgCAIAgCAIAgCAIAgCAIAgCAIAgCAIAgOFtjPlpnW+cQ33nX7Fvx462I0ZMtKmQHMrcptTo4DhPpUhDiRGwXdbTMTwbfoomXa4pRRMxKVP8Ac+iJpDs5TtFhEz9lqrXJlmopdj7Js/TkWMTP2W/gmrGiIdtFgwpXjd/4b7gD6LuOngRfTwVhiWuX7WV2ZUo/uicrMpxB1JPsNVd+SPkQHj28D9yrs2PSRY4M9U4k0UEnhAEAQBAEAQBAEAQBAEAQBAEAQBAEAQBAEAQBAEAQBAEBGdvD/dx9dv3qTie9RGy/dMgedW5S6kz7PfUl+uP4QqrN959C3wfdkvUQmBARvbPDpZmM3Ia4tfchxI0ykaWB11C349qrlqzRkVO2O1ET/N2s/wDzj/bP9KmeNj6ELwEvU7ux+DzxTOfM1rRkyjK4k3uD0CjZF6tSSJONjupvVkzUUlhAEAQBAEAQBAEAQBAEAQBAEAQBAEAQBAEAQBAEAQBAEBF+0E/3Yf7jfipWH71EXM9y/oV5nVzoUmpOuzk3jl+v/K1VGd7z6Fxge6+pMVDJoQGKeZrGlziAALknQIlq9EeN6LVkDxDbR++Bh/wmm2U/PHU9PBWdeD+z93X8FXZnvmft6L7kzwrEmTxh8ZuDxHMHmCORVfZXKuW2RY12RsjuibywNgQBAEAQBAEAQBAEAQBAEAQBAEAQBAEAQBAEAQBAEAQBARTtGP8AdR/uM+KlYXvl9SJne4f0K13ivNCg3FgdmbrxS/7n8rVTZ/vS74d7n6k1UInmKedrGlziAALkngESbeiPG0lqysNqdpzUuyRkiEHTkXnqfDwV1i4nLW6XX8FHl5nN/bH2fyR7eKZoQtx0MFxp9NJnYbg+s3k4fcfFabsdWx0fU30ZMqZaroWvhGKR1EYkjNweI5g8wR1VFZXKuW2Rf12xsjuj0N5YGwIAgCAIAgCAIAgCAIAgCAIAgCAIAgCAIAgCAIAgCAICI9pjrUl/+oz4qZg++X1IPEXpjyfy/JVe+V9tOZ5hZPZW68Mv+5/K1UnEfe/Q6Lhb1o+rJrUTBjS5xAa0EkngANSSoC8yyZU2121pqnZIiRCOHV9vnHw6BXmJhqtbpdfwc5m8Q5r2Q9n8kaM6mvRdSBGTeui6H3fL3Qx5h8M//wB93tXnlrp3M9Xt3aeR0sBx+Slkzs1B0e3k4fcehWnIxo3R0fXszdjZsqJarp3RcOC4rHUxCWI3adD1DhxafELn7K3XJxl1OnqsjZFTj0ZvrA2BALoAgCAID5dAfUAQBAEAQBAEAQBAEAQBAeXGyAqLHttKgzybiUsjBytADdQ3TNqOZV5j4VfLW9eZzuVxG1WtVvRI5/54Vv6Q73M/pW7wNHw/kj/qOT8X2X/hv4FtpUNnj38pfGXBrwQ3QO0voOXFacjBr5bcFoyRi8Rt5qVktUy3muuLqjOiIvtBtrDTStitnN/lMp9Qfe7wUunCsti5Ly/2QsjOqpmoPz9f4NLtEqmS0AfG4Oa57CCOBF1lhRcchJ9fMw4hJSxW10en5Ksur85fQsrsvnaymnc8hrWyEknQAZGqj4gm7kl6HS8KaWPq/VnRwzbeComdCRladI3OOj+oI+aeg5rXbhWVwU/8/wAGyniFVtjgvp/JF9rNiZI5M9GwvY86xj5hJ4i/zfDkpGLnbVts7EbM4bvluq+qNuu2VbSYfK99nTODczuneb3W9B8VrryJXZEW+mptsxYUYs4x9PN+pAbq9OaJlsHg8dXFURyi4u2x5g2NiDyKp+ITcLIyT7F9wuuM6ZRktVr/AKNam2FqDUGJ+kQ1MosMzb8Gjk7r04rKXEVy9V7RjDhOlvm/2lq4Xh7KeNscQDWtFgAqmUnJ6su4xUUkkQLb3auWOcRU0hZkHfIsbuPLUchb3qzwcSE4Oc18in4jmzrmoVvT1Iz+eFb+kP8Acz+lTvBUfD+Su/Ucn4vsj1HtlWAg79xsQbENsbHgdF48ChrTaex4lkJ6uX2RcOFVzZ4mSs4PaHDzHBUE4uEnF9jp4SU4qS6M3FiZBARPbsVTIxLSSObkvnY0NOZvMi4vmH2i6kYzr3aWLVEXKVuzWp6NfcrwbY1h4VDvcz+lXSwqH/b+Tn3xDJXlu+yM1JtrVse1zpS9oNy0htnDmNAsZ4FLi0lo/qZ18TvUk5PVFu4ViDJ4myRm7XC/4g+KoZwcJOMuqOkrnGcVKPRm2sTMhO321Rp7Q07rSmznOFjkby8z8FPwsVWvdLp+Ss4jmOlbIe0/sQf88K39If7mf0qz8FR8P5Kj9Ryfj+y/8NvCsexCplbFFO+51JsyzW83Hu+7qVHyKcamO7b5/UlYl+XfPbu8u/ki3qSMtY0OJcQACTxJ6nxVKdAjMgCAIAgIzt9i/o9K7KbPk+Tb17wNz5C6k4dXNtS7LzIubdyqW+78kUvddGcmMy83LXQy2PTd2F1kYlu7KYk+qw8tjflmY0xZ+JBA7rrHjcW+1c7lVKq7zXl1OqxLedQnr59Cq8RppIpXRzgiQG5ub5r/ADgeYPVXdFsLI6xOeyaJ1Tan/n1PTMSeIXQ5iY3EOynk4G929L8166YuxWd0eRyJqp1dn9jUutpH0NpuIPERhBswuzuAv3jawv1AtwWrkx37+5v581Vyl0/JiponyPayIFz3GzQON+t+QHVe22RrjrI8opnbPbHr+C9tnqaSOnjbUP3kgADndfxtwudSuaskpSbS0Otri4wUW9Tm9oX+Rl9jf4mrdh+/j8zTme4n8ilrrpDktCxuyM/4/tb8CqXiftx+R0HCPdy+f+ix8qrC2NPGK5sEL5XcGNJ/ALKEHOSiu5jOahFyfRFB1dS6R7nvN3PcXH2k3XUQgoRUV2OPtm7JuT7mLMvXJLqYxg5a6LoLrIx0LK7KsXu19O46t+UZ9U6OHkdfNUvEqdJKxdzoOFX7oOt9ixFWFsEB5ewEWKAqDb7Zk00hmiHyLz3gODHH+Un3H2q3wMrVcuTKPiWH/wDWH1IldWpS6Eu7P9pPRpd1IfkpD5MedAfYeBVfnYvMjvj1Ra8Ny+W+XLo/syxtp8dbSQGR2rjoxv0ncvLmVU0Uu2e1F1kXqmtyZSNXVOle58hLnPJc4+J+5dJCKglFdjk7LJWScpdWeIY3Pc1jBmc4hrW9SUnYq47me1VSsmox6lzbF7NNpItbOlfq93U9B4Dkubvuds9zOrx6I0w2xJKtJvCAIAgPhKAprtHxff1RY09yHuDxcbFx+A8ir3h1Oyvc+rOe4ndvs2LovyRTMp5WaE7Gyx/JOfL8qT6Ra2vD1f2PtVJ4n/lbu3Q6Hwn/ABNnfr9SCByvDntCV9nOL7iqDHHuTDIegcLlh99x5qv4hTvr3LqvwWfDLtlmx9GWHtdsxHWR/Rkbqx44g+PVp5hU9F0qpbol3fRG6G2RTNdRyQSOimble3iORHJzTzBXRU3RtjuicxkY8qZbWa91uNGhlpoXyPbHE0ve42a0ff0A5larbY1x3SNtNErZbYlw7FbJtpGZn2dM4DM7p+q3o0faufyMiVstX0OmxsaNENF17slajkkjPaJ/kZvY3+Jqk4fv4/MjZnuJfIpS66Q5TQsjsh/1/a34FUvE/bj8i/4T7uXzLJVYWpXHaxjFgymaePyj/YD3B5m58lZ8Np1k7H2Knil2kVWu5W11dFCTfYLZwVEFQ+QaSNMLD0AHeI/5W/ZVNn3tWpLt5l7w3HXKbl/d5EKmjLHOY8Wcxxa4eLSQfgrauanFSXcpra3XNxfY3cBxM01RHKPmuGYdWnRw93wWvIq5lbibcW7k2qRflPKHNDmm4IBB6g8FzOmnkzqzKgCA166kbKxzHgOa4EEHmDovU9HqeNalH7U4C6imyG5jdcxO8PoE/SH2q/w8nmx0fVHOZ+JyZbo9Gca6mlfobmIYrLOGCV5du25G+z7zw9wWquiFbbiupvuvnakpPoaZd1WxvTzNKi29EWl2dbKGIekTttK4d1p+Y3p9Y8/cqDMyubLRdEdLhYiphq+rJ8FCJx9QBAEAQHI2pxUUtNJLzAs0dXnRo9/wW2it2WKKNV9qrrc32KEe8kkk3JNyepOpK6dLRaI5OTbbbOhs9hvpNTFFyc67vqN1d+Hmo+Xby6myThU8y1Lt1L7EAyZbC1rW5LmzqChNocONNUyxcmuu36jtW/h5LpMS3mVJnMZtPLua7M57HEG4NiNQehHAqQ0mtGRU2nqi+tlcVFVTRy8yLOHRw0cPeuYvqdU3E6yi1W1qaNPa/ZdlZH9GRurHjiD0PUdQvab5VS3RPL6I3R2yKcmwuZs/o5jO+vYNHBw+kD9DxV6sut179Tn5YVqt5ehbmxeyLKRmZ9nzO9Z/8rejfiqTIyJXS1fQvsbHjRHRdSVqOSAgIz2i/wCQm9jf4mqTh+/j8yNme4l8ikl0hyxZPY//AK/tb8CqXiftx+Re8J93L5li1MwY1znGwaC4noALlVnXyLRvRalAY7iRqZ5JXfPdoOjRo0e5dPj1cutROVybXbY5GixpJAaLuJAA6kmwC2TkoxcmaoQc5KK7l/bO4aKenjib81tj4nmfM3PmuXsm5ycmdbCChFRXYq3tMwvc1e8A7swv/wA22DveLFW/DbdYOHoUvFKdJKxdyJKzKot7svxje026cbvhOXxLDct92o8lz+fTy7NezOj4fdzKtG/NE1UInhAEBxdqcJiqIHtmsABmzcMpGuYHwWdc5QknHqa7YRnBqXQoh4sSAcwBsHAWBHW3K66iLbS16nJzSUmo9DysjElnZzhMU9TeVwJjGZkZ5n6Xjbp5qs4lZOMUl0Za8LqrlJyfVFytbZUpenpAEAQBAfCgKq7V8Yzysp2nSMB7vrm9h5DXzVxwynydjKXil3mq18yAq1Kc7uyWPNopHSGPeOIDR3gMo4nlz09yh5eM79FrpoTsPKjRrqtdSWf2qf8Ab/8An/6UP9LfxfYm/q0fhIptbj7a2Rkgi3bmgtPeBuOI5ctfepmLjOjXz11IWZlRvS0WjRwlLIJPOyrGMkr6dx0kGdv1xxHmP4VV8Sq1SsRccLu83W/mT7aHaGKia102Yh7soyi5vYnXXhoVWU0TulpEtLr40x3TI4e0ChLs5jkzAWvkbex4i9+Clfp1/wDH+SL+pUfz/g7mz21cFY5zYQ8FgDjmaALE201Wi/GnTpu08yRRlQu12diQKOSAgIz2i/5Cb2N/japGH7+PzI2Z7iXyKRXSnLFldj/+v7W/Aql4n7cfkXvCvdv5nT7UsX3VOIWnvTEg+DB63v0HmtXD6d9m59EbuI3bKtF1ZUSvznDewStbBOyV7M4Ycwbe3etYE+xaMip2w2p6EjFtjVZvktSdjtT/AO2/8/8A0q79LfxfYs/1aPwnD2s2wbXRBhhyOa4Oa7Nex4HlzBIW/HwnTPcpfY0ZOfG6tw2kTViVZ3tiMX9Gq2OJ7r/k39LOOh8jb7VEzauZU/VE3Au5dq16PyLzaVzh0p6XoPhKAqjtF2s3rjTQO+TabSOHz3A+qOrR9pVxg4mi5k+vYpeIZmv9KH1ZAyrUpz4034LxPU9aa6mxRVb4Xtkidle03B/+5LGcFOLjLoZVWSrkpR6l4bJ7QsrYg8aPbpIz6LvwPELnMiiVM9rOnx743Q3I7q0EgIAgCA1MTrWwxPkebBjS4+SyjFykoruYzkoxcn2Pz/X1LpZHyP8AWe4uPny8uHkunrgoRUV2OSttdk3J9zA2MkgAEkkAAC5JPAAdVlKSitWYwi5NRXU3PyNU/o0/7tyjeNp+Il+Av+Efkap/Rp/3bk8bT8Q8Bf8ACPyNU/o0/wC7cnjafiHgL/hNNzCCQQQQbEHQgjiCOqkRkpJNdCJOLhJxfVGahqXQyMkZ6zHBw8uXnwXlkFODi+5lVa65qS7FhdpNQJ6Onmj1aXg36ZmuFvfoqjAWy9xZd8RanjqcenUrfKrooNSZdltY2Oqc15tvGWaTzcDe3mL+5VvE63KCkuxa8KtSnKL7lv3VKXwugIR2p4m1lNuQRnkcNOeVpuSfDgFO4fU5W7uyK/iNyhU492VLlV8c5qWX2QxWjnd+uG+5oP3qk4nL+ol/B0HCl/Sb/kiG2mK+k1T3g3Y35Nn1W8T5m5VjhVcupa9WVmffzbXp0RwsqlELU22YTUEAtp5yDqCI3WI5EKK8ylPTcTFg3vz2n38jVP6NP+7cnjafiPfAX/CffyNU/o0/7tyeNp+IeAv+E1pqZ7DlkY5juOVwLTY8DY8lurtjYtYvUj21Tqek1oY8q2GpMvDYPF/SKRhcbvYN2/2tFr+YsVzeVVyrWux1WJdzalLv0JEVHJJA+0TavdNNPAflHDvuHzGnl9Y38grDBxd73y6fkrc/M5S2R9p/YqrKrw57U38BwZ9XM2Jml9Xu+iy9ifb0UbKyFTDXv2JmHju+enZdSebbbFN3DH0rbOhbbKPnMHEeLhqR59VVYmU4Wfu6MucvEVlf7V5roVmAr5PVanNvy6nT2fxaSkmbLHy0c3k5l9WlacimNsNrN+NkypnuX1LywjE46iJssRu1w8weYPQhc3ZCVctsup1FdkbIqUejN5YmYQBAQPtOxA5G07D6/ff9UHQeZ+CsOH16z3vsVnE7Hy+XHv8Agrn0Mq43lDyX6kh2CwXeVYc4XbEM/D5x0b958lX8Qu/ZsXcs+GY/9Te+xboiHQe5U5fH3dDoPcgPhiHQe5AVHt9g27qy5os2UZhp84aO+4q5wLtYbH2KHieM+YpruRz0MqfvKzksmGzMPpNJNRPNiPlIj01vp7Ha/wDJVeXrXarYl1hf1aHRMiE2HuY90cgyvabFp+I6jxVjXfGa1RVW4k65aMNpCNQbEa3HG6yc0/JmtVSXmmduHaKtYLCd1h1DXH3kXUaWNQ3rtJscvJitN32PT9pq4j/MOHsDfwXixcdf2nrzMl/3fY41TG+RxdI5z3Hi5xJPvKkxcYrSK8iHOM5vWT1ZiNIdALkk2AA1J6AL2VsYrVnkcecnoiw90cPwzJwmlvw5Pf6x8h8FSxfiMjV9C/kvC421df8AZXnoZV3vOe5MvU28JwczTxxcnO731Rq77BbzWjJv2VN9yTiYrnak+heUFO1rQA0aADh0XPHUHvdDoPcgG6HQe5AV72o4PfdztHA7t3sOrT5H4qw4fdsm4vuVnFKOZWpLqvwQH0Mq43lDyX6kr7O60wVGRx7kwy+AeLlp89R7lAz4b4bl1RacMm65uD6Mm2120Ho0dmWMrxZg6frHwH2quxqObL+C0ysjkw8uvYqGaBz3FzyXOcSSTqSTzKv4uMVojmZwnKW6T82eBREkBoJJNgBxJPALyV0YptiGPKbSRb+xWzopIRexkf3nu6noPAcFz99ztnuZ1GNRGmtRRIntuLFaTeVHt3szuJt7GLRSHUcmyG/uB+PtVvg5Wq5cupScRwvPmQ+pGvQyrHeip5L9SQbH4w+jk1uYnnvt6dHDx+Kh5dKtjquqJ+DdKiWj84v7FvwTB7Q5pBBFwRwIKo2mnozoU9fNGRD0FARjG9koJpHTSvkBtdxDyAA0dOQstsL5xWkWaZ0Qm9ZI5GE7JUVVE2anlfJG69nCR1jY2PLqs/E2+pj4Wr0JPgOAx0jXCK/eNyXHMb8OK1TslN6yNsK4wWkTrLAzF0AQEexKkpsQzx5yXU8mV+UlpY/Le1/YftWcJyg9YmE64zWkkc/+z2n+lL+8K2eJt9TV4Wr0NzCNjoaeUSsdJmbe13kjXQ3HNYzvnNaNmcKIQesUb2NbPQ1I+UbqODho4ewjULCE5QesTKdcZ+0iK1PZ+8f4UxI6PaHfaLKVHNmupFlgwfR6Gmdiar6UJ8nhbPHP0NfgP+x8/Mmr+lD7np47+B4D+TPBsHOfXlY0fqsJPvcfuWLzpdkZLAj3ZJME2ShpjnN3vA9d+pA520sPJRrLp2e0Sq6YV+yeKrDqbFI45mSOdGMwYWOc0aGztOtxZeQtlD2T2dUZ+0jU/s+p/pS/vCs/E2epr8LV6HQwTZOGmk3jMxda3ecXWHh05LCd05rRszrphB6xRIVrNp9QC6A421EtOIgyreGMme2FvG5e/wBVoI4HT7F7FtPVHkoqS0Zxv7Pqf6Uv7wrf4mz1NHhavQ8QbFUolyiV+8ZleWiU5gL91xHEC4+xePIsa0bPVjVJ6pGXaTZqm+UqqqWRjWtzPdndla0eHIeAWML5xWifkezorm9ZLzNek2HpZWNkjkkcx7Q5rhIbFpFwQs/E2epj4Wr0OlhOxsEEgkbmc4cMzi4C/QHmsJ3TmtGzOFMIPWKO1imJxU0e8neGMBa3Mb8XENaNOpIC1G0x4pjMNPu9/IGb14jYSDYvPBt7WBPigNLaDEKS/o1S9odJG6TJYk7tgJc/QaAWOvgvU2nqjxpNaM4GHbG0c8TZoJZHxvGZrhI6xHmt3ibPU0eFq9DQiwjDHMZI2peWSTejscHvs6W9sg04/YvfE2eo8LV6E6wTCm00e7YXFoJIzOLiL9CeA8FplJyerN0IqK0R0ViZBAQztXxgU9A5geGPqHNp2uJADQ82keSeQZmKA4PZ9iUUEtdRUMkdQxjfSqXI8PaczAHx3B4h4Bt+sgNbZnaeqqHsjlxARzzRyA08tGYSyXKcoikcLOINuN7gcEBuUG2NRUMw+Bj8lS98oqyGtJa2lu2U2Is3M7KBpzQGhSbQ4o2kgr5KiJ8bqhsRg3TRmjdLu8xkGod4DkEB3KerxKulqX0lRFTRU87oI43RCTeGMgPMjr3AJvwQHCiZXtlxeWkqI4dzPvHtMYfvZGwsJBJ9Rlh7blAdP8uV9bPSR0k7KZs+HNq33jbJZ7nW7oPtA48EB5mxHE5XVm4qo2DDw1hzRNJqJREJHuf9BpvYAIDHS49X19TDHS1DKVsuHxVbgY2y5XvJuG38bDXkgPFBtfW1MNHBG+OKpnnnhknyBzQ2mNnOZGdMzrhAfZ9q62Js1PLK101NX0kBmaxo3kNQQbFnAOsbaIDt7SY9VRVk8dMN5kw908cWUHNMJMoOmp05IDnbCbSyTVDI5a8Sl8Rc6CSldTyB4tfduNg4DW/FAWJUeq76p+CAqPAsXMGF0bWVopC985IbAamV7RI71GDgAbXNufFAbeE7ZVRjp5pJRJEyuNHO7diPPHJYRSuadYyHEAjTigNip2ome2pm9NbSwmr9HpvkBM9zYQRKY2DVzi6+uoAagNKk20rXUtaIXmokp5Ymsm9Hcx+5ktne6ntcluulkB7h23lipql7KxlZI3dMiZJTuppGPleIw6RptmYCRwHJAdHaGTFKGiqaiWsilywtc20LWuZKXtBy8iyxPEXQGPFqjEKaKmlnq2Tb+qpWZBBG1rBJcvAJBPQAoDTrMaxNwxKeGqYyOhneGROiY7O1gDi0v5Cxt1XoN7Zp0k2Mvn3pDX0NNM5mRti2TPaO51Aabm/E3XgNjtYxKK1LRzSsiZUTtdO57g0Cni7zwSeGY5R70BxcB2j3OEYhHSTNc+gMggkaWvaYnOL4iOIcACW/8UB08MxevgqqBtXUR1Edex3cbGIzE9sW8GUjiOWqAjWOV9dWYcayaePcSVcbRTiNoyNZUhrCJOJdcC9+IQFmbcUcEtBO2qdkiEZeX82OaLte39YECyAr3s+k9IpcQqap5fW7gwuDxlcyAQ3jsOjtTfnZAcfZbHZ6XDjQAkzVkcLqIgXsKruSfsEOcfagM+BU+7oKKO98mNZL9cr3Nv8AYvT0vReHgQBAcDGNmWVNXT1EzszaYPywloLHPkFs7r8bDgLIDWxfYyKWeKeF5pnRskiduWtYXxyixFx6pB1B6oDSpNh3Nlhlqq2oqm0rt5Cx7YxZ4BAc5zRmeQOqA0Ng8JbLW19eInxMmcI4Q9pa4i15ZA06tDnW9x6oDrHYhpw+Oi3zrRyNlEmUXJbLvbZb246IDDXbCEzSyUtbU0rKh+8miiyZXP0u5riLsJtrZAdGk2UbG2tbvXH01xc4kC7CYxH/AMuF0B4wTZFtNLTyCVztxRtogC0DM1pBzk8jpwQGhjewO+mmkhq56ZtUAKmOPKWyWGW4J1YS3Q2QHSwrZKOnqmzxOIaylZRtjsLBkZuDm4koDkjs6YIWMjqJY5oqiWpinYGhzDMe+3Kbhzfb0QHs9ncTqWaGWeZ8s8rZ31JyiTex/wCG4ACwDbWAQHil7P3CSWWavqpZJYPRzJ3Y3tGYOBY5vq8PO5QG3hWxj2VMVRVVk1U6FrmxB7Y2BufQuOUXc62mqAy7S7KS1UmeKuqaYFm7fHGQWObfiAfVdqdQgNWXYBjBTGinlpX0sbomPAbJmY85nB4cLEl2t0B6pNhGtoqqkknkm9Kc97pXtbna9wHe00JBAPJAfJtgmej0kUM8kMtHcxTtDS4l4tIXNdoc3FAYKbs/e0Tk19TvZ3xymZuWN4dGCAO7o5n6pHIID0zs8ZJvzW1EtTJPGId4QyMsY1we3IGiwcHAG6A8TbASSwTQ1GI1MzZYxC3OGZWNDg6+UWzu09Y6oDuY9s2KqKnjMhZ6PNDMCADmMXAG/AFAQPC9kZK2XEg6pqKeKSsc2SNrW5ZmWabguFxzFwgJtDsmI6yOqhmkjDYW074bNcySOMOEdydQRmvp0QHt+y0b651ZMd6TCIGROaCxjcwc4i/FxPNAc7GdgY5pKh8cm4bU03o0jGMblNnXbJbTvDUeaA6FTss18lDIZCPQQQ0WHfvHu9ddNNUBHZ+y8FpiZW1DaffCdlPljLGvz5+NrkcdL80BJtqtnBXMiikkc2FkjZJYwAd8GEFrHHk24uUBq4rseyWp9IikMLnQPppWtaC2SNwIbcXFi2+h8LIDPg+yVPBHStcxsslJHu4pXNs8C1iR0ugOPP2eA0wgZUyRltW+sbIGNzNe4k2AJtoTxQHT2f2cqYJc82Iz1LMpG7kZG1tzazrt1uPvQEmQBAEAQBAEAQBAEAQBAEAQBAEAQBAEAQBAEAQBAEAQBAEAQBAEAQBAEAQBAEAQBAEAQBAEAQBAEAQBAEAQBAEAQBAEAQBAEAQBAEAQBAEAQBAEAQBAEAQBAEAQBAEAQBAEAQBAEAQBAEAQBAEAQBAEAQBAEAQBAEAQBAEAQBAEAQBAEAQBAEAQBAEAQBAEAQBAEAQBAEAQBAEAQBAEAQBAEAQBAEAQBAEAQBAEAQBAE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8448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83568" y="1268760"/>
          <a:ext cx="7776864" cy="48245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776864"/>
              </a:tblGrid>
              <a:tr h="509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좋았던 점</a:t>
                      </a:r>
                      <a:endParaRPr lang="ko-KR" altLang="en-US" b="1" dirty="0"/>
                    </a:p>
                  </a:txBody>
                  <a:tcPr anchor="ctr"/>
                </a:tc>
              </a:tr>
              <a:tr h="19102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SCSA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교육을 받으며 배웠던 여러 기술들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그리고 조기전력화 교육을 통해 받았던 새로운 내용들을 조합하여 복습할 수 있었던 점이 좋았습니다</a:t>
                      </a:r>
                      <a:r>
                        <a:rPr lang="en-US" altLang="ko-KR" baseline="0" dirty="0" smtClean="0"/>
                        <a:t>. </a:t>
                      </a:r>
                    </a:p>
                    <a:p>
                      <a:pPr latinLnBrk="1"/>
                      <a:r>
                        <a:rPr lang="en-US" altLang="ko-KR" spc="-150" baseline="0" dirty="0" smtClean="0"/>
                        <a:t> </a:t>
                      </a:r>
                      <a:r>
                        <a:rPr lang="ko-KR" altLang="en-US" spc="-150" baseline="0" dirty="0" smtClean="0"/>
                        <a:t>같이 프로젝트를 한 병광씨가 많이 이해해주어서 프로젝트를 빨리 진행시킬 수 있었다고 생각합니다</a:t>
                      </a:r>
                      <a:r>
                        <a:rPr lang="en-US" altLang="ko-KR" spc="-150" baseline="0" dirty="0" smtClean="0"/>
                        <a:t>.</a:t>
                      </a:r>
                      <a:endParaRPr lang="ko-KR" altLang="en-US" spc="-150" dirty="0"/>
                    </a:p>
                  </a:txBody>
                  <a:tcPr anchor="ctr"/>
                </a:tc>
              </a:tr>
              <a:tr h="493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나빴던 점</a:t>
                      </a:r>
                      <a:endParaRPr lang="ko-KR" altLang="en-US" b="1" dirty="0"/>
                    </a:p>
                  </a:txBody>
                  <a:tcPr anchor="ctr"/>
                </a:tc>
              </a:tr>
              <a:tr h="19102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pc="-150" dirty="0" smtClean="0"/>
                        <a:t>시간이 짧았던 것이 조금 아쉬웠습니다</a:t>
                      </a:r>
                      <a:r>
                        <a:rPr lang="en-US" altLang="ko-KR" spc="-150" dirty="0" smtClean="0"/>
                        <a:t>. </a:t>
                      </a:r>
                      <a:r>
                        <a:rPr lang="ko-KR" altLang="en-US" spc="-150" dirty="0" smtClean="0"/>
                        <a:t>더 많고 </a:t>
                      </a:r>
                      <a:r>
                        <a:rPr lang="ko-KR" altLang="en-US" spc="-150" dirty="0" err="1" smtClean="0"/>
                        <a:t>디테일한</a:t>
                      </a:r>
                      <a:r>
                        <a:rPr lang="ko-KR" altLang="en-US" spc="-150" dirty="0" smtClean="0"/>
                        <a:t> 기능들을 구현하고 싶었지만</a:t>
                      </a:r>
                      <a:r>
                        <a:rPr lang="ko-KR" altLang="en-US" spc="-150" baseline="0" dirty="0" smtClean="0"/>
                        <a:t> 시간부족으로 하지 못해 아쉬움이 남습니다</a:t>
                      </a:r>
                      <a:r>
                        <a:rPr lang="en-US" altLang="ko-KR" spc="-150" baseline="0" dirty="0" smtClean="0"/>
                        <a:t>. </a:t>
                      </a:r>
                      <a:r>
                        <a:rPr lang="ko-KR" altLang="en-US" spc="-150" baseline="0" dirty="0" smtClean="0"/>
                        <a:t>다음에도 이런 기회가 있었으면 좋겠습니다</a:t>
                      </a:r>
                      <a:r>
                        <a:rPr lang="en-US" altLang="ko-KR" spc="-150" baseline="0" dirty="0" smtClean="0"/>
                        <a:t>. </a:t>
                      </a:r>
                      <a:endParaRPr lang="ko-KR" altLang="en-US" spc="-15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3660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3376151"/>
            <a:ext cx="3492896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 smtClean="0"/>
              <a:t>JDK </a:t>
            </a:r>
            <a:r>
              <a:rPr lang="en-US" altLang="ko-KR" sz="1600" b="1" dirty="0" smtClean="0"/>
              <a:t>1.7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 smtClean="0"/>
              <a:t>Eclipse J2EE ( Luna 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 smtClean="0"/>
              <a:t>Oracle 11g database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 smtClean="0"/>
              <a:t>Eclipse Plug-in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	- Toad </a:t>
            </a:r>
            <a:r>
              <a:rPr lang="en-US" altLang="ko-KR" sz="1600" b="1" dirty="0" err="1" smtClean="0"/>
              <a:t>Extention</a:t>
            </a:r>
            <a:r>
              <a:rPr lang="en-US" altLang="ko-KR" sz="1600" b="1" dirty="0" smtClean="0"/>
              <a:t> ( db tool 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	- Maven ( Juno 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en-US" altLang="ko-KR" sz="1600" b="1" dirty="0" smtClean="0"/>
              <a:t>- Tomcat v 7.0 ( Server 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en-US" altLang="ko-KR" sz="1600" b="1" dirty="0" smtClean="0"/>
              <a:t>- </a:t>
            </a:r>
            <a:r>
              <a:rPr lang="en-US" altLang="ko-KR" sz="1600" b="1" dirty="0" err="1" smtClean="0"/>
              <a:t>jRebel</a:t>
            </a:r>
            <a:endParaRPr lang="en-US" altLang="ko-KR" sz="1600" b="1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95536" y="26064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3000" b="1" spc="-300" dirty="0" smtClean="0"/>
              <a:t>사용 </a:t>
            </a:r>
            <a:r>
              <a:rPr lang="ko-KR" altLang="en-US" sz="3000" b="1" spc="-300" dirty="0" smtClean="0"/>
              <a:t>기술 및 라이브러리 </a:t>
            </a:r>
            <a:endParaRPr lang="en-US" altLang="ko-KR" sz="3000" b="1" spc="-3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860032" y="3376151"/>
            <a:ext cx="3218382" cy="32932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5"/>
            </a:pPr>
            <a:r>
              <a:rPr lang="en-US" altLang="ko-KR" sz="1600" b="1" dirty="0" smtClean="0"/>
              <a:t> </a:t>
            </a:r>
            <a:r>
              <a:rPr lang="en-US" altLang="ko-KR" sz="1600" b="1" dirty="0" smtClean="0"/>
              <a:t>Library ( for console App 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	- </a:t>
            </a:r>
            <a:r>
              <a:rPr lang="en-US" altLang="ko-KR" sz="1600" b="1" dirty="0" err="1" smtClean="0"/>
              <a:t>ojdbc</a:t>
            </a:r>
            <a:r>
              <a:rPr lang="en-US" altLang="ko-KR" sz="1600" b="1" dirty="0" smtClean="0"/>
              <a:t> 14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	- </a:t>
            </a:r>
            <a:r>
              <a:rPr lang="en-US" altLang="ko-KR" sz="1600" b="1" dirty="0" err="1" smtClean="0"/>
              <a:t>jstl</a:t>
            </a:r>
            <a:r>
              <a:rPr lang="en-US" altLang="ko-KR" sz="1600" b="1" dirty="0" smtClean="0"/>
              <a:t> 1.2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	- </a:t>
            </a:r>
            <a:r>
              <a:rPr lang="en-US" altLang="ko-KR" sz="1600" b="1" dirty="0" err="1" smtClean="0"/>
              <a:t>Mybatis</a:t>
            </a:r>
            <a:endParaRPr lang="en-US" altLang="ko-KR" sz="1600" b="1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	- Spring v 3.2.4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	- Commons-Logging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	- </a:t>
            </a:r>
            <a:r>
              <a:rPr lang="en-US" altLang="ko-KR" sz="1600" b="1" dirty="0" err="1" smtClean="0"/>
              <a:t>json</a:t>
            </a:r>
            <a:r>
              <a:rPr lang="en-US" altLang="ko-KR" sz="1600" b="1" dirty="0" smtClean="0"/>
              <a:t> v 2.4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 smtClean="0"/>
              <a:t>	- </a:t>
            </a:r>
            <a:r>
              <a:rPr lang="en-US" altLang="ko-KR" sz="1600" b="1" dirty="0" err="1" smtClean="0"/>
              <a:t>jackson</a:t>
            </a:r>
            <a:endParaRPr lang="en-US" altLang="ko-KR" sz="1600" b="1" dirty="0" smtClean="0"/>
          </a:p>
          <a:p>
            <a:endParaRPr lang="ko-KR" altLang="en-US" sz="1600" b="1" dirty="0"/>
          </a:p>
        </p:txBody>
      </p:sp>
      <p:pic>
        <p:nvPicPr>
          <p:cNvPr id="6" name="Picture 2" descr="구글맵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1080120" cy="120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http://www.psdhelpline.com/wp-content/uploads/2014/01/javascrip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7904" y="908720"/>
            <a:ext cx="1516615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http://www.uncfsu.edu/images/management/Oracle_Databas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340768"/>
            <a:ext cx="1080120" cy="135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139952" y="2420888"/>
            <a:ext cx="7777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/>
              <a:t>+</a:t>
            </a:r>
            <a:endParaRPr lang="ko-KR" altLang="en-US" sz="6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3000" b="1" spc="-300" dirty="0" smtClean="0"/>
              <a:t>기술 팁</a:t>
            </a:r>
            <a:endParaRPr lang="ko-KR" altLang="en-US" sz="3000" b="1" spc="-300" dirty="0"/>
          </a:p>
        </p:txBody>
      </p:sp>
      <p:sp>
        <p:nvSpPr>
          <p:cNvPr id="7" name="AutoShape 10" descr="data:image/jpeg;base64,/9j/4AAQSkZJRgABAQAAAQABAAD/2wCEAAkGBxQSEhUUEBQUFBUVFhgUFhYXFxQVFhgWFxcWFxcYFxYaHSggGBslHRcVITEiJSkrLi4uFyAzODMsNygtLisBCgoKDg0OGxAQGywkHyU0LDQ0LywsLCwsLC8sLCwsLDQsLCwsLCwsLCwsLCwsLCwsLCwsLCwsLCwsLCwsLCwsLP/AABEIALUBFwMBEQACEQEDEQH/xAAcAAEAAgMBAQEAAAAAAAAAAAAABgcDBAUCAQj/xABHEAABAwIDBQQFBwkHBQEAAAABAAIDBBEFEiEGEzFBUQciYYEUMnGRsSNCUnKhwdEVFlRikpOywtIXJDM0Q3OCY2Si4fBT/8QAGgEBAAIDAQAAAAAAAAAAAAAAAAQFAgMGAf/EADMRAAICAQIEAwcDBAMBAAAAAAABAgMEERIFEzFBFCFRMjNScYGhsRUiYSNCkcEkYtFD/9oADAMBAAIRAxEAPwC8UAQBAEAQBAEAQBAEAQBAEAQBAEAQBAEAQBAEAQBAEAQBAEAQBAEAQBAEAQBAEAQBAEAQBAEAQBAEAQBAEAQBAEAQBAEAQBAEAQBAEAQBAEAQBAEAQBAEAQBAEAQBAEAQBAEAQHl7rcdEBz5scgbxkBPhc/BbI02S6I1Svrj1Zh/OWn+kf2Xfgs/DW+n3MPFVev2H5ywfSP7LvwTw1voPFVepmhxyB3CRvnp8Vg6bF1Rmr630Z0GPB1ButZtPSAIAgCAIAgCAIAgCAIAgCAIAgCAIAgCAIAgCAIAgCAIAgCAxzyBrS52gAufYEBX+L4y+dx1IZ81vh1PUq2poUFr3Ki7Ic3ouhzsy3mgxuqmDi5o9pC88hoz4Kth4Pb+0E1Q0ZlzL3QG3QYnJCbsdpzafVPlyWqyiM+ptqvlX0J9hde2aMPbz4joeYKqrIOEtrLaE1OO5G4sDMIAgCAIAgCAIAgCAIAgCAIAgCAIAgCAIAgCAIAgCAIAgOFtjPlpnW+cQ33nX7Fvx462I0ZMtKmQHMrcptTo4DhPpUhDiRGwXdbTMTwbfoomXa4pRRMxKVP8Ac+iJpDs5TtFhEz9lqrXJlmopdj7Js/TkWMTP2W/gmrGiIdtFgwpXjd/4b7gD6LuOngRfTwVhiWuX7WV2ZUo/uicrMpxB1JPsNVd+SPkQHj28D9yrs2PSRY4M9U4k0UEnhAEAQBAEAQBAEAQBAEAQBAEAQBAEAQBAEAQBAEAQBAEBGdvD/dx9dv3qTie9RGy/dMgedW5S6kz7PfUl+uP4QqrN959C3wfdkvUQmBARvbPDpZmM3Ia4tfchxI0ykaWB11C349qrlqzRkVO2O1ET/N2s/wDzj/bP9KmeNj6ELwEvU7ux+DzxTOfM1rRkyjK4k3uD0CjZF6tSSJONjupvVkzUUlhAEAQBAEAQBAEAQBAEAQBAEAQBAEAQBAEAQBAEAQBAEBF+0E/3Yf7jfipWH71EXM9y/oV5nVzoUmpOuzk3jl+v/K1VGd7z6Fxge6+pMVDJoQGKeZrGlziAALknQIlq9EeN6LVkDxDbR++Bh/wmm2U/PHU9PBWdeD+z93X8FXZnvmft6L7kzwrEmTxh8ZuDxHMHmCORVfZXKuW2RY12RsjuibywNgQBAEAQBAEAQBAEAQBAEAQBAEAQBAEAQBAEAQBAEAQBARTtGP8AdR/uM+KlYXvl9SJne4f0K13ivNCg3FgdmbrxS/7n8rVTZ/vS74d7n6k1UInmKedrGlziAALkngESbeiPG0lqysNqdpzUuyRkiEHTkXnqfDwV1i4nLW6XX8FHl5nN/bH2fyR7eKZoQtx0MFxp9NJnYbg+s3k4fcfFabsdWx0fU30ZMqZaroWvhGKR1EYkjNweI5g8wR1VFZXKuW2Rf12xsjuj0N5YGwIAgCAIAgCAIAgCAIAgCAIAgCAIAgCAIAgCAIAgCAICI9pjrUl/+oz4qZg++X1IPEXpjyfy/JVe+V9tOZ5hZPZW68Mv+5/K1UnEfe/Q6Lhb1o+rJrUTBjS5xAa0EkngANSSoC8yyZU2121pqnZIiRCOHV9vnHw6BXmJhqtbpdfwc5m8Q5r2Q9n8kaM6mvRdSBGTeui6H3fL3Qx5h8M//wB93tXnlrp3M9Xt3aeR0sBx+Slkzs1B0e3k4fcehWnIxo3R0fXszdjZsqJarp3RcOC4rHUxCWI3adD1DhxafELn7K3XJxl1OnqsjZFTj0ZvrA2BALoAgCAID5dAfUAQBAEAQBAEAQBAEAQBAeXGyAqLHttKgzybiUsjBytADdQ3TNqOZV5j4VfLW9eZzuVxG1WtVvRI5/54Vv6Q73M/pW7wNHw/kj/qOT8X2X/hv4FtpUNnj38pfGXBrwQ3QO0voOXFacjBr5bcFoyRi8Rt5qVktUy3muuLqjOiIvtBtrDTStitnN/lMp9Qfe7wUunCsti5Ly/2QsjOqpmoPz9f4NLtEqmS0AfG4Oa57CCOBF1lhRcchJ9fMw4hJSxW10en5Ksur85fQsrsvnaymnc8hrWyEknQAZGqj4gm7kl6HS8KaWPq/VnRwzbeComdCRladI3OOj+oI+aeg5rXbhWVwU/8/wAGyniFVtjgvp/JF9rNiZI5M9GwvY86xj5hJ4i/zfDkpGLnbVts7EbM4bvluq+qNuu2VbSYfK99nTODczuneb3W9B8VrryJXZEW+mptsxYUYs4x9PN+pAbq9OaJlsHg8dXFURyi4u2x5g2NiDyKp+ITcLIyT7F9wuuM6ZRktVr/AKNam2FqDUGJ+kQ1MosMzb8Gjk7r04rKXEVy9V7RjDhOlvm/2lq4Xh7KeNscQDWtFgAqmUnJ6su4xUUkkQLb3auWOcRU0hZkHfIsbuPLUchb3qzwcSE4Oc18in4jmzrmoVvT1Iz+eFb+kP8Acz+lTvBUfD+Su/Ucn4vsj1HtlWAg79xsQbENsbHgdF48ChrTaex4lkJ6uX2RcOFVzZ4mSs4PaHDzHBUE4uEnF9jp4SU4qS6M3FiZBARPbsVTIxLSSObkvnY0NOZvMi4vmH2i6kYzr3aWLVEXKVuzWp6NfcrwbY1h4VDvcz+lXSwqH/b+Tn3xDJXlu+yM1JtrVse1zpS9oNy0htnDmNAsZ4FLi0lo/qZ18TvUk5PVFu4ViDJ4myRm7XC/4g+KoZwcJOMuqOkrnGcVKPRm2sTMhO321Rp7Q07rSmznOFjkby8z8FPwsVWvdLp+Ss4jmOlbIe0/sQf88K39If7mf0qz8FR8P5Kj9Ryfj+y/8NvCsexCplbFFO+51JsyzW83Hu+7qVHyKcamO7b5/UlYl+XfPbu8u/ki3qSMtY0OJcQACTxJ6nxVKdAjMgCAIAgIzt9i/o9K7KbPk+Tb17wNz5C6k4dXNtS7LzIubdyqW+78kUvddGcmMy83LXQy2PTd2F1kYlu7KYk+qw8tjflmY0xZ+JBA7rrHjcW+1c7lVKq7zXl1OqxLedQnr59Cq8RppIpXRzgiQG5ub5r/ADgeYPVXdFsLI6xOeyaJ1Tan/n1PTMSeIXQ5iY3EOynk4G929L8166YuxWd0eRyJqp1dn9jUutpH0NpuIPERhBswuzuAv3jawv1AtwWrkx37+5v581Vyl0/JiponyPayIFz3GzQON+t+QHVe22RrjrI8opnbPbHr+C9tnqaSOnjbUP3kgADndfxtwudSuaskpSbS0Otri4wUW9Tm9oX+Rl9jf4mrdh+/j8zTme4n8ilrrpDktCxuyM/4/tb8CqXiftx+R0HCPdy+f+ix8qrC2NPGK5sEL5XcGNJ/ALKEHOSiu5jOahFyfRFB1dS6R7nvN3PcXH2k3XUQgoRUV2OPtm7JuT7mLMvXJLqYxg5a6LoLrIx0LK7KsXu19O46t+UZ9U6OHkdfNUvEqdJKxdzoOFX7oOt9ixFWFsEB5ewEWKAqDb7Zk00hmiHyLz3gODHH+Un3H2q3wMrVcuTKPiWH/wDWH1IldWpS6Eu7P9pPRpd1IfkpD5MedAfYeBVfnYvMjvj1Ra8Ny+W+XLo/syxtp8dbSQGR2rjoxv0ncvLmVU0Uu2e1F1kXqmtyZSNXVOle58hLnPJc4+J+5dJCKglFdjk7LJWScpdWeIY3Pc1jBmc4hrW9SUnYq47me1VSsmox6lzbF7NNpItbOlfq93U9B4Dkubvuds9zOrx6I0w2xJKtJvCAIAgPhKAprtHxff1RY09yHuDxcbFx+A8ir3h1Oyvc+rOe4ndvs2LovyRTMp5WaE7Gyx/JOfL8qT6Ra2vD1f2PtVJ4n/lbu3Q6Hwn/ABNnfr9SCByvDntCV9nOL7iqDHHuTDIegcLlh99x5qv4hTvr3LqvwWfDLtlmx9GWHtdsxHWR/Rkbqx44g+PVp5hU9F0qpbol3fRG6G2RTNdRyQSOimble3iORHJzTzBXRU3RtjuicxkY8qZbWa91uNGhlpoXyPbHE0ve42a0ff0A5larbY1x3SNtNErZbYlw7FbJtpGZn2dM4DM7p+q3o0faufyMiVstX0OmxsaNENF17slajkkjPaJ/kZvY3+Jqk4fv4/MjZnuJfIpS66Q5TQsjsh/1/a34FUvE/bj8i/4T7uXzLJVYWpXHaxjFgymaePyj/YD3B5m58lZ8Np1k7H2Knil2kVWu5W11dFCTfYLZwVEFQ+QaSNMLD0AHeI/5W/ZVNn3tWpLt5l7w3HXKbl/d5EKmjLHOY8Wcxxa4eLSQfgrauanFSXcpra3XNxfY3cBxM01RHKPmuGYdWnRw93wWvIq5lbibcW7k2qRflPKHNDmm4IBB6g8FzOmnkzqzKgCA166kbKxzHgOa4EEHmDovU9HqeNalH7U4C6imyG5jdcxO8PoE/SH2q/w8nmx0fVHOZ+JyZbo9Gca6mlfobmIYrLOGCV5du25G+z7zw9wWquiFbbiupvuvnakpPoaZd1WxvTzNKi29EWl2dbKGIekTttK4d1p+Y3p9Y8/cqDMyubLRdEdLhYiphq+rJ8FCJx9QBAEAQHI2pxUUtNJLzAs0dXnRo9/wW2it2WKKNV9qrrc32KEe8kkk3JNyepOpK6dLRaI5OTbbbOhs9hvpNTFFyc67vqN1d+Hmo+Xby6myThU8y1Lt1L7EAyZbC1rW5LmzqChNocONNUyxcmuu36jtW/h5LpMS3mVJnMZtPLua7M57HEG4NiNQehHAqQ0mtGRU2nqi+tlcVFVTRy8yLOHRw0cPeuYvqdU3E6yi1W1qaNPa/ZdlZH9GRurHjiD0PUdQvab5VS3RPL6I3R2yKcmwuZs/o5jO+vYNHBw+kD9DxV6sut179Tn5YVqt5ehbmxeyLKRmZ9nzO9Z/8rejfiqTIyJXS1fQvsbHjRHRdSVqOSAgIz2i/wCQm9jf4mqTh+/j8yNme4l8ikl0hyxZPY//AK/tb8CqXiftx+Re8J93L5li1MwY1znGwaC4noALlVnXyLRvRalAY7iRqZ5JXfPdoOjRo0e5dPj1cutROVybXbY5GixpJAaLuJAA6kmwC2TkoxcmaoQc5KK7l/bO4aKenjib81tj4nmfM3PmuXsm5ycmdbCChFRXYq3tMwvc1e8A7swv/wA22DveLFW/DbdYOHoUvFKdJKxdyJKzKot7svxje026cbvhOXxLDct92o8lz+fTy7NezOj4fdzKtG/NE1UInhAEBxdqcJiqIHtmsABmzcMpGuYHwWdc5QknHqa7YRnBqXQoh4sSAcwBsHAWBHW3K66iLbS16nJzSUmo9DysjElnZzhMU9TeVwJjGZkZ5n6Xjbp5qs4lZOMUl0Za8LqrlJyfVFytbZUpenpAEAQBAfCgKq7V8Yzysp2nSMB7vrm9h5DXzVxwynydjKXil3mq18yAq1Kc7uyWPNopHSGPeOIDR3gMo4nlz09yh5eM79FrpoTsPKjRrqtdSWf2qf8Ab/8An/6UP9LfxfYm/q0fhIptbj7a2Rkgi3bmgtPeBuOI5ctfepmLjOjXz11IWZlRvS0WjRwlLIJPOyrGMkr6dx0kGdv1xxHmP4VV8Sq1SsRccLu83W/mT7aHaGKia102Yh7soyi5vYnXXhoVWU0TulpEtLr40x3TI4e0ChLs5jkzAWvkbex4i9+Clfp1/wDH+SL+pUfz/g7mz21cFY5zYQ8FgDjmaALE201Wi/GnTpu08yRRlQu12diQKOSAgIz2i/5Cb2N/japGH7+PzI2Z7iXyKRXSnLFldj/+v7W/Aql4n7cfkXvCvdv5nT7UsX3VOIWnvTEg+DB63v0HmtXD6d9m59EbuI3bKtF1ZUSvznDewStbBOyV7M4Ycwbe3etYE+xaMip2w2p6EjFtjVZvktSdjtT/AO2/8/8A0q79LfxfYs/1aPwnD2s2wbXRBhhyOa4Oa7Nex4HlzBIW/HwnTPcpfY0ZOfG6tw2kTViVZ3tiMX9Gq2OJ7r/k39LOOh8jb7VEzauZU/VE3Au5dq16PyLzaVzh0p6XoPhKAqjtF2s3rjTQO+TabSOHz3A+qOrR9pVxg4mi5k+vYpeIZmv9KH1ZAyrUpz4034LxPU9aa6mxRVb4Xtkidle03B/+5LGcFOLjLoZVWSrkpR6l4bJ7QsrYg8aPbpIz6LvwPELnMiiVM9rOnx743Q3I7q0EgIAgCA1MTrWwxPkebBjS4+SyjFykoruYzkoxcn2Pz/X1LpZHyP8AWe4uPny8uHkunrgoRUV2OSttdk3J9zA2MkgAEkkAAC5JPAAdVlKSitWYwi5NRXU3PyNU/o0/7tyjeNp+Il+Av+Efkap/Rp/3bk8bT8Q8Bf8ACPyNU/o0/wC7cnjafiHgL/hNNzCCQQQQbEHQgjiCOqkRkpJNdCJOLhJxfVGahqXQyMkZ6zHBw8uXnwXlkFODi+5lVa65qS7FhdpNQJ6Onmj1aXg36ZmuFvfoqjAWy9xZd8RanjqcenUrfKrooNSZdltY2Oqc15tvGWaTzcDe3mL+5VvE63KCkuxa8KtSnKL7lv3VKXwugIR2p4m1lNuQRnkcNOeVpuSfDgFO4fU5W7uyK/iNyhU492VLlV8c5qWX2QxWjnd+uG+5oP3qk4nL+ol/B0HCl/Sb/kiG2mK+k1T3g3Y35Nn1W8T5m5VjhVcupa9WVmffzbXp0RwsqlELU22YTUEAtp5yDqCI3WI5EKK8ylPTcTFg3vz2n38jVP6NP+7cnjafiPfAX/CffyNU/o0/7tyeNp+IeAv+E1pqZ7DlkY5juOVwLTY8DY8lurtjYtYvUj21Tqek1oY8q2GpMvDYPF/SKRhcbvYN2/2tFr+YsVzeVVyrWux1WJdzalLv0JEVHJJA+0TavdNNPAflHDvuHzGnl9Y38grDBxd73y6fkrc/M5S2R9p/YqrKrw57U38BwZ9XM2Jml9Xu+iy9ifb0UbKyFTDXv2JmHju+enZdSebbbFN3DH0rbOhbbKPnMHEeLhqR59VVYmU4Wfu6MucvEVlf7V5roVmAr5PVanNvy6nT2fxaSkmbLHy0c3k5l9WlacimNsNrN+NkypnuX1LywjE46iJssRu1w8weYPQhc3ZCVctsup1FdkbIqUejN5YmYQBAQPtOxA5G07D6/ff9UHQeZ+CsOH16z3vsVnE7Hy+XHv8Agrn0Mq43lDyX6kh2CwXeVYc4XbEM/D5x0b958lX8Qu/ZsXcs+GY/9Te+xboiHQe5U5fH3dDoPcgPhiHQe5AVHt9g27qy5os2UZhp84aO+4q5wLtYbH2KHieM+YpruRz0MqfvKzksmGzMPpNJNRPNiPlIj01vp7Ha/wDJVeXrXarYl1hf1aHRMiE2HuY90cgyvabFp+I6jxVjXfGa1RVW4k65aMNpCNQbEa3HG6yc0/JmtVSXmmduHaKtYLCd1h1DXH3kXUaWNQ3rtJscvJitN32PT9pq4j/MOHsDfwXixcdf2nrzMl/3fY41TG+RxdI5z3Hi5xJPvKkxcYrSK8iHOM5vWT1ZiNIdALkk2AA1J6AL2VsYrVnkcecnoiw90cPwzJwmlvw5Pf6x8h8FSxfiMjV9C/kvC421df8AZXnoZV3vOe5MvU28JwczTxxcnO731Rq77BbzWjJv2VN9yTiYrnak+heUFO1rQA0aADh0XPHUHvdDoPcgG6HQe5AV72o4PfdztHA7t3sOrT5H4qw4fdsm4vuVnFKOZWpLqvwQH0Mq43lDyX6kr7O60wVGRx7kwy+AeLlp89R7lAz4b4bl1RacMm65uD6Mm2120Ho0dmWMrxZg6frHwH2quxqObL+C0ysjkw8uvYqGaBz3FzyXOcSSTqSTzKv4uMVojmZwnKW6T82eBREkBoJJNgBxJPALyV0YptiGPKbSRb+xWzopIRexkf3nu6noPAcFz99ztnuZ1GNRGmtRRIntuLFaTeVHt3szuJt7GLRSHUcmyG/uB+PtVvg5Wq5cupScRwvPmQ+pGvQyrHeip5L9SQbH4w+jk1uYnnvt6dHDx+Kh5dKtjquqJ+DdKiWj84v7FvwTB7Q5pBBFwRwIKo2mnozoU9fNGRD0FARjG9koJpHTSvkBtdxDyAA0dOQstsL5xWkWaZ0Qm9ZI5GE7JUVVE2anlfJG69nCR1jY2PLqs/E2+pj4Wr0JPgOAx0jXCK/eNyXHMb8OK1TslN6yNsK4wWkTrLAzF0AQEexKkpsQzx5yXU8mV+UlpY/Le1/YftWcJyg9YmE64zWkkc/+z2n+lL+8K2eJt9TV4Wr0NzCNjoaeUSsdJmbe13kjXQ3HNYzvnNaNmcKIQesUb2NbPQ1I+UbqODho4ewjULCE5QesTKdcZ+0iK1PZ+8f4UxI6PaHfaLKVHNmupFlgwfR6Gmdiar6UJ8nhbPHP0NfgP+x8/Mmr+lD7np47+B4D+TPBsHOfXlY0fqsJPvcfuWLzpdkZLAj3ZJME2ShpjnN3vA9d+pA520sPJRrLp2e0Sq6YV+yeKrDqbFI45mSOdGMwYWOc0aGztOtxZeQtlD2T2dUZ+0jU/s+p/pS/vCs/E2epr8LV6HQwTZOGmk3jMxda3ecXWHh05LCd05rRszrphB6xRIVrNp9QC6A421EtOIgyreGMme2FvG5e/wBVoI4HT7F7FtPVHkoqS0Zxv7Pqf6Uv7wrf4mz1NHhavQ8QbFUolyiV+8ZleWiU5gL91xHEC4+xePIsa0bPVjVJ6pGXaTZqm+UqqqWRjWtzPdndla0eHIeAWML5xWifkezorm9ZLzNek2HpZWNkjkkcx7Q5rhIbFpFwQs/E2epj4Wr0OlhOxsEEgkbmc4cMzi4C/QHmsJ3TmtGzOFMIPWKO1imJxU0e8neGMBa3Mb8XENaNOpIC1G0x4pjMNPu9/IGb14jYSDYvPBt7WBPigNLaDEKS/o1S9odJG6TJYk7tgJc/QaAWOvgvU2nqjxpNaM4GHbG0c8TZoJZHxvGZrhI6xHmt3ibPU0eFq9DQiwjDHMZI2peWSTejscHvs6W9sg04/YvfE2eo8LV6E6wTCm00e7YXFoJIzOLiL9CeA8FplJyerN0IqK0R0ViZBAQztXxgU9A5geGPqHNp2uJADQ82keSeQZmKA4PZ9iUUEtdRUMkdQxjfSqXI8PaczAHx3B4h4Bt+sgNbZnaeqqHsjlxARzzRyA08tGYSyXKcoikcLOINuN7gcEBuUG2NRUMw+Bj8lS98oqyGtJa2lu2U2Is3M7KBpzQGhSbQ4o2kgr5KiJ8bqhsRg3TRmjdLu8xkGod4DkEB3KerxKulqX0lRFTRU87oI43RCTeGMgPMjr3AJvwQHCiZXtlxeWkqI4dzPvHtMYfvZGwsJBJ9Rlh7blAdP8uV9bPSR0k7KZs+HNq33jbJZ7nW7oPtA48EB5mxHE5XVm4qo2DDw1hzRNJqJREJHuf9BpvYAIDHS49X19TDHS1DKVsuHxVbgY2y5XvJuG38bDXkgPFBtfW1MNHBG+OKpnnnhknyBzQ2mNnOZGdMzrhAfZ9q62Js1PLK101NX0kBmaxo3kNQQbFnAOsbaIDt7SY9VRVk8dMN5kw908cWUHNMJMoOmp05IDnbCbSyTVDI5a8Sl8Rc6CSldTyB4tfduNg4DW/FAWJUeq76p+CAqPAsXMGF0bWVopC985IbAamV7RI71GDgAbXNufFAbeE7ZVRjp5pJRJEyuNHO7diPPHJYRSuadYyHEAjTigNip2ome2pm9NbSwmr9HpvkBM9zYQRKY2DVzi6+uoAagNKk20rXUtaIXmokp5Ymsm9Hcx+5ktne6ntcluulkB7h23lipql7KxlZI3dMiZJTuppGPleIw6RptmYCRwHJAdHaGTFKGiqaiWsilywtc20LWuZKXtBy8iyxPEXQGPFqjEKaKmlnq2Tb+qpWZBBG1rBJcvAJBPQAoDTrMaxNwxKeGqYyOhneGROiY7O1gDi0v5Cxt1XoN7Zp0k2Mvn3pDX0NNM5mRti2TPaO51Aabm/E3XgNjtYxKK1LRzSsiZUTtdO57g0Cni7zwSeGY5R70BxcB2j3OEYhHSTNc+gMggkaWvaYnOL4iOIcACW/8UB08MxevgqqBtXUR1Edex3cbGIzE9sW8GUjiOWqAjWOV9dWYcayaePcSVcbRTiNoyNZUhrCJOJdcC9+IQFmbcUcEtBO2qdkiEZeX82OaLte39YECyAr3s+k9IpcQqap5fW7gwuDxlcyAQ3jsOjtTfnZAcfZbHZ6XDjQAkzVkcLqIgXsKruSfsEOcfagM+BU+7oKKO98mNZL9cr3Nv8AYvT0vReHgQBAcDGNmWVNXT1EzszaYPywloLHPkFs7r8bDgLIDWxfYyKWeKeF5pnRskiduWtYXxyixFx6pB1B6oDSpNh3Nlhlqq2oqm0rt5Cx7YxZ4BAc5zRmeQOqA0Ng8JbLW19eInxMmcI4Q9pa4i15ZA06tDnW9x6oDrHYhpw+Oi3zrRyNlEmUXJbLvbZb246IDDXbCEzSyUtbU0rKh+8miiyZXP0u5riLsJtrZAdGk2UbG2tbvXH01xc4kC7CYxH/AMuF0B4wTZFtNLTyCVztxRtogC0DM1pBzk8jpwQGhjewO+mmkhq56ZtUAKmOPKWyWGW4J1YS3Q2QHSwrZKOnqmzxOIaylZRtjsLBkZuDm4koDkjs6YIWMjqJY5oqiWpinYGhzDMe+3Kbhzfb0QHs9ncTqWaGWeZ8s8rZ31JyiTex/wCG4ACwDbWAQHil7P3CSWWavqpZJYPRzJ3Y3tGYOBY5vq8PO5QG3hWxj2VMVRVVk1U6FrmxB7Y2BufQuOUXc62mqAy7S7KS1UmeKuqaYFm7fHGQWObfiAfVdqdQgNWXYBjBTGinlpX0sbomPAbJmY85nB4cLEl2t0B6pNhGtoqqkknkm9Kc97pXtbna9wHe00JBAPJAfJtgmej0kUM8kMtHcxTtDS4l4tIXNdoc3FAYKbs/e0Tk19TvZ3xymZuWN4dGCAO7o5n6pHIID0zs8ZJvzW1EtTJPGId4QyMsY1we3IGiwcHAG6A8TbASSwTQ1GI1MzZYxC3OGZWNDg6+UWzu09Y6oDuY9s2KqKnjMhZ6PNDMCADmMXAG/AFAQPC9kZK2XEg6pqKeKSsc2SNrW5ZmWabguFxzFwgJtDsmI6yOqhmkjDYW074bNcySOMOEdydQRmvp0QHt+y0b651ZMd6TCIGROaCxjcwc4i/FxPNAc7GdgY5pKh8cm4bU03o0jGMblNnXbJbTvDUeaA6FTss18lDIZCPQQQ0WHfvHu9ddNNUBHZ+y8FpiZW1DaffCdlPljLGvz5+NrkcdL80BJtqtnBXMiikkc2FkjZJYwAd8GEFrHHk24uUBq4rseyWp9IikMLnQPppWtaC2SNwIbcXFi2+h8LIDPg+yVPBHStcxsslJHu4pXNs8C1iR0ugOPP2eA0wgZUyRltW+sbIGNzNe4k2AJtoTxQHT2f2cqYJc82Iz1LMpG7kZG1tzazrt1uPvQEmQBAEAQBAEAQBAEAQBAEAQBAEAQBAEAQBAEAQBAEAQBAEAQBAEAQBAEAQBAEAQBAEAQBAEAQBAEAQBAEAQBAEAQBAEAQBAEAQBAEAQBAEAQBAEAQBAEAQBAEAQBAEAQBAEAQBAEAQBAEAQBAEAQBAEAQBAEAQBAEAQBAEAQBAEAQBAEAQBAEAQBAEAQBAEAQBAEAQBAEAQBAEAQBAEAQBAEAQBAEAQBAEAQBAEAQBAE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8448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1772816"/>
            <a:ext cx="7986353" cy="3231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ko-KR" sz="2800" dirty="0" smtClean="0"/>
          </a:p>
          <a:p>
            <a:pPr marL="514350" indent="-514350">
              <a:buAutoNum type="arabicPeriod"/>
            </a:pPr>
            <a:r>
              <a:rPr lang="ko-KR" altLang="en-US" sz="2800" dirty="0" smtClean="0"/>
              <a:t>페이지 이동 없는 기능에는 </a:t>
            </a:r>
            <a:r>
              <a:rPr lang="en-US" altLang="ko-KR" sz="2800" b="1" dirty="0" err="1" smtClean="0"/>
              <a:t>ajax</a:t>
            </a:r>
            <a:r>
              <a:rPr lang="ko-KR" altLang="en-US" sz="2800" dirty="0" smtClean="0"/>
              <a:t>로</a:t>
            </a:r>
            <a:r>
              <a:rPr lang="en-US" altLang="ko-KR" sz="2800" dirty="0" smtClean="0"/>
              <a:t>,</a:t>
            </a:r>
          </a:p>
          <a:p>
            <a:r>
              <a:rPr lang="en-US" altLang="ko-KR" sz="2800" dirty="0" smtClean="0"/>
              <a:t>2. </a:t>
            </a:r>
            <a:r>
              <a:rPr lang="ko-KR" altLang="en-US" sz="2800" dirty="0" smtClean="0"/>
              <a:t>평소에 보지 못했던 </a:t>
            </a:r>
            <a:r>
              <a:rPr lang="en-US" altLang="ko-KR" sz="2800" b="1" dirty="0" smtClean="0"/>
              <a:t>error</a:t>
            </a:r>
            <a:r>
              <a:rPr lang="ko-KR" altLang="en-US" sz="2800" dirty="0" smtClean="0"/>
              <a:t>는 </a:t>
            </a:r>
            <a:r>
              <a:rPr lang="en-US" altLang="ko-KR" sz="2800" dirty="0" smtClean="0"/>
              <a:t>G</a:t>
            </a:r>
            <a:r>
              <a:rPr lang="en-US" altLang="ko-KR" sz="2800" dirty="0" smtClean="0"/>
              <a:t>oogle </a:t>
            </a:r>
            <a:r>
              <a:rPr lang="ko-KR" altLang="en-US" sz="2800" dirty="0" smtClean="0"/>
              <a:t>검색으로</a:t>
            </a:r>
            <a:r>
              <a:rPr lang="en-US" altLang="ko-KR" sz="2800" dirty="0" smtClean="0"/>
              <a:t>,</a:t>
            </a:r>
          </a:p>
          <a:p>
            <a:r>
              <a:rPr lang="en-US" altLang="ko-KR" sz="2800" dirty="0" smtClean="0"/>
              <a:t>3. </a:t>
            </a:r>
            <a:r>
              <a:rPr lang="en-US" altLang="ko-KR" sz="2800" b="1" dirty="0" smtClean="0"/>
              <a:t>Google map </a:t>
            </a:r>
            <a:r>
              <a:rPr lang="ko-KR" altLang="en-US" sz="2800" dirty="0" smtClean="0"/>
              <a:t>구현은 </a:t>
            </a:r>
            <a:r>
              <a:rPr lang="en-US" altLang="ko-KR" sz="2800" b="1" dirty="0" smtClean="0"/>
              <a:t>Google map API</a:t>
            </a:r>
            <a:r>
              <a:rPr lang="ko-KR" altLang="en-US" sz="2800" dirty="0" smtClean="0"/>
              <a:t>로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pPr algn="ctr"/>
            <a:r>
              <a:rPr lang="ko-KR" altLang="en-US" sz="3600" b="1" dirty="0" smtClean="0"/>
              <a:t>완</a:t>
            </a:r>
            <a:r>
              <a:rPr lang="ko-KR" altLang="en-US" sz="3600" b="1" dirty="0" smtClean="0"/>
              <a:t>성</a:t>
            </a:r>
            <a:endParaRPr lang="en-US" altLang="ko-KR" sz="3600" b="1" dirty="0" smtClean="0"/>
          </a:p>
          <a:p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423660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ddd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808" y="1052736"/>
            <a:ext cx="3221465" cy="4183533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89426" y="95799"/>
            <a:ext cx="8964488" cy="6669360"/>
          </a:xfrm>
          <a:prstGeom prst="roundRect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39752" y="4869160"/>
            <a:ext cx="4896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spc="-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감사합니다</a:t>
            </a:r>
            <a:r>
              <a:rPr lang="en-US" altLang="ko-KR" sz="6600" b="1" spc="-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!</a:t>
            </a:r>
            <a:endParaRPr lang="ko-KR" altLang="en-US" sz="6600" b="1" spc="-3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539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3000" b="1" spc="-300" dirty="0" smtClean="0"/>
              <a:t>DB</a:t>
            </a:r>
            <a:r>
              <a:rPr lang="ko-KR" altLang="en-US" sz="3000" b="1" spc="-300" dirty="0" smtClean="0"/>
              <a:t>구성</a:t>
            </a:r>
            <a:endParaRPr lang="ko-KR" altLang="en-US" sz="3000" b="1" spc="-300" dirty="0"/>
          </a:p>
        </p:txBody>
      </p:sp>
      <p:sp>
        <p:nvSpPr>
          <p:cNvPr id="4" name="TextBox 3"/>
          <p:cNvSpPr txBox="1"/>
          <p:nvPr/>
        </p:nvSpPr>
        <p:spPr>
          <a:xfrm>
            <a:off x="5868144" y="1268760"/>
            <a:ext cx="3145926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spc="-150" dirty="0" smtClean="0"/>
              <a:t>&lt;RESERVATION&gt;</a:t>
            </a:r>
          </a:p>
          <a:p>
            <a:endParaRPr lang="en-US" altLang="ko-KR" u="sng" spc="-150" dirty="0" smtClean="0"/>
          </a:p>
          <a:p>
            <a:r>
              <a:rPr lang="ko-KR" altLang="ko-KR" u="sng" spc="-150" dirty="0" smtClean="0"/>
              <a:t>예약</a:t>
            </a:r>
            <a:r>
              <a:rPr lang="en-US" altLang="ko-KR" u="sng" spc="-150" dirty="0" smtClean="0"/>
              <a:t> </a:t>
            </a:r>
            <a:r>
              <a:rPr lang="en-US" altLang="ko-KR" u="sng" spc="-150" dirty="0" smtClean="0"/>
              <a:t>no (RESERVEDNO)</a:t>
            </a:r>
            <a:endParaRPr lang="ko-KR" altLang="ko-KR" spc="-150" dirty="0"/>
          </a:p>
          <a:p>
            <a:r>
              <a:rPr lang="ko-KR" altLang="ko-KR" spc="-150" dirty="0"/>
              <a:t>예약한 </a:t>
            </a:r>
            <a:r>
              <a:rPr lang="ko-KR" altLang="ko-KR" spc="-150" dirty="0" smtClean="0"/>
              <a:t>날짜</a:t>
            </a:r>
            <a:r>
              <a:rPr lang="en-US" altLang="ko-KR" spc="-150" dirty="0" smtClean="0"/>
              <a:t> (ENROLLEDDATE)</a:t>
            </a:r>
            <a:endParaRPr lang="ko-KR" altLang="ko-KR" spc="-150" dirty="0"/>
          </a:p>
          <a:p>
            <a:r>
              <a:rPr lang="ko-KR" altLang="en-US" b="1" spc="-150" dirty="0" smtClean="0">
                <a:solidFill>
                  <a:srgbClr val="0070C0"/>
                </a:solidFill>
              </a:rPr>
              <a:t>빌딩</a:t>
            </a:r>
            <a:r>
              <a:rPr lang="en-US" altLang="ko-KR" b="1" spc="-150" dirty="0" smtClean="0">
                <a:solidFill>
                  <a:srgbClr val="0070C0"/>
                </a:solidFill>
              </a:rPr>
              <a:t> no (BUILDINGNO)</a:t>
            </a:r>
            <a:endParaRPr lang="ko-KR" altLang="ko-KR" b="1" spc="-150" dirty="0" smtClean="0">
              <a:solidFill>
                <a:srgbClr val="0070C0"/>
              </a:solidFill>
            </a:endParaRPr>
          </a:p>
          <a:p>
            <a:r>
              <a:rPr lang="ko-KR" altLang="en-US" b="1" spc="-150" dirty="0" smtClean="0">
                <a:solidFill>
                  <a:srgbClr val="00B050"/>
                </a:solidFill>
              </a:rPr>
              <a:t>방 </a:t>
            </a:r>
            <a:r>
              <a:rPr lang="en-US" altLang="ko-KR" b="1" spc="-150" dirty="0" smtClean="0">
                <a:solidFill>
                  <a:srgbClr val="00B050"/>
                </a:solidFill>
              </a:rPr>
              <a:t>no</a:t>
            </a:r>
            <a:r>
              <a:rPr lang="en-US" altLang="ko-KR" b="1" spc="-150" dirty="0" smtClean="0">
                <a:solidFill>
                  <a:srgbClr val="00B050"/>
                </a:solidFill>
              </a:rPr>
              <a:t> (ROOMNO)</a:t>
            </a:r>
            <a:endParaRPr lang="ko-KR" altLang="ko-KR" b="1" spc="-150" dirty="0" smtClean="0">
              <a:solidFill>
                <a:srgbClr val="00B050"/>
              </a:solidFill>
            </a:endParaRPr>
          </a:p>
          <a:p>
            <a:r>
              <a:rPr lang="ko-KR" altLang="ko-KR" b="1" spc="-150" dirty="0" smtClean="0">
                <a:solidFill>
                  <a:srgbClr val="FF0000"/>
                </a:solidFill>
              </a:rPr>
              <a:t>예약</a:t>
            </a:r>
            <a:r>
              <a:rPr lang="ko-KR" altLang="en-US" b="1" spc="-150" dirty="0" smtClean="0">
                <a:solidFill>
                  <a:srgbClr val="FF0000"/>
                </a:solidFill>
              </a:rPr>
              <a:t>자 </a:t>
            </a:r>
            <a:r>
              <a:rPr lang="ko-KR" altLang="en-US" b="1" spc="-150" dirty="0" err="1" smtClean="0">
                <a:solidFill>
                  <a:srgbClr val="FF0000"/>
                </a:solidFill>
              </a:rPr>
              <a:t>사번</a:t>
            </a:r>
            <a:r>
              <a:rPr lang="en-US" altLang="ko-KR" b="1" spc="-150" dirty="0" smtClean="0">
                <a:solidFill>
                  <a:srgbClr val="FF0000"/>
                </a:solidFill>
              </a:rPr>
              <a:t> (EMPNO)</a:t>
            </a:r>
            <a:endParaRPr lang="ko-KR" altLang="ko-KR" b="1" spc="-150" dirty="0">
              <a:solidFill>
                <a:srgbClr val="FF0000"/>
              </a:solidFill>
            </a:endParaRPr>
          </a:p>
          <a:p>
            <a:r>
              <a:rPr lang="ko-KR" altLang="en-US" spc="-150" dirty="0" smtClean="0"/>
              <a:t>예약 시작시간 </a:t>
            </a:r>
            <a:r>
              <a:rPr lang="en-US" altLang="ko-KR" spc="-150" dirty="0" smtClean="0"/>
              <a:t>(RESERVEDSTART)</a:t>
            </a:r>
            <a:endParaRPr lang="ko-KR" altLang="ko-KR" spc="-150" dirty="0"/>
          </a:p>
          <a:p>
            <a:r>
              <a:rPr lang="ko-KR" altLang="en-US" spc="-150" dirty="0" smtClean="0"/>
              <a:t>예약 끝 시간 </a:t>
            </a:r>
            <a:r>
              <a:rPr lang="en-US" altLang="ko-KR" spc="-150" dirty="0" smtClean="0"/>
              <a:t>(RESERVEDEND)</a:t>
            </a:r>
            <a:endParaRPr lang="ko-KR" altLang="en-US" spc="-150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268760"/>
            <a:ext cx="2686376" cy="258532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spc="-150" dirty="0"/>
              <a:t>&lt;BUILDING&gt;</a:t>
            </a:r>
            <a:endParaRPr lang="ko-KR" altLang="ko-KR" b="1" spc="-150" dirty="0"/>
          </a:p>
          <a:p>
            <a:endParaRPr lang="en-US" altLang="ko-KR" u="sng" spc="-150" dirty="0" smtClean="0"/>
          </a:p>
          <a:p>
            <a:r>
              <a:rPr lang="ko-KR" altLang="ko-KR" b="1" u="sng" spc="-150" dirty="0" smtClean="0">
                <a:solidFill>
                  <a:srgbClr val="0070C0"/>
                </a:solidFill>
              </a:rPr>
              <a:t>빌딩</a:t>
            </a:r>
            <a:r>
              <a:rPr lang="en-US" altLang="ko-KR" b="1" u="sng" spc="-150" dirty="0" smtClean="0">
                <a:solidFill>
                  <a:srgbClr val="0070C0"/>
                </a:solidFill>
              </a:rPr>
              <a:t> </a:t>
            </a:r>
            <a:r>
              <a:rPr lang="en-US" altLang="ko-KR" b="1" u="sng" spc="-150" dirty="0" smtClean="0">
                <a:solidFill>
                  <a:srgbClr val="0070C0"/>
                </a:solidFill>
              </a:rPr>
              <a:t>no (</a:t>
            </a:r>
            <a:r>
              <a:rPr lang="en-US" altLang="ko-KR" b="1" u="sng" spc="-150" dirty="0" smtClean="0">
                <a:solidFill>
                  <a:srgbClr val="0070C0"/>
                </a:solidFill>
              </a:rPr>
              <a:t>BUILDINGNO)</a:t>
            </a:r>
            <a:endParaRPr lang="ko-KR" altLang="ko-KR" b="1" spc="-150" dirty="0">
              <a:solidFill>
                <a:srgbClr val="0070C0"/>
              </a:solidFill>
            </a:endParaRPr>
          </a:p>
          <a:p>
            <a:r>
              <a:rPr lang="ko-KR" altLang="ko-KR" spc="-150" dirty="0" smtClean="0"/>
              <a:t>빌딩이름</a:t>
            </a:r>
            <a:r>
              <a:rPr lang="en-US" altLang="ko-KR" spc="-150" dirty="0" smtClean="0"/>
              <a:t> (BUILDINGNAME)</a:t>
            </a:r>
          </a:p>
          <a:p>
            <a:r>
              <a:rPr lang="ko-KR" altLang="en-US" spc="-150" dirty="0" smtClean="0"/>
              <a:t>빌딩</a:t>
            </a:r>
            <a:r>
              <a:rPr lang="en-US" altLang="ko-KR" spc="-150" dirty="0" smtClean="0"/>
              <a:t>X</a:t>
            </a:r>
            <a:r>
              <a:rPr lang="ko-KR" altLang="en-US" spc="-150" dirty="0" smtClean="0"/>
              <a:t>좌표 </a:t>
            </a:r>
            <a:r>
              <a:rPr lang="en-US" altLang="ko-KR" spc="-150" dirty="0" smtClean="0"/>
              <a:t>(BUILDINGLOCX)</a:t>
            </a:r>
          </a:p>
          <a:p>
            <a:r>
              <a:rPr lang="ko-KR" altLang="en-US" spc="-150" dirty="0" smtClean="0"/>
              <a:t>빌딩</a:t>
            </a:r>
            <a:r>
              <a:rPr lang="en-US" altLang="ko-KR" spc="-150" dirty="0" smtClean="0"/>
              <a:t>Y</a:t>
            </a:r>
            <a:r>
              <a:rPr lang="ko-KR" altLang="en-US" spc="-150" dirty="0" smtClean="0"/>
              <a:t>좌표 </a:t>
            </a:r>
            <a:r>
              <a:rPr lang="en-US" altLang="ko-KR" spc="-150" dirty="0" smtClean="0"/>
              <a:t>(BUILDINGLOCY)</a:t>
            </a:r>
          </a:p>
          <a:p>
            <a:r>
              <a:rPr lang="ko-KR" altLang="en-US" spc="-150" dirty="0" smtClean="0"/>
              <a:t>빌딩이미지 </a:t>
            </a:r>
            <a:r>
              <a:rPr lang="en-US" altLang="ko-KR" spc="-150" dirty="0" smtClean="0"/>
              <a:t>(BUILDINGIMG)</a:t>
            </a:r>
            <a:endParaRPr lang="ko-KR" altLang="ko-KR" spc="-150" dirty="0"/>
          </a:p>
          <a:p>
            <a:endParaRPr lang="ko-KR" altLang="ko-KR" spc="-150" dirty="0"/>
          </a:p>
          <a:p>
            <a:endParaRPr lang="ko-KR" altLang="en-US" spc="-15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1268760"/>
            <a:ext cx="2379177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spc="-150" dirty="0"/>
              <a:t>&lt;MEETING ROOM</a:t>
            </a:r>
            <a:r>
              <a:rPr lang="en-US" altLang="ko-KR" b="1" spc="-150" dirty="0" smtClean="0"/>
              <a:t>&gt;</a:t>
            </a:r>
          </a:p>
          <a:p>
            <a:endParaRPr lang="ko-KR" altLang="ko-KR" spc="-150" dirty="0"/>
          </a:p>
          <a:p>
            <a:r>
              <a:rPr lang="ko-KR" altLang="ko-KR" b="1" u="sng" spc="-150" dirty="0">
                <a:solidFill>
                  <a:srgbClr val="00B050"/>
                </a:solidFill>
              </a:rPr>
              <a:t>회의실 </a:t>
            </a:r>
            <a:r>
              <a:rPr lang="en-US" altLang="ko-KR" b="1" u="sng" spc="-150" dirty="0" smtClean="0">
                <a:solidFill>
                  <a:srgbClr val="00B050"/>
                </a:solidFill>
              </a:rPr>
              <a:t>no (ROOMNO)</a:t>
            </a:r>
            <a:endParaRPr lang="en-US" altLang="ko-KR" b="1" u="sng" spc="-150" dirty="0" smtClean="0">
              <a:solidFill>
                <a:srgbClr val="00B050"/>
              </a:solidFill>
            </a:endParaRPr>
          </a:p>
          <a:p>
            <a:r>
              <a:rPr lang="ko-KR" altLang="ko-KR" b="1" spc="-150" dirty="0" smtClean="0">
                <a:solidFill>
                  <a:srgbClr val="0070C0"/>
                </a:solidFill>
              </a:rPr>
              <a:t>빌딩 </a:t>
            </a:r>
            <a:r>
              <a:rPr lang="en-US" altLang="ko-KR" b="1" spc="-150" dirty="0" smtClean="0">
                <a:solidFill>
                  <a:srgbClr val="0070C0"/>
                </a:solidFill>
              </a:rPr>
              <a:t>no (BUILDINGNO)</a:t>
            </a:r>
            <a:endParaRPr lang="ko-KR" altLang="ko-KR" b="1" spc="-150" dirty="0">
              <a:solidFill>
                <a:srgbClr val="0070C0"/>
              </a:solidFill>
            </a:endParaRPr>
          </a:p>
          <a:p>
            <a:r>
              <a:rPr lang="ko-KR" altLang="ko-KR" spc="-150" dirty="0" smtClean="0"/>
              <a:t>인원수</a:t>
            </a:r>
            <a:r>
              <a:rPr lang="en-US" altLang="ko-KR" spc="-150" dirty="0" smtClean="0"/>
              <a:t> (CAPACITY)</a:t>
            </a:r>
            <a:endParaRPr lang="ko-KR" altLang="ko-KR" spc="-150" dirty="0"/>
          </a:p>
          <a:p>
            <a:r>
              <a:rPr lang="ko-KR" altLang="ko-KR" spc="-150" dirty="0" smtClean="0"/>
              <a:t>층수</a:t>
            </a:r>
            <a:r>
              <a:rPr lang="en-US" altLang="ko-KR" spc="-150" dirty="0" smtClean="0"/>
              <a:t> (FLOOR)</a:t>
            </a:r>
            <a:endParaRPr lang="ko-KR" altLang="ko-KR" spc="-150" dirty="0"/>
          </a:p>
          <a:p>
            <a:endParaRPr lang="ko-KR" altLang="en-US" spc="-150" dirty="0"/>
          </a:p>
        </p:txBody>
      </p:sp>
      <p:sp>
        <p:nvSpPr>
          <p:cNvPr id="7" name="TextBox 6"/>
          <p:cNvSpPr txBox="1"/>
          <p:nvPr/>
        </p:nvSpPr>
        <p:spPr>
          <a:xfrm>
            <a:off x="4860032" y="4077072"/>
            <a:ext cx="2239716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spc="-150" dirty="0"/>
              <a:t>&lt;USER&gt;</a:t>
            </a:r>
            <a:endParaRPr lang="ko-KR" altLang="ko-KR" b="1" spc="-150" dirty="0"/>
          </a:p>
          <a:p>
            <a:endParaRPr lang="en-US" altLang="ko-KR" u="sng" spc="-150" dirty="0" smtClean="0"/>
          </a:p>
          <a:p>
            <a:r>
              <a:rPr lang="ko-KR" altLang="ko-KR" b="1" u="sng" spc="-150" dirty="0" err="1" smtClean="0">
                <a:solidFill>
                  <a:srgbClr val="FF0000"/>
                </a:solidFill>
              </a:rPr>
              <a:t>사번</a:t>
            </a:r>
            <a:r>
              <a:rPr lang="en-US" altLang="ko-KR" b="1" u="sng" spc="-150" dirty="0" smtClean="0">
                <a:solidFill>
                  <a:srgbClr val="FF0000"/>
                </a:solidFill>
              </a:rPr>
              <a:t> </a:t>
            </a:r>
            <a:r>
              <a:rPr lang="en-US" altLang="ko-KR" b="1" u="sng" spc="-150" dirty="0" smtClean="0">
                <a:solidFill>
                  <a:srgbClr val="FF0000"/>
                </a:solidFill>
              </a:rPr>
              <a:t>(EMPNO)</a:t>
            </a:r>
            <a:endParaRPr lang="ko-KR" altLang="ko-KR" b="1" spc="-150" dirty="0">
              <a:solidFill>
                <a:srgbClr val="FF0000"/>
              </a:solidFill>
            </a:endParaRPr>
          </a:p>
          <a:p>
            <a:r>
              <a:rPr lang="ko-KR" altLang="ko-KR" spc="-150" dirty="0" smtClean="0"/>
              <a:t>이름</a:t>
            </a:r>
            <a:r>
              <a:rPr lang="en-US" altLang="ko-KR" spc="-150" dirty="0" smtClean="0"/>
              <a:t> (EMPNAME)</a:t>
            </a:r>
            <a:endParaRPr lang="ko-KR" altLang="ko-KR" spc="-150" dirty="0"/>
          </a:p>
          <a:p>
            <a:r>
              <a:rPr lang="ko-KR" altLang="en-US" spc="-150" dirty="0" smtClean="0"/>
              <a:t>부서</a:t>
            </a:r>
            <a:r>
              <a:rPr lang="en-US" altLang="ko-KR" spc="-150" dirty="0" smtClean="0"/>
              <a:t>ID (DEPTID)</a:t>
            </a:r>
            <a:endParaRPr lang="en-US" altLang="ko-KR" spc="-150" dirty="0" smtClean="0"/>
          </a:p>
          <a:p>
            <a:r>
              <a:rPr lang="ko-KR" altLang="en-US" spc="-150" dirty="0" smtClean="0"/>
              <a:t>부서이름 </a:t>
            </a:r>
            <a:r>
              <a:rPr lang="en-US" altLang="ko-KR" spc="-150" dirty="0" smtClean="0"/>
              <a:t>(DEPTNAME)</a:t>
            </a:r>
            <a:endParaRPr lang="ko-KR" altLang="ko-KR" spc="-150" dirty="0"/>
          </a:p>
          <a:p>
            <a:r>
              <a:rPr lang="ko-KR" altLang="ko-KR" spc="-150" dirty="0" smtClean="0"/>
              <a:t>직급</a:t>
            </a:r>
            <a:r>
              <a:rPr lang="en-US" altLang="ko-KR" spc="-150" dirty="0" smtClean="0"/>
              <a:t>ID </a:t>
            </a:r>
            <a:r>
              <a:rPr lang="en-US" altLang="ko-KR" spc="-150" dirty="0" smtClean="0"/>
              <a:t>(POSITIONID)</a:t>
            </a:r>
          </a:p>
          <a:p>
            <a:r>
              <a:rPr lang="ko-KR" altLang="en-US" spc="-150" dirty="0" smtClean="0"/>
              <a:t>직급 </a:t>
            </a:r>
            <a:r>
              <a:rPr lang="en-US" altLang="ko-KR" spc="-150" dirty="0" smtClean="0"/>
              <a:t>(POSITIONNAME)</a:t>
            </a:r>
            <a:endParaRPr lang="ko-KR" altLang="ko-KR" spc="-150" dirty="0"/>
          </a:p>
          <a:p>
            <a:endParaRPr lang="ko-KR" altLang="en-US" spc="-150" dirty="0"/>
          </a:p>
        </p:txBody>
      </p:sp>
      <p:sp>
        <p:nvSpPr>
          <p:cNvPr id="11" name="TextBox 10"/>
          <p:cNvSpPr txBox="1"/>
          <p:nvPr/>
        </p:nvSpPr>
        <p:spPr>
          <a:xfrm>
            <a:off x="2339752" y="4077072"/>
            <a:ext cx="2379177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spc="-150" dirty="0" smtClean="0"/>
              <a:t>&lt;REPLY&gt;</a:t>
            </a:r>
            <a:endParaRPr lang="en-US" altLang="ko-KR" b="1" spc="-150" dirty="0" smtClean="0"/>
          </a:p>
          <a:p>
            <a:endParaRPr lang="ko-KR" altLang="ko-KR" spc="-150" dirty="0"/>
          </a:p>
          <a:p>
            <a:r>
              <a:rPr lang="ko-KR" altLang="en-US" u="sng" spc="-150" dirty="0" err="1" smtClean="0"/>
              <a:t>댓글</a:t>
            </a:r>
            <a:r>
              <a:rPr lang="ko-KR" altLang="ko-KR" u="sng" spc="-150" dirty="0" smtClean="0"/>
              <a:t> </a:t>
            </a:r>
            <a:r>
              <a:rPr lang="en-US" altLang="ko-KR" u="sng" spc="-150" dirty="0" smtClean="0"/>
              <a:t>no (REPLYNO)</a:t>
            </a:r>
            <a:endParaRPr lang="en-US" altLang="ko-KR" u="sng" spc="-150" dirty="0" smtClean="0"/>
          </a:p>
          <a:p>
            <a:r>
              <a:rPr lang="ko-KR" altLang="en-US" b="1" spc="-150" dirty="0" smtClean="0">
                <a:solidFill>
                  <a:srgbClr val="FF0000"/>
                </a:solidFill>
              </a:rPr>
              <a:t>작성자 </a:t>
            </a:r>
            <a:r>
              <a:rPr lang="en-US" altLang="ko-KR" b="1" spc="-150" dirty="0" smtClean="0">
                <a:solidFill>
                  <a:srgbClr val="FF0000"/>
                </a:solidFill>
              </a:rPr>
              <a:t>no (EMPNO)</a:t>
            </a:r>
            <a:endParaRPr lang="ko-KR" altLang="ko-KR" b="1" spc="-150" dirty="0">
              <a:solidFill>
                <a:srgbClr val="FF0000"/>
              </a:solidFill>
            </a:endParaRPr>
          </a:p>
          <a:p>
            <a:r>
              <a:rPr lang="ko-KR" altLang="en-US" b="1" spc="-150" dirty="0" smtClean="0">
                <a:solidFill>
                  <a:srgbClr val="0070C0"/>
                </a:solidFill>
              </a:rPr>
              <a:t>빌딩 </a:t>
            </a:r>
            <a:r>
              <a:rPr lang="en-US" altLang="ko-KR" b="1" spc="-150" dirty="0" smtClean="0">
                <a:solidFill>
                  <a:srgbClr val="0070C0"/>
                </a:solidFill>
              </a:rPr>
              <a:t>no (BUILDINGNO)</a:t>
            </a:r>
            <a:endParaRPr lang="ko-KR" altLang="ko-KR" b="1" spc="-150" dirty="0">
              <a:solidFill>
                <a:srgbClr val="0070C0"/>
              </a:solidFill>
            </a:endParaRPr>
          </a:p>
          <a:p>
            <a:r>
              <a:rPr lang="ko-KR" altLang="en-US" b="1" spc="-150" dirty="0" smtClean="0">
                <a:solidFill>
                  <a:srgbClr val="00B050"/>
                </a:solidFill>
              </a:rPr>
              <a:t>방 </a:t>
            </a:r>
            <a:r>
              <a:rPr lang="en-US" altLang="ko-KR" b="1" spc="-150" dirty="0" smtClean="0">
                <a:solidFill>
                  <a:srgbClr val="00B050"/>
                </a:solidFill>
              </a:rPr>
              <a:t>no (ROOMNO)</a:t>
            </a:r>
            <a:endParaRPr lang="ko-KR" altLang="ko-KR" b="1" spc="-150" dirty="0">
              <a:solidFill>
                <a:srgbClr val="00B050"/>
              </a:solidFill>
            </a:endParaRPr>
          </a:p>
          <a:p>
            <a:r>
              <a:rPr lang="ko-KR" altLang="en-US" spc="-150" dirty="0" err="1" smtClean="0"/>
              <a:t>댓글내용</a:t>
            </a:r>
            <a:r>
              <a:rPr lang="ko-KR" altLang="en-US" spc="-150" dirty="0" smtClean="0"/>
              <a:t> </a:t>
            </a:r>
            <a:r>
              <a:rPr lang="en-US" altLang="ko-KR" spc="-150" dirty="0" smtClean="0"/>
              <a:t>(CONTENT)</a:t>
            </a:r>
            <a:endParaRPr lang="ko-KR" altLang="en-US" spc="-150" dirty="0"/>
          </a:p>
        </p:txBody>
      </p:sp>
    </p:spTree>
    <p:extLst>
      <p:ext uri="{BB962C8B-B14F-4D97-AF65-F5344CB8AC3E}">
        <p14:creationId xmlns:p14="http://schemas.microsoft.com/office/powerpoint/2010/main" xmlns="" val="284579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3000" b="1" spc="-300" dirty="0" smtClean="0"/>
              <a:t>DB – SQL SCRIPT CREATING TABLE</a:t>
            </a:r>
            <a:endParaRPr lang="ko-KR" altLang="en-US" sz="3000" b="1" spc="-300" dirty="0"/>
          </a:p>
        </p:txBody>
      </p:sp>
      <p:pic>
        <p:nvPicPr>
          <p:cNvPr id="1026" name="Picture 2" descr="C:\Users\student\Downloads\PPTPHOTOS\REPLY.png"/>
          <p:cNvPicPr>
            <a:picLocks noChangeAspect="1" noChangeArrowheads="1"/>
          </p:cNvPicPr>
          <p:nvPr/>
        </p:nvPicPr>
        <p:blipFill>
          <a:blip r:embed="rId2" cstate="print"/>
          <a:srcRect b="18977"/>
          <a:stretch>
            <a:fillRect/>
          </a:stretch>
        </p:blipFill>
        <p:spPr bwMode="auto">
          <a:xfrm>
            <a:off x="395536" y="3140968"/>
            <a:ext cx="3335659" cy="1368152"/>
          </a:xfrm>
          <a:prstGeom prst="rect">
            <a:avLst/>
          </a:prstGeom>
          <a:noFill/>
        </p:spPr>
      </p:pic>
      <p:pic>
        <p:nvPicPr>
          <p:cNvPr id="1027" name="Picture 3" descr="C:\Users\student\Downloads\PPTPHOTOS\RESERVATION.png"/>
          <p:cNvPicPr>
            <a:picLocks noChangeAspect="1" noChangeArrowheads="1"/>
          </p:cNvPicPr>
          <p:nvPr/>
        </p:nvPicPr>
        <p:blipFill>
          <a:blip r:embed="rId3" cstate="print"/>
          <a:srcRect t="3912" b="10031"/>
          <a:stretch>
            <a:fillRect/>
          </a:stretch>
        </p:blipFill>
        <p:spPr bwMode="auto">
          <a:xfrm>
            <a:off x="4644008" y="1340768"/>
            <a:ext cx="3065761" cy="1584176"/>
          </a:xfrm>
          <a:prstGeom prst="rect">
            <a:avLst/>
          </a:prstGeom>
          <a:noFill/>
        </p:spPr>
      </p:pic>
      <p:pic>
        <p:nvPicPr>
          <p:cNvPr id="1028" name="Picture 4" descr="C:\Users\student\Downloads\PPTPHOTOS\BUILDING.png"/>
          <p:cNvPicPr>
            <a:picLocks noChangeAspect="1" noChangeArrowheads="1"/>
          </p:cNvPicPr>
          <p:nvPr/>
        </p:nvPicPr>
        <p:blipFill>
          <a:blip r:embed="rId4" cstate="print"/>
          <a:srcRect t="3415" b="28726"/>
          <a:stretch>
            <a:fillRect/>
          </a:stretch>
        </p:blipFill>
        <p:spPr bwMode="auto">
          <a:xfrm>
            <a:off x="395536" y="5013176"/>
            <a:ext cx="3972340" cy="1296144"/>
          </a:xfrm>
          <a:prstGeom prst="rect">
            <a:avLst/>
          </a:prstGeom>
          <a:noFill/>
        </p:spPr>
      </p:pic>
      <p:pic>
        <p:nvPicPr>
          <p:cNvPr id="1030" name="Picture 6" descr="C:\Users\student\Downloads\PPTPHOTOS\MEETINGROOM.png"/>
          <p:cNvPicPr>
            <a:picLocks noChangeAspect="1" noChangeArrowheads="1"/>
          </p:cNvPicPr>
          <p:nvPr/>
        </p:nvPicPr>
        <p:blipFill>
          <a:blip r:embed="rId5" cstate="print"/>
          <a:srcRect b="17128"/>
          <a:stretch>
            <a:fillRect/>
          </a:stretch>
        </p:blipFill>
        <p:spPr bwMode="auto">
          <a:xfrm>
            <a:off x="395536" y="1340768"/>
            <a:ext cx="3363341" cy="1296144"/>
          </a:xfrm>
          <a:prstGeom prst="rect">
            <a:avLst/>
          </a:prstGeom>
          <a:noFill/>
        </p:spPr>
      </p:pic>
      <p:pic>
        <p:nvPicPr>
          <p:cNvPr id="1031" name="Picture 7" descr="C:\Users\student\Downloads\PPTPHOTOS\EMPLOYEE.png"/>
          <p:cNvPicPr>
            <a:picLocks noChangeAspect="1" noChangeArrowheads="1"/>
          </p:cNvPicPr>
          <p:nvPr/>
        </p:nvPicPr>
        <p:blipFill>
          <a:blip r:embed="rId6" cstate="print"/>
          <a:srcRect b="20288"/>
          <a:stretch>
            <a:fillRect/>
          </a:stretch>
        </p:blipFill>
        <p:spPr bwMode="auto">
          <a:xfrm>
            <a:off x="4644008" y="3356992"/>
            <a:ext cx="3814490" cy="1368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4579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4704"/>
          </a:xfrm>
        </p:spPr>
        <p:txBody>
          <a:bodyPr>
            <a:normAutofit/>
          </a:bodyPr>
          <a:lstStyle/>
          <a:p>
            <a:pPr algn="just"/>
            <a:r>
              <a:rPr lang="en-US" altLang="ko-KR" sz="3000" b="1" spc="-300" dirty="0" smtClean="0"/>
              <a:t>FLOW</a:t>
            </a:r>
            <a:endParaRPr lang="ko-KR" altLang="en-US" sz="3000" b="1" spc="-300" dirty="0"/>
          </a:p>
        </p:txBody>
      </p:sp>
      <p:sp>
        <p:nvSpPr>
          <p:cNvPr id="11" name="TextBox 10"/>
          <p:cNvSpPr txBox="1"/>
          <p:nvPr/>
        </p:nvSpPr>
        <p:spPr>
          <a:xfrm>
            <a:off x="179512" y="1484784"/>
            <a:ext cx="1152128" cy="87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sz="1700" b="1" dirty="0" smtClean="0"/>
          </a:p>
          <a:p>
            <a:pPr algn="ctr"/>
            <a:r>
              <a:rPr lang="en-US" altLang="ko-KR" sz="1700" b="1" dirty="0" smtClean="0"/>
              <a:t>login.jsp</a:t>
            </a:r>
          </a:p>
          <a:p>
            <a:pPr algn="ctr"/>
            <a:endParaRPr lang="ko-KR" altLang="en-US" sz="17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3933056"/>
            <a:ext cx="115212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Meeting</a:t>
            </a:r>
          </a:p>
          <a:p>
            <a:pPr algn="ctr"/>
            <a:r>
              <a:rPr lang="en-US" altLang="ko-KR" sz="1600" b="1" dirty="0" err="1" smtClean="0"/>
              <a:t>roomList</a:t>
            </a:r>
            <a:endParaRPr lang="en-US" altLang="ko-KR" sz="1600" b="1" dirty="0" smtClean="0"/>
          </a:p>
          <a:p>
            <a:pPr algn="ctr"/>
            <a:r>
              <a:rPr lang="en-US" altLang="ko-KR" sz="1600" b="1" dirty="0" smtClean="0"/>
              <a:t>.jsp</a:t>
            </a:r>
            <a:endParaRPr lang="ko-KR" alt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79512" y="2708920"/>
            <a:ext cx="115212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Meeting</a:t>
            </a:r>
          </a:p>
          <a:p>
            <a:pPr algn="ctr"/>
            <a:r>
              <a:rPr lang="en-US" altLang="ko-KR" sz="1600" b="1" dirty="0" smtClean="0"/>
              <a:t>roomMap.jsp</a:t>
            </a:r>
            <a:endParaRPr lang="ko-KR" alt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79512" y="5229200"/>
            <a:ext cx="1152128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sz="1600" b="1" dirty="0" smtClean="0"/>
          </a:p>
          <a:p>
            <a:pPr algn="ctr"/>
            <a:r>
              <a:rPr lang="en-US" altLang="ko-KR" sz="1600" b="1" dirty="0" smtClean="0"/>
              <a:t>Calendar</a:t>
            </a:r>
          </a:p>
          <a:p>
            <a:pPr algn="ctr"/>
            <a:r>
              <a:rPr lang="en-US" altLang="ko-KR" sz="1600" b="1" dirty="0" smtClean="0"/>
              <a:t>.</a:t>
            </a:r>
            <a:r>
              <a:rPr lang="en-US" altLang="ko-KR" sz="1600" b="1" dirty="0" err="1" smtClean="0"/>
              <a:t>jsp</a:t>
            </a:r>
            <a:endParaRPr lang="en-US" altLang="ko-KR" sz="1600" b="1" dirty="0" smtClean="0"/>
          </a:p>
          <a:p>
            <a:pPr algn="ctr"/>
            <a:endParaRPr lang="ko-KR" altLang="en-US" sz="1600" b="1" dirty="0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619672" y="1196752"/>
            <a:ext cx="0" cy="54726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9512" y="836713"/>
            <a:ext cx="1152128" cy="3539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rgbClr val="0070C0"/>
                </a:solidFill>
              </a:rPr>
              <a:t>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07704" y="836712"/>
            <a:ext cx="1584176" cy="3539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rgbClr val="FF0000"/>
                </a:solidFill>
              </a:rPr>
              <a:t>CONTROLLER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39952" y="842809"/>
            <a:ext cx="1440160" cy="35394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rgbClr val="7030A0"/>
                </a:solidFill>
              </a:rPr>
              <a:t>SERVICE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00192" y="842809"/>
            <a:ext cx="1440160" cy="35394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rgbClr val="00B050"/>
                </a:solidFill>
              </a:rPr>
              <a:t>DAO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3779912" y="1196752"/>
            <a:ext cx="0" cy="547260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5940152" y="1124744"/>
            <a:ext cx="0" cy="5472608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79712" y="2564904"/>
            <a:ext cx="1440160" cy="615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/>
              <a:t>Building</a:t>
            </a:r>
          </a:p>
          <a:p>
            <a:pPr algn="ctr"/>
            <a:r>
              <a:rPr lang="en-US" altLang="ko-KR" sz="1700" b="1" dirty="0" smtClean="0"/>
              <a:t>Controller</a:t>
            </a:r>
            <a:endParaRPr lang="ko-KR" altLang="en-US" sz="17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979712" y="1556792"/>
            <a:ext cx="1440160" cy="615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/>
              <a:t>Employee</a:t>
            </a:r>
          </a:p>
          <a:p>
            <a:pPr algn="ctr"/>
            <a:r>
              <a:rPr lang="en-US" altLang="ko-KR" sz="1700" b="1" dirty="0" smtClean="0"/>
              <a:t>Controller</a:t>
            </a:r>
            <a:endParaRPr lang="ko-KR" altLang="en-US" sz="17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979712" y="3645024"/>
            <a:ext cx="1440160" cy="615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700" b="1" spc="-150" dirty="0" err="1" smtClean="0"/>
              <a:t>Meetingroom</a:t>
            </a:r>
            <a:endParaRPr lang="en-US" altLang="ko-KR" sz="1700" b="1" spc="-150" dirty="0" smtClean="0"/>
          </a:p>
          <a:p>
            <a:pPr algn="ctr"/>
            <a:r>
              <a:rPr lang="en-US" altLang="ko-KR" sz="1700" b="1" dirty="0" smtClean="0"/>
              <a:t>Controller</a:t>
            </a:r>
            <a:endParaRPr lang="ko-KR" altLang="en-US" sz="17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979712" y="5733256"/>
            <a:ext cx="1440160" cy="615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/>
              <a:t>Reply</a:t>
            </a:r>
          </a:p>
          <a:p>
            <a:pPr algn="ctr"/>
            <a:r>
              <a:rPr lang="en-US" altLang="ko-KR" sz="1700" b="1" dirty="0" smtClean="0"/>
              <a:t>Controller</a:t>
            </a:r>
            <a:endParaRPr lang="ko-KR" altLang="en-US" sz="17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979712" y="4725144"/>
            <a:ext cx="1440160" cy="615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/>
              <a:t>Reservation</a:t>
            </a:r>
          </a:p>
          <a:p>
            <a:pPr algn="ctr"/>
            <a:r>
              <a:rPr lang="en-US" altLang="ko-KR" sz="1700" b="1" dirty="0" smtClean="0"/>
              <a:t>Controller</a:t>
            </a:r>
            <a:endParaRPr lang="ko-KR" altLang="en-US" sz="17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139952" y="2564904"/>
            <a:ext cx="1440160" cy="615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/>
              <a:t>Building</a:t>
            </a:r>
          </a:p>
          <a:p>
            <a:pPr algn="ctr"/>
            <a:r>
              <a:rPr lang="en-US" altLang="ko-KR" sz="1700" b="1" dirty="0" smtClean="0"/>
              <a:t>Service</a:t>
            </a:r>
            <a:endParaRPr lang="ko-KR" altLang="en-US" sz="17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139952" y="1556792"/>
            <a:ext cx="1440160" cy="615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/>
              <a:t>Employee</a:t>
            </a:r>
          </a:p>
          <a:p>
            <a:pPr algn="ctr"/>
            <a:r>
              <a:rPr lang="en-US" altLang="ko-KR" sz="1700" b="1" dirty="0" smtClean="0"/>
              <a:t>Service</a:t>
            </a:r>
            <a:endParaRPr lang="ko-KR" altLang="en-US" sz="17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139952" y="3645024"/>
            <a:ext cx="1440160" cy="615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700" b="1" spc="-150" dirty="0" err="1" smtClean="0"/>
              <a:t>Meetingroom</a:t>
            </a:r>
            <a:endParaRPr lang="en-US" altLang="ko-KR" sz="1700" b="1" spc="-150" dirty="0" smtClean="0"/>
          </a:p>
          <a:p>
            <a:pPr algn="ctr"/>
            <a:r>
              <a:rPr lang="en-US" altLang="ko-KR" sz="1700" b="1" dirty="0" smtClean="0"/>
              <a:t>Service</a:t>
            </a:r>
            <a:endParaRPr lang="ko-KR" altLang="en-US" sz="17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139952" y="5733256"/>
            <a:ext cx="1440160" cy="615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/>
              <a:t>Reply</a:t>
            </a:r>
          </a:p>
          <a:p>
            <a:pPr algn="ctr"/>
            <a:r>
              <a:rPr lang="en-US" altLang="ko-KR" sz="1700" b="1" dirty="0" smtClean="0"/>
              <a:t>Service</a:t>
            </a:r>
            <a:endParaRPr lang="ko-KR" altLang="en-US" sz="17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139952" y="4725144"/>
            <a:ext cx="1440160" cy="615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/>
              <a:t>Reservation</a:t>
            </a:r>
          </a:p>
          <a:p>
            <a:pPr algn="ctr"/>
            <a:r>
              <a:rPr lang="en-US" altLang="ko-KR" sz="1700" b="1" dirty="0" smtClean="0"/>
              <a:t>Service</a:t>
            </a:r>
            <a:endParaRPr lang="ko-KR" altLang="en-US" sz="17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300192" y="2564904"/>
            <a:ext cx="1440160" cy="615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/>
              <a:t>Building</a:t>
            </a:r>
          </a:p>
          <a:p>
            <a:pPr algn="ctr"/>
            <a:r>
              <a:rPr lang="en-US" altLang="ko-KR" sz="1700" b="1" dirty="0" smtClean="0"/>
              <a:t>DAO</a:t>
            </a:r>
            <a:endParaRPr lang="ko-KR" altLang="en-US" sz="17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300192" y="1556792"/>
            <a:ext cx="1440160" cy="615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/>
              <a:t>Employee</a:t>
            </a:r>
          </a:p>
          <a:p>
            <a:pPr algn="ctr"/>
            <a:r>
              <a:rPr lang="en-US" altLang="ko-KR" sz="1700" b="1" dirty="0" smtClean="0"/>
              <a:t>DAO</a:t>
            </a:r>
            <a:endParaRPr lang="ko-KR" altLang="en-US" sz="17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300192" y="3645024"/>
            <a:ext cx="1440160" cy="615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700" b="1" spc="-150" dirty="0" err="1" smtClean="0"/>
              <a:t>Meetingroom</a:t>
            </a:r>
            <a:endParaRPr lang="en-US" altLang="ko-KR" sz="1700" b="1" spc="-150" dirty="0" smtClean="0"/>
          </a:p>
          <a:p>
            <a:pPr algn="ctr"/>
            <a:r>
              <a:rPr lang="en-US" altLang="ko-KR" sz="1700" b="1" dirty="0" smtClean="0"/>
              <a:t>DAO</a:t>
            </a:r>
            <a:endParaRPr lang="ko-KR" altLang="en-US" sz="17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300192" y="5733256"/>
            <a:ext cx="1440160" cy="615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/>
              <a:t>Reply</a:t>
            </a:r>
          </a:p>
          <a:p>
            <a:pPr algn="ctr"/>
            <a:r>
              <a:rPr lang="en-US" altLang="ko-KR" sz="1700" b="1" dirty="0" smtClean="0"/>
              <a:t>DAO</a:t>
            </a:r>
            <a:endParaRPr lang="ko-KR" altLang="en-US" sz="17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300192" y="4725144"/>
            <a:ext cx="1440160" cy="615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/>
              <a:t>Reservation</a:t>
            </a:r>
          </a:p>
          <a:p>
            <a:pPr algn="ctr"/>
            <a:r>
              <a:rPr lang="en-US" altLang="ko-KR" sz="1700" b="1" dirty="0" smtClean="0"/>
              <a:t>DAO</a:t>
            </a:r>
            <a:endParaRPr lang="ko-KR" altLang="en-US" sz="1700" b="1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1403648" y="1844824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3563888" y="1844824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5724128" y="1844824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1403648" y="2924944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3563888" y="2852936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5724128" y="2852936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1403648" y="4077072"/>
            <a:ext cx="504056" cy="2160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3563888" y="3933056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5724128" y="3933056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V="1">
            <a:off x="1403648" y="5229200"/>
            <a:ext cx="504056" cy="2160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1403648" y="6021288"/>
            <a:ext cx="504056" cy="1440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3563888" y="5013176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5724128" y="5013176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563888" y="6021288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3563888" y="5229200"/>
            <a:ext cx="567680" cy="4236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5724128" y="6021288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14" descr="http://www.uncfsu.edu/images/management/Oracle_Databas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924944"/>
            <a:ext cx="922435" cy="115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직선 연결선 63"/>
          <p:cNvCxnSpPr/>
          <p:nvPr/>
        </p:nvCxnSpPr>
        <p:spPr>
          <a:xfrm flipV="1">
            <a:off x="7956376" y="1124744"/>
            <a:ext cx="0" cy="5472608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4579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/>
          <p:cNvSpPr txBox="1">
            <a:spLocks/>
          </p:cNvSpPr>
          <p:nvPr/>
        </p:nvSpPr>
        <p:spPr>
          <a:xfrm>
            <a:off x="395536" y="26064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-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CAPTURE - MAIN</a:t>
            </a:r>
            <a:endParaRPr kumimoji="0" lang="ko-KR" altLang="en-US" sz="3000" b="1" i="0" u="none" strike="noStrike" kern="1200" cap="none" spc="-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\\M1404ins\강의\MeetingRoom\캡쳐\사진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1268760"/>
            <a:ext cx="3829050" cy="3895726"/>
          </a:xfrm>
          <a:prstGeom prst="rect">
            <a:avLst/>
          </a:prstGeom>
          <a:noFill/>
        </p:spPr>
      </p:pic>
      <p:pic>
        <p:nvPicPr>
          <p:cNvPr id="2051" name="Picture 3" descr="\\M1404ins\강의\MeetingRoom\캡쳐\사진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836712"/>
            <a:ext cx="7776864" cy="5825048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1763688" y="5301208"/>
            <a:ext cx="5296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 smtClean="0"/>
              <a:t>기본적으로 삼성 그룹 </a:t>
            </a:r>
            <a:r>
              <a:rPr lang="en-US" altLang="ko-KR" b="1" spc="-150" dirty="0" smtClean="0"/>
              <a:t>DB</a:t>
            </a:r>
            <a:r>
              <a:rPr lang="ko-KR" altLang="en-US" b="1" spc="-150" dirty="0" smtClean="0"/>
              <a:t>에 등록된 사번으로 </a:t>
            </a:r>
            <a:r>
              <a:rPr lang="ko-KR" altLang="en-US" b="1" spc="-150" dirty="0" err="1" smtClean="0"/>
              <a:t>로그인함</a:t>
            </a:r>
            <a:r>
              <a:rPr lang="en-US" altLang="ko-KR" b="1" spc="-150" dirty="0" smtClean="0"/>
              <a:t>.</a:t>
            </a:r>
            <a:endParaRPr lang="ko-KR" altLang="en-US" b="1" spc="-150" dirty="0"/>
          </a:p>
        </p:txBody>
      </p:sp>
    </p:spTree>
    <p:extLst>
      <p:ext uri="{BB962C8B-B14F-4D97-AF65-F5344CB8AC3E}">
        <p14:creationId xmlns:p14="http://schemas.microsoft.com/office/powerpoint/2010/main" xmlns="" val="77795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/>
          <p:cNvSpPr txBox="1">
            <a:spLocks/>
          </p:cNvSpPr>
          <p:nvPr/>
        </p:nvSpPr>
        <p:spPr>
          <a:xfrm>
            <a:off x="395536" y="26064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-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CAPTURE - MAP</a:t>
            </a:r>
            <a:endParaRPr kumimoji="0" lang="ko-KR" altLang="en-US" sz="3000" b="1" i="0" u="none" strike="noStrike" kern="1200" cap="none" spc="-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9" name="Picture 3" descr="C:\Users\student\Downloads\PPTPHOTOS\map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08720"/>
            <a:ext cx="7848872" cy="573453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71600" y="5661248"/>
            <a:ext cx="7087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 err="1" smtClean="0"/>
              <a:t>로그인을</a:t>
            </a:r>
            <a:r>
              <a:rPr lang="ko-KR" altLang="en-US" b="1" spc="-150" dirty="0" smtClean="0"/>
              <a:t> 하게 되면 다음과 같이 등록된 </a:t>
            </a:r>
            <a:r>
              <a:rPr lang="en-US" altLang="ko-KR" b="1" spc="-150" dirty="0" smtClean="0"/>
              <a:t>SDS</a:t>
            </a:r>
            <a:r>
              <a:rPr lang="ko-KR" altLang="en-US" b="1" spc="-150" dirty="0" smtClean="0"/>
              <a:t>의 사업장이 맵에 표시됩니다</a:t>
            </a:r>
            <a:r>
              <a:rPr lang="en-US" altLang="ko-KR" b="1" spc="-150" dirty="0" smtClean="0"/>
              <a:t>.</a:t>
            </a:r>
            <a:endParaRPr lang="ko-KR" altLang="en-US" b="1" spc="-150" dirty="0"/>
          </a:p>
        </p:txBody>
      </p:sp>
    </p:spTree>
    <p:extLst>
      <p:ext uri="{BB962C8B-B14F-4D97-AF65-F5344CB8AC3E}">
        <p14:creationId xmlns:p14="http://schemas.microsoft.com/office/powerpoint/2010/main" xmlns="" val="77795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/>
          <p:cNvSpPr txBox="1">
            <a:spLocks/>
          </p:cNvSpPr>
          <p:nvPr/>
        </p:nvSpPr>
        <p:spPr>
          <a:xfrm>
            <a:off x="395536" y="26064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-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CAPTURE - MAP</a:t>
            </a:r>
            <a:endParaRPr kumimoji="0" lang="ko-KR" altLang="en-US" sz="3000" b="1" i="0" u="none" strike="noStrike" kern="1200" cap="none" spc="-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 descr="C:\Users\student\Downloads\PPTPHOTOS\map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11877"/>
            <a:ext cx="7963446" cy="594612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71600" y="5661248"/>
            <a:ext cx="688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 smtClean="0"/>
              <a:t>옆에 리스트 중 원하는 사업장을 클릭하면 그 사업장 위치로 이동합니다</a:t>
            </a:r>
            <a:r>
              <a:rPr lang="en-US" altLang="ko-KR" b="1" spc="-150" dirty="0" smtClean="0"/>
              <a:t>.</a:t>
            </a:r>
            <a:endParaRPr lang="ko-KR" altLang="en-US" b="1" spc="-150" dirty="0"/>
          </a:p>
        </p:txBody>
      </p:sp>
    </p:spTree>
    <p:extLst>
      <p:ext uri="{BB962C8B-B14F-4D97-AF65-F5344CB8AC3E}">
        <p14:creationId xmlns:p14="http://schemas.microsoft.com/office/powerpoint/2010/main" xmlns="" val="77795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/>
          <p:cNvSpPr txBox="1">
            <a:spLocks/>
          </p:cNvSpPr>
          <p:nvPr/>
        </p:nvSpPr>
        <p:spPr>
          <a:xfrm>
            <a:off x="395536" y="26064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-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CAPTURE - MAP</a:t>
            </a:r>
            <a:endParaRPr kumimoji="0" lang="ko-KR" altLang="en-US" sz="3000" b="1" i="0" u="none" strike="noStrike" kern="1200" cap="none" spc="-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 descr="C:\Users\student\Downloads\PPTPHOTOS\map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80728"/>
            <a:ext cx="8055496" cy="601165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187624" y="5877272"/>
            <a:ext cx="6016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 smtClean="0"/>
              <a:t>보이는 </a:t>
            </a:r>
            <a:r>
              <a:rPr lang="ko-KR" altLang="en-US" b="1" spc="-150" dirty="0" err="1" smtClean="0"/>
              <a:t>마커를</a:t>
            </a:r>
            <a:r>
              <a:rPr lang="ko-KR" altLang="en-US" b="1" spc="-150" dirty="0" smtClean="0"/>
              <a:t> 클릭하게 되면 </a:t>
            </a:r>
            <a:r>
              <a:rPr lang="ko-KR" altLang="en-US" b="1" spc="-150" dirty="0" err="1" smtClean="0"/>
              <a:t>인포윈도우가</a:t>
            </a:r>
            <a:r>
              <a:rPr lang="ko-KR" altLang="en-US" b="1" spc="-150" dirty="0" smtClean="0"/>
              <a:t> 나타나게 되고</a:t>
            </a:r>
            <a:r>
              <a:rPr lang="en-US" altLang="ko-KR" b="1" spc="-150" dirty="0" smtClean="0"/>
              <a:t>, </a:t>
            </a:r>
          </a:p>
          <a:p>
            <a:r>
              <a:rPr lang="ko-KR" altLang="en-US" b="1" spc="-150" dirty="0" smtClean="0"/>
              <a:t>사업장 이름을 클릭하면 바로 예약 페이지로 넘어가게 됩니다</a:t>
            </a:r>
            <a:r>
              <a:rPr lang="en-US" altLang="ko-KR" b="1" spc="-150" dirty="0" smtClean="0"/>
              <a:t>. </a:t>
            </a:r>
            <a:endParaRPr lang="ko-KR" altLang="en-US" b="1" spc="-150" dirty="0"/>
          </a:p>
        </p:txBody>
      </p:sp>
    </p:spTree>
    <p:extLst>
      <p:ext uri="{BB962C8B-B14F-4D97-AF65-F5344CB8AC3E}">
        <p14:creationId xmlns:p14="http://schemas.microsoft.com/office/powerpoint/2010/main" xmlns="" val="77795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708</Words>
  <Application>Microsoft Office PowerPoint</Application>
  <PresentationFormat>화면 슬라이드 쇼(4:3)</PresentationFormat>
  <Paragraphs>182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EASYMEETINGROOM SDS를 위한  스마트 회의실 예약 시스템</vt:lpstr>
      <vt:lpstr>기획의도</vt:lpstr>
      <vt:lpstr>DB구성</vt:lpstr>
      <vt:lpstr>DB – SQL SCRIPT CREATING TABLE</vt:lpstr>
      <vt:lpstr>FLOW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완료 및 미완료 기능, 업데이트 계획</vt:lpstr>
      <vt:lpstr>회고 - 박병광</vt:lpstr>
      <vt:lpstr>회고 - 이준행</vt:lpstr>
      <vt:lpstr>슬라이드 23</vt:lpstr>
      <vt:lpstr>기술 팁</vt:lpstr>
      <vt:lpstr>슬라이드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SDS를 위한  스마트 회의실 예약 시스템</dc:title>
  <dc:creator>student</dc:creator>
  <cp:lastModifiedBy>student</cp:lastModifiedBy>
  <cp:revision>57</cp:revision>
  <dcterms:created xsi:type="dcterms:W3CDTF">2015-04-17T09:11:53Z</dcterms:created>
  <dcterms:modified xsi:type="dcterms:W3CDTF">2015-05-28T07:48:19Z</dcterms:modified>
</cp:coreProperties>
</file>